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 id="2147483691" r:id="rId2"/>
    <p:sldMasterId id="2147483692" r:id="rId3"/>
  </p:sldMasterIdLst>
  <p:notesMasterIdLst>
    <p:notesMasterId r:id="rId28"/>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Familjen Grotesk" panose="020B0604020202020204" charset="0"/>
      <p:regular r:id="rId33"/>
      <p:bold r:id="rId34"/>
      <p:italic r:id="rId35"/>
      <p:boldItalic r:id="rId36"/>
    </p:embeddedFont>
    <p:embeddedFont>
      <p:font typeface="Fira Sans Extra Condensed SemiBold" panose="020B0604020202020204" charset="0"/>
      <p:regular r:id="rId37"/>
      <p:bold r:id="rId38"/>
      <p:italic r:id="rId39"/>
      <p:boldItalic r:id="rId40"/>
    </p:embeddedFont>
    <p:embeddedFont>
      <p:font typeface="Roboto" panose="020B0604020202020204" charset="0"/>
      <p:regular r:id="rId41"/>
      <p:bold r:id="rId42"/>
      <p:italic r:id="rId43"/>
      <p:boldItalic r:id="rId44"/>
    </p:embeddedFont>
    <p:embeddedFont>
      <p:font typeface="Source Sans Pro" panose="020B0503030403020204" pitchFamily="34" charset="0"/>
      <p:regular r:id="rId45"/>
      <p:bold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ivya Gaur" initials="" lastIdx="4" clrIdx="0"/>
  <p:cmAuthor id="1" name="Priyatam Yasaswi" initials=""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AF7E88A-DFDB-456C-9F55-A0F475FD50E0}">
  <a:tblStyle styleId="{7AF7E88A-DFDB-456C-9F55-A0F475FD50E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221C202-6C6F-4356-A96B-C726D5F466EF}"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18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1.fntdata"/><Relationship Id="rId21" Type="http://schemas.openxmlformats.org/officeDocument/2006/relationships/slide" Target="slides/slide18.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1.fntdata"/><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3.fntdata"/><Relationship Id="rId44" Type="http://schemas.openxmlformats.org/officeDocument/2006/relationships/font" Target="fonts/font1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20" Type="http://schemas.openxmlformats.org/officeDocument/2006/relationships/slide" Target="slides/slide17.xml"/><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N"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h33b16f92c2e16aae_1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5" name="Google Shape;245;h33b16f92c2e16aae_1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h33b16f92c2e16aae_1_72:notes"/>
          <p:cNvSpPr txBox="1">
            <a:spLocks noGrp="1"/>
          </p:cNvSpPr>
          <p:nvPr>
            <p:ph type="body" idx="1"/>
          </p:nvPr>
        </p:nvSpPr>
        <p:spPr>
          <a:xfrm>
            <a:off x="685800" y="4400550"/>
            <a:ext cx="5486400" cy="3600600"/>
          </a:xfrm>
          <a:prstGeom prst="rect">
            <a:avLst/>
          </a:prstGeom>
          <a:noFill/>
          <a:ln>
            <a:noFill/>
          </a:ln>
        </p:spPr>
        <p:txBody>
          <a:bodyPr spcFirstLastPara="1" wrap="square" lIns="91075" tIns="45525" rIns="91075" bIns="45525" anchor="t" anchorCtr="0">
            <a:noAutofit/>
          </a:bodyPr>
          <a:lstStyle/>
          <a:p>
            <a:pPr marL="0" lvl="0" indent="0" algn="l" rtl="0">
              <a:lnSpc>
                <a:spcPct val="100000"/>
              </a:lnSpc>
              <a:spcBef>
                <a:spcPts val="0"/>
              </a:spcBef>
              <a:spcAft>
                <a:spcPts val="0"/>
              </a:spcAft>
              <a:buClr>
                <a:schemeClr val="dk1"/>
              </a:buClr>
              <a:buSzPts val="1100"/>
              <a:buFont typeface="Arial"/>
              <a:buNone/>
            </a:pPr>
            <a:r>
              <a:rPr lang="en-IN"/>
              <a:t>18 states, 52 ongoing engagements.</a:t>
            </a:r>
            <a:endParaRPr/>
          </a:p>
          <a:p>
            <a:pPr marL="0" lvl="0" indent="0" algn="l" rtl="0">
              <a:lnSpc>
                <a:spcPct val="100000"/>
              </a:lnSpc>
              <a:spcBef>
                <a:spcPts val="0"/>
              </a:spcBef>
              <a:spcAft>
                <a:spcPts val="0"/>
              </a:spcAft>
              <a:buClr>
                <a:schemeClr val="dk1"/>
              </a:buClr>
              <a:buSzPts val="1300"/>
              <a:buNone/>
            </a:pPr>
            <a:endParaRPr/>
          </a:p>
        </p:txBody>
      </p:sp>
      <p:sp>
        <p:nvSpPr>
          <p:cNvPr id="254" name="Google Shape;254;h33b16f92c2e16aae_1_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197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h33b16f92c2e16aae_1_1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h33b16f92c2e16aae_1_1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h474eee079850d3a2_1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h474eee079850d3a2_1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h474eee079850d3a2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h474eee079850d3a2_6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h474eee079850d3a2_6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h474eee079850d3a2_6_8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h33b16f92c2e16aae_1_2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h33b16f92c2e16aae_1_20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h33b16f92c2e16aae_1_20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h33b16f92c2e16aae_1_411:notes"/>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6" name="Google Shape;426;h33b16f92c2e16aae_1_411: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
        <p:nvSpPr>
          <p:cNvPr id="427" name="Google Shape;427;h33b16f92c2e16aae_1_411:notes"/>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h33b16f92c2e16aae_1_4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9" name="Google Shape;429;h33b16f92c2e16aae_1_411: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430" name="Google Shape;430;h33b16f92c2e16aae_1_4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h224284153905a1b2_0_98: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h224284153905a1b2_0_98: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Hub: user impact evidence from impact assessments, disaggregated by gender, caste, ownership and source of income. Data per partner follows the monitoring slide in the main deck and the ecosystem tracker. Connectors show that each data stream informs the others.</a:t>
            </a:r>
            <a:endParaRPr/>
          </a:p>
        </p:txBody>
      </p:sp>
      <p:sp>
        <p:nvSpPr>
          <p:cNvPr id="453" name="Google Shape;453;h224284153905a1b2_0_98: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h731fbe268265af6c_0_10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h731fbe268265af6c_0_10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7" name="Google Shape;497;h731fbe268265af6c_0_10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h33b16f92c2e16aae_1_693:notes"/>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4" name="Google Shape;504;h33b16f92c2e16aae_1_693: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
        <p:nvSpPr>
          <p:cNvPr id="505" name="Google Shape;505;h33b16f92c2e16aae_1_693:notes"/>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h33b16f92c2e16aae_1_6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7" name="Google Shape;507;h33b16f92c2e16aae_1_693: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508" name="Google Shape;508;h33b16f92c2e16aae_1_6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h14f32cae74c9c721_1_0:notes"/>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6" name="Google Shape;526;h14f32cae74c9c721_1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
        <p:nvSpPr>
          <p:cNvPr id="527" name="Google Shape;527;h14f32cae74c9c721_1_0:notes"/>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8" name="Google Shape;528;h14f32cae74c9c721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9" name="Google Shape;529;h14f32cae74c9c721_1_0: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530" name="Google Shape;530;h14f32cae74c9c721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h14f32cae74c9c721_1_53:notes"/>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8" name="Google Shape;548;h14f32cae74c9c721_1_53: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
        <p:nvSpPr>
          <p:cNvPr id="549" name="Google Shape;549;h14f32cae74c9c721_1_53:notes"/>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0" name="Google Shape;550;h14f32cae74c9c721_1_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h14f32cae74c9c721_1_53: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552" name="Google Shape;552;h14f32cae74c9c721_1_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h14f32cae74c9c721_1_98:notes"/>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h14f32cae74c9c721_1_98: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
        <p:nvSpPr>
          <p:cNvPr id="594" name="Google Shape;594;h14f32cae74c9c721_1_98:notes"/>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5" name="Google Shape;595;h14f32cae74c9c721_1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6" name="Google Shape;596;h14f32cae74c9c721_1_98: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597" name="Google Shape;597;h14f32cae74c9c721_1_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h14f32cae74c9c721_1_216:notes"/>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9" name="Google Shape;639;h14f32cae74c9c721_1_216: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
        <p:nvSpPr>
          <p:cNvPr id="640" name="Google Shape;640;h14f32cae74c9c721_1_216:notes"/>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1" name="Google Shape;641;h14f32cae74c9c721_1_2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2" name="Google Shape;642;h14f32cae74c9c721_1_216: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643" name="Google Shape;643;h14f32cae74c9c721_1_2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h14f32cae74c9c721_1_242:notes"/>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6" name="Google Shape;666;h14f32cae74c9c721_1_242: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
        <p:nvSpPr>
          <p:cNvPr id="667" name="Google Shape;667;h14f32cae74c9c721_1_242:notes"/>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8" name="Google Shape;668;h14f32cae74c9c721_1_2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9" name="Google Shape;669;h14f32cae74c9c721_1_242: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670" name="Google Shape;670;h14f32cae74c9c721_1_2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h14f32cae74c9c721_1_279:notes"/>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8" name="Google Shape;698;h14f32cae74c9c721_1_279: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
        <p:nvSpPr>
          <p:cNvPr id="699" name="Google Shape;699;h14f32cae74c9c721_1_279:notes"/>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0" name="Google Shape;700;h14f32cae74c9c721_1_2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1" name="Google Shape;701;h14f32cae74c9c721_1_279: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702" name="Google Shape;702;h14f32cae74c9c721_1_2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h33b16f92c2e16aae_1_746:notes"/>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2" name="Google Shape;732;h33b16f92c2e16aae_1_746: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a:p>
        </p:txBody>
      </p:sp>
      <p:sp>
        <p:nvSpPr>
          <p:cNvPr id="733" name="Google Shape;733;h33b16f92c2e16aae_1_746:notes"/>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4" name="Google Shape;734;h33b16f92c2e16aae_1_7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5" name="Google Shape;735;h33b16f92c2e16aae_1_746: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736" name="Google Shape;736;h33b16f92c2e16aae_1_7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h731fbe268265af6c_0_15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h731fbe268265af6c_0_15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2" name="Google Shape;792;h731fbe268265af6c_0_15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N"/>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h474eee079850d3a2_6_3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7" name="Google Shape;807;h474eee079850d3a2_6_3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8" name="Google Shape;808;h474eee079850d3a2_6_3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h731fbe268265af6c_0_10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h731fbe268265af6c_0_10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4" name="Google Shape;834;h731fbe268265af6c_0_10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Google Shape;840;h224284153905a1b2_0_6: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1" name="Google Shape;841;h224284153905a1b2_0_6: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Detail behind each chip: pre-post is retrospective, with descriptive and multivariable logistic regression; sample drawn in proportion to sales from enterprise KYC data; first round within six months for better recall; control/treatment only for 2-3 mature, single-value-chain, clustered technologies (see hidden Alternative research designs slide). Likert and NPS added; case stories recorded in few cases with hard numbers to triangulate. Income triangulated with usage data, production and input costs, and enterprise consultation; back-checks of 8-10 users per technology per geography (IDR article). B2B/B2O user access is partly addressed by focusing baselines on B2C and B2B2C sales. No mitigation documented for duplication of on-ground efforts.</a:t>
            </a:r>
            <a:endParaRPr/>
          </a:p>
        </p:txBody>
      </p:sp>
      <p:sp>
        <p:nvSpPr>
          <p:cNvPr id="842" name="Google Shape;842;h224284153905a1b2_0_6: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h224284153905a1b2_0_64:notes"/>
          <p:cNvSpPr>
            <a:spLocks noGrp="1" noRot="1" noChangeAspect="1"/>
          </p:cNvSpPr>
          <p:nvPr>
            <p:ph type="sldImg" idx="2"/>
          </p:nvPr>
        </p:nvSpPr>
        <p:spPr>
          <a:xfrm>
            <a:off x="1371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5" name="Google Shape;895;h224284153905a1b2_0_64: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IN"/>
              <a:t>Sector recommendations draw on Round 2 findings (input access is the top reason for non-use; purchase mode reflects the distribution model; group and enterprise ties predict active use; higher user contribution links to commitment and sustained use) and the interim report (after-sales support, cash-flow-based support). MEL points come from the IDR article and the interim report (KYC quality in Phase I; DPDP Act). Align the 60% vs 50% commercial threshold in the main deck before presenting.</a:t>
            </a:r>
            <a:endParaRPr/>
          </a:p>
        </p:txBody>
      </p:sp>
      <p:sp>
        <p:nvSpPr>
          <p:cNvPr id="896" name="Google Shape;896;h224284153905a1b2_0_64: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h33b16f92c2e16aae_1_13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9" name="Google Shape;929;h33b16f92c2e16aae_1_13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0" name="Google Shape;930;h33b16f92c2e16aae_1_13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t>24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Layout">
  <p:cSld name="Section Layou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661288" y="4389057"/>
            <a:ext cx="11411200" cy="5892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800"/>
              <a:buFont typeface="Calibri"/>
              <a:buNone/>
              <a:defRPr sz="3733">
                <a:solidFill>
                  <a:srgbClr val="009CD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582992" y="4005943"/>
            <a:ext cx="11413200" cy="356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533"/>
              </a:spcBef>
              <a:spcAft>
                <a:spcPts val="0"/>
              </a:spcAft>
              <a:buClr>
                <a:schemeClr val="dk1"/>
              </a:buClr>
              <a:buSzPts val="2000"/>
              <a:buNone/>
              <a:defRPr sz="2667">
                <a:solidFill>
                  <a:srgbClr val="575756"/>
                </a:solidFill>
              </a:defRPr>
            </a:lvl1pPr>
            <a:lvl2pPr marL="914400" lvl="1" indent="-342900" algn="l">
              <a:lnSpc>
                <a:spcPct val="100000"/>
              </a:lnSpc>
              <a:spcBef>
                <a:spcPts val="480"/>
              </a:spcBef>
              <a:spcAft>
                <a:spcPts val="0"/>
              </a:spcAft>
              <a:buClr>
                <a:schemeClr val="dk1"/>
              </a:buClr>
              <a:buSzPts val="1800"/>
              <a:buChar char="–"/>
              <a:defRPr/>
            </a:lvl2pPr>
            <a:lvl3pPr marL="1371600" lvl="2" indent="-342900" algn="l">
              <a:lnSpc>
                <a:spcPct val="100000"/>
              </a:lnSpc>
              <a:spcBef>
                <a:spcPts val="480"/>
              </a:spcBef>
              <a:spcAft>
                <a:spcPts val="0"/>
              </a:spcAft>
              <a:buClr>
                <a:schemeClr val="dk1"/>
              </a:buClr>
              <a:buSzPts val="1800"/>
              <a:buChar char="•"/>
              <a:defRPr/>
            </a:lvl3pPr>
            <a:lvl4pPr marL="1828800" lvl="3" indent="-342900" algn="l">
              <a:lnSpc>
                <a:spcPct val="100000"/>
              </a:lnSpc>
              <a:spcBef>
                <a:spcPts val="480"/>
              </a:spcBef>
              <a:spcAft>
                <a:spcPts val="0"/>
              </a:spcAft>
              <a:buClr>
                <a:schemeClr val="dk1"/>
              </a:buClr>
              <a:buSzPts val="1800"/>
              <a:buChar char="–"/>
              <a:defRPr/>
            </a:lvl4pPr>
            <a:lvl5pPr marL="2286000" lvl="4" indent="-342900" algn="l">
              <a:lnSpc>
                <a:spcPct val="100000"/>
              </a:lnSpc>
              <a:spcBef>
                <a:spcPts val="480"/>
              </a:spcBef>
              <a:spcAft>
                <a:spcPts val="0"/>
              </a:spcAft>
              <a:buClr>
                <a:schemeClr val="dk1"/>
              </a:buClr>
              <a:buSzPts val="1800"/>
              <a:buChar char="»"/>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sp>
        <p:nvSpPr>
          <p:cNvPr id="26" name="Google Shape;26;p3"/>
          <p:cNvSpPr txBox="1">
            <a:spLocks noGrp="1"/>
          </p:cNvSpPr>
          <p:nvPr>
            <p:ph type="sldNum" idx="12"/>
          </p:nvPr>
        </p:nvSpPr>
        <p:spPr>
          <a:xfrm>
            <a:off x="-276585" y="6235395"/>
            <a:ext cx="77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a:p>
        </p:txBody>
      </p:sp>
      <p:cxnSp>
        <p:nvCxnSpPr>
          <p:cNvPr id="27" name="Google Shape;27;p3"/>
          <p:cNvCxnSpPr/>
          <p:nvPr/>
        </p:nvCxnSpPr>
        <p:spPr>
          <a:xfrm rot="10800000" flipH="1">
            <a:off x="395705" y="6408357"/>
            <a:ext cx="10315200" cy="9600"/>
          </a:xfrm>
          <a:prstGeom prst="straightConnector1">
            <a:avLst/>
          </a:prstGeom>
          <a:noFill/>
          <a:ln w="9525" cap="flat" cmpd="sng">
            <a:solidFill>
              <a:srgbClr val="8D8F93"/>
            </a:solidFill>
            <a:prstDash val="solid"/>
            <a:round/>
            <a:headEnd type="none" w="sm" len="sm"/>
            <a:tailEnd type="none" w="sm" len="sm"/>
          </a:ln>
        </p:spPr>
      </p:cxnSp>
      <p:pic>
        <p:nvPicPr>
          <p:cNvPr id="28" name="Google Shape;28;p3"/>
          <p:cNvPicPr preferRelativeResize="0"/>
          <p:nvPr/>
        </p:nvPicPr>
        <p:blipFill rotWithShape="1">
          <a:blip r:embed="rId2">
            <a:alphaModFix/>
          </a:blip>
          <a:srcRect/>
          <a:stretch/>
        </p:blipFill>
        <p:spPr>
          <a:xfrm>
            <a:off x="10842215" y="5869659"/>
            <a:ext cx="1152389" cy="86662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1 1">
  <p:cSld name="1_Title and Content_1_1">
    <p:spTree>
      <p:nvGrpSpPr>
        <p:cNvPr id="1" name="Shape 37"/>
        <p:cNvGrpSpPr/>
        <p:nvPr/>
      </p:nvGrpSpPr>
      <p:grpSpPr>
        <a:xfrm>
          <a:off x="0" y="0"/>
          <a:ext cx="0" cy="0"/>
          <a:chOff x="0" y="0"/>
          <a:chExt cx="0" cy="0"/>
        </a:xfrm>
      </p:grpSpPr>
      <p:sp>
        <p:nvSpPr>
          <p:cNvPr id="38" name="Google Shape;38;p5"/>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9" name="Google Shape;39;p5"/>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40" name="Google Shape;40;p5"/>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41" name="Google Shape;41;p5"/>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1">
  <p:cSld name="1_Title and Content_1_2">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4" name="Google Shape;44;p6"/>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45" name="Google Shape;45;p6"/>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46" name="Google Shape;46;p6"/>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1 2">
  <p:cSld name="1_Title and Content_1_3">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 name="Google Shape;49;p7"/>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50" name="Google Shape;50;p7"/>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51" name="Google Shape;51;p7"/>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1 3">
  <p:cSld name="1_Title and Content_1_4">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4" name="Google Shape;54;p8"/>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55" name="Google Shape;55;p8"/>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56" name="Google Shape;56;p8"/>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Content 1 4">
  <p:cSld name="1_Title and Content_1_5">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9" name="Google Shape;59;p9"/>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60" name="Google Shape;60;p9"/>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61" name="Google Shape;61;p9"/>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and Content 1 5">
  <p:cSld name="1_Title and Content_1_6">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p10"/>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65" name="Google Shape;65;p10"/>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66" name="Google Shape;66;p10"/>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and Content 1 6">
  <p:cSld name="1_Title and Content_1_7">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9" name="Google Shape;69;p11"/>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70" name="Google Shape;70;p11"/>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71" name="Google Shape;71;p11"/>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and Content 1 9">
  <p:cSld name="1_Title and Content_1_10">
    <p:spTree>
      <p:nvGrpSpPr>
        <p:cNvPr id="1" name="Shape 81"/>
        <p:cNvGrpSpPr/>
        <p:nvPr/>
      </p:nvGrpSpPr>
      <p:grpSpPr>
        <a:xfrm>
          <a:off x="0" y="0"/>
          <a:ext cx="0" cy="0"/>
          <a:chOff x="0" y="0"/>
          <a:chExt cx="0" cy="0"/>
        </a:xfrm>
      </p:grpSpPr>
      <p:sp>
        <p:nvSpPr>
          <p:cNvPr id="82" name="Google Shape;82;p14"/>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3" name="Google Shape;83;p14"/>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sp>
        <p:nvSpPr>
          <p:cNvPr id="84" name="Google Shape;84;p14"/>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2"/>
        <p:cNvGrpSpPr/>
        <p:nvPr/>
      </p:nvGrpSpPr>
      <p:grpSpPr>
        <a:xfrm>
          <a:off x="0" y="0"/>
          <a:ext cx="0" cy="0"/>
          <a:chOff x="0" y="0"/>
          <a:chExt cx="0" cy="0"/>
        </a:xfrm>
      </p:grpSpPr>
      <p:sp>
        <p:nvSpPr>
          <p:cNvPr id="93" name="Google Shape;93;p16"/>
          <p:cNvSpPr/>
          <p:nvPr/>
        </p:nvSpPr>
        <p:spPr>
          <a:xfrm>
            <a:off x="3834064" y="0"/>
            <a:ext cx="8385900" cy="6858000"/>
          </a:xfrm>
          <a:prstGeom prst="rect">
            <a:avLst/>
          </a:prstGeom>
          <a:solidFill>
            <a:srgbClr val="E9E9E9"/>
          </a:solidFill>
          <a:ln>
            <a:noFill/>
          </a:ln>
          <a:effectLst>
            <a:outerShdw blurRad="40000" dist="23000" dir="5400000" rotWithShape="0">
              <a:srgbClr val="000000">
                <a:alpha val="33730"/>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
        <p:nvSpPr>
          <p:cNvPr id="94" name="Google Shape;94;p16"/>
          <p:cNvSpPr txBox="1">
            <a:spLocks noGrp="1"/>
          </p:cNvSpPr>
          <p:nvPr>
            <p:ph type="title"/>
          </p:nvPr>
        </p:nvSpPr>
        <p:spPr>
          <a:xfrm>
            <a:off x="4165600" y="2695073"/>
            <a:ext cx="7812300" cy="13155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lt1"/>
              </a:buClr>
              <a:buSzPts val="3600"/>
              <a:buFont typeface="Calibri"/>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6"/>
          <p:cNvSpPr txBox="1">
            <a:spLocks noGrp="1"/>
          </p:cNvSpPr>
          <p:nvPr>
            <p:ph type="body" idx="1"/>
          </p:nvPr>
        </p:nvSpPr>
        <p:spPr>
          <a:xfrm>
            <a:off x="4165600" y="4319588"/>
            <a:ext cx="4540500" cy="1803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533"/>
              </a:spcBef>
              <a:spcAft>
                <a:spcPts val="0"/>
              </a:spcAft>
              <a:buClr>
                <a:schemeClr val="dk1"/>
              </a:buClr>
              <a:buSzPts val="2000"/>
              <a:buNone/>
              <a:defRPr sz="2667"/>
            </a:lvl1pPr>
            <a:lvl2pPr marL="914400" lvl="1" indent="-342900" algn="l">
              <a:lnSpc>
                <a:spcPct val="100000"/>
              </a:lnSpc>
              <a:spcBef>
                <a:spcPts val="480"/>
              </a:spcBef>
              <a:spcAft>
                <a:spcPts val="0"/>
              </a:spcAft>
              <a:buClr>
                <a:schemeClr val="dk1"/>
              </a:buClr>
              <a:buSzPts val="1800"/>
              <a:buChar char="–"/>
              <a:defRPr/>
            </a:lvl2pPr>
            <a:lvl3pPr marL="1371600" lvl="2" indent="-342900" algn="l">
              <a:lnSpc>
                <a:spcPct val="100000"/>
              </a:lnSpc>
              <a:spcBef>
                <a:spcPts val="480"/>
              </a:spcBef>
              <a:spcAft>
                <a:spcPts val="0"/>
              </a:spcAft>
              <a:buClr>
                <a:schemeClr val="dk1"/>
              </a:buClr>
              <a:buSzPts val="1800"/>
              <a:buChar char="•"/>
              <a:defRPr/>
            </a:lvl3pPr>
            <a:lvl4pPr marL="1828800" lvl="3" indent="-342900" algn="l">
              <a:lnSpc>
                <a:spcPct val="100000"/>
              </a:lnSpc>
              <a:spcBef>
                <a:spcPts val="480"/>
              </a:spcBef>
              <a:spcAft>
                <a:spcPts val="0"/>
              </a:spcAft>
              <a:buClr>
                <a:schemeClr val="dk1"/>
              </a:buClr>
              <a:buSzPts val="1800"/>
              <a:buChar char="–"/>
              <a:defRPr/>
            </a:lvl4pPr>
            <a:lvl5pPr marL="2286000" lvl="4" indent="-342900" algn="l">
              <a:lnSpc>
                <a:spcPct val="100000"/>
              </a:lnSpc>
              <a:spcBef>
                <a:spcPts val="480"/>
              </a:spcBef>
              <a:spcAft>
                <a:spcPts val="0"/>
              </a:spcAft>
              <a:buClr>
                <a:schemeClr val="dk1"/>
              </a:buClr>
              <a:buSzPts val="1800"/>
              <a:buChar char="»"/>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sp>
        <p:nvSpPr>
          <p:cNvPr id="96" name="Google Shape;96;p16"/>
          <p:cNvSpPr txBox="1">
            <a:spLocks noGrp="1"/>
          </p:cNvSpPr>
          <p:nvPr>
            <p:ph type="body" idx="2"/>
          </p:nvPr>
        </p:nvSpPr>
        <p:spPr>
          <a:xfrm>
            <a:off x="4165600" y="6303963"/>
            <a:ext cx="7812300" cy="4017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27"/>
              </a:spcBef>
              <a:spcAft>
                <a:spcPts val="0"/>
              </a:spcAft>
              <a:buClr>
                <a:schemeClr val="dk1"/>
              </a:buClr>
              <a:buSzPts val="1600"/>
              <a:buNone/>
              <a:defRPr sz="2133"/>
            </a:lvl1pPr>
            <a:lvl2pPr marL="914400" lvl="1" indent="-342900" algn="l">
              <a:lnSpc>
                <a:spcPct val="100000"/>
              </a:lnSpc>
              <a:spcBef>
                <a:spcPts val="480"/>
              </a:spcBef>
              <a:spcAft>
                <a:spcPts val="0"/>
              </a:spcAft>
              <a:buClr>
                <a:schemeClr val="dk1"/>
              </a:buClr>
              <a:buSzPts val="1800"/>
              <a:buChar char="–"/>
              <a:defRPr/>
            </a:lvl2pPr>
            <a:lvl3pPr marL="1371600" lvl="2" indent="-342900" algn="l">
              <a:lnSpc>
                <a:spcPct val="100000"/>
              </a:lnSpc>
              <a:spcBef>
                <a:spcPts val="480"/>
              </a:spcBef>
              <a:spcAft>
                <a:spcPts val="0"/>
              </a:spcAft>
              <a:buClr>
                <a:schemeClr val="dk1"/>
              </a:buClr>
              <a:buSzPts val="1800"/>
              <a:buChar char="•"/>
              <a:defRPr/>
            </a:lvl3pPr>
            <a:lvl4pPr marL="1828800" lvl="3" indent="-342900" algn="l">
              <a:lnSpc>
                <a:spcPct val="100000"/>
              </a:lnSpc>
              <a:spcBef>
                <a:spcPts val="480"/>
              </a:spcBef>
              <a:spcAft>
                <a:spcPts val="0"/>
              </a:spcAft>
              <a:buClr>
                <a:schemeClr val="dk1"/>
              </a:buClr>
              <a:buSzPts val="1800"/>
              <a:buChar char="–"/>
              <a:defRPr/>
            </a:lvl4pPr>
            <a:lvl5pPr marL="2286000" lvl="4" indent="-342900" algn="l">
              <a:lnSpc>
                <a:spcPct val="100000"/>
              </a:lnSpc>
              <a:spcBef>
                <a:spcPts val="480"/>
              </a:spcBef>
              <a:spcAft>
                <a:spcPts val="0"/>
              </a:spcAft>
              <a:buClr>
                <a:schemeClr val="dk1"/>
              </a:buClr>
              <a:buSzPts val="1800"/>
              <a:buChar char="»"/>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pic>
        <p:nvPicPr>
          <p:cNvPr id="97" name="Google Shape;97;p16"/>
          <p:cNvPicPr preferRelativeResize="0"/>
          <p:nvPr/>
        </p:nvPicPr>
        <p:blipFill rotWithShape="1">
          <a:blip r:embed="rId2">
            <a:alphaModFix/>
          </a:blip>
          <a:srcRect/>
          <a:stretch/>
        </p:blipFill>
        <p:spPr>
          <a:xfrm>
            <a:off x="634134" y="2839400"/>
            <a:ext cx="2480435" cy="1315599"/>
          </a:xfrm>
          <a:prstGeom prst="rect">
            <a:avLst/>
          </a:prstGeom>
          <a:noFill/>
          <a:ln>
            <a:noFill/>
          </a:ln>
        </p:spPr>
      </p:pic>
      <p:sp>
        <p:nvSpPr>
          <p:cNvPr id="98" name="Google Shape;98;p16"/>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99"/>
        <p:cNvGrpSpPr/>
        <p:nvPr/>
      </p:nvGrpSpPr>
      <p:grpSpPr>
        <a:xfrm>
          <a:off x="0" y="0"/>
          <a:ext cx="0" cy="0"/>
          <a:chOff x="0" y="0"/>
          <a:chExt cx="0" cy="0"/>
        </a:xfrm>
      </p:grpSpPr>
      <p:sp>
        <p:nvSpPr>
          <p:cNvPr id="100" name="Google Shape;100;p17"/>
          <p:cNvSpPr txBox="1">
            <a:spLocks noGrp="1"/>
          </p:cNvSpPr>
          <p:nvPr>
            <p:ph type="title"/>
          </p:nvPr>
        </p:nvSpPr>
        <p:spPr>
          <a:xfrm>
            <a:off x="395707"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200" b="1" cap="none">
                <a:solidFill>
                  <a:srgbClr val="009CD8"/>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7"/>
          <p:cNvSpPr txBox="1">
            <a:spLocks noGrp="1"/>
          </p:cNvSpPr>
          <p:nvPr>
            <p:ph type="body" idx="1"/>
          </p:nvPr>
        </p:nvSpPr>
        <p:spPr>
          <a:xfrm>
            <a:off x="395705" y="988341"/>
            <a:ext cx="11284500" cy="4784700"/>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587"/>
              </a:spcBef>
              <a:spcAft>
                <a:spcPts val="0"/>
              </a:spcAft>
              <a:buClr>
                <a:schemeClr val="dk1"/>
              </a:buClr>
              <a:buSzPts val="2200"/>
              <a:buChar char="•"/>
              <a:defRPr>
                <a:solidFill>
                  <a:srgbClr val="575756"/>
                </a:solidFill>
                <a:latin typeface="Calibri"/>
                <a:ea typeface="Calibri"/>
                <a:cs typeface="Calibri"/>
                <a:sym typeface="Calibri"/>
              </a:defRPr>
            </a:lvl1pPr>
            <a:lvl2pPr marL="914400" lvl="1" indent="-355600" algn="l">
              <a:lnSpc>
                <a:spcPct val="100000"/>
              </a:lnSpc>
              <a:spcBef>
                <a:spcPts val="533"/>
              </a:spcBef>
              <a:spcAft>
                <a:spcPts val="0"/>
              </a:spcAft>
              <a:buClr>
                <a:schemeClr val="dk1"/>
              </a:buClr>
              <a:buSzPts val="2000"/>
              <a:buChar char="–"/>
              <a:defRPr>
                <a:latin typeface="Calibri"/>
                <a:ea typeface="Calibri"/>
                <a:cs typeface="Calibri"/>
                <a:sym typeface="Calibri"/>
              </a:defRPr>
            </a:lvl2pPr>
            <a:lvl3pPr marL="1371600" lvl="2" indent="-342900" algn="l">
              <a:lnSpc>
                <a:spcPct val="100000"/>
              </a:lnSpc>
              <a:spcBef>
                <a:spcPts val="480"/>
              </a:spcBef>
              <a:spcAft>
                <a:spcPts val="0"/>
              </a:spcAft>
              <a:buClr>
                <a:schemeClr val="dk1"/>
              </a:buClr>
              <a:buSzPts val="1800"/>
              <a:buChar char="•"/>
              <a:defRPr sz="2400">
                <a:latin typeface="Calibri"/>
                <a:ea typeface="Calibri"/>
                <a:cs typeface="Calibri"/>
                <a:sym typeface="Calibri"/>
              </a:defRPr>
            </a:lvl3pPr>
            <a:lvl4pPr marL="1828800" lvl="3" indent="-342900" algn="l">
              <a:lnSpc>
                <a:spcPct val="100000"/>
              </a:lnSpc>
              <a:spcBef>
                <a:spcPts val="480"/>
              </a:spcBef>
              <a:spcAft>
                <a:spcPts val="0"/>
              </a:spcAft>
              <a:buClr>
                <a:schemeClr val="dk1"/>
              </a:buClr>
              <a:buSzPts val="1800"/>
              <a:buChar char="–"/>
              <a:defRPr>
                <a:latin typeface="Arial"/>
                <a:ea typeface="Arial"/>
                <a:cs typeface="Arial"/>
                <a:sym typeface="Arial"/>
              </a:defRPr>
            </a:lvl4pPr>
            <a:lvl5pPr marL="2286000" lvl="4" indent="-330200" algn="l">
              <a:lnSpc>
                <a:spcPct val="100000"/>
              </a:lnSpc>
              <a:spcBef>
                <a:spcPts val="427"/>
              </a:spcBef>
              <a:spcAft>
                <a:spcPts val="0"/>
              </a:spcAft>
              <a:buClr>
                <a:schemeClr val="dk1"/>
              </a:buClr>
              <a:buSzPts val="1600"/>
              <a:buChar char="»"/>
              <a:defRPr>
                <a:latin typeface="Arial"/>
                <a:ea typeface="Arial"/>
                <a:cs typeface="Arial"/>
                <a:sym typeface="Arial"/>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cxnSp>
        <p:nvCxnSpPr>
          <p:cNvPr id="102" name="Google Shape;102;p17"/>
          <p:cNvCxnSpPr/>
          <p:nvPr/>
        </p:nvCxnSpPr>
        <p:spPr>
          <a:xfrm rot="10800000" flipH="1">
            <a:off x="395705" y="6627432"/>
            <a:ext cx="10315200" cy="9600"/>
          </a:xfrm>
          <a:prstGeom prst="straightConnector1">
            <a:avLst/>
          </a:prstGeom>
          <a:noFill/>
          <a:ln w="9525" cap="flat" cmpd="sng">
            <a:solidFill>
              <a:srgbClr val="8D8F93"/>
            </a:solidFill>
            <a:prstDash val="solid"/>
            <a:round/>
            <a:headEnd type="none" w="sm" len="sm"/>
            <a:tailEnd type="none" w="sm" len="sm"/>
          </a:ln>
        </p:spPr>
      </p:cxnSp>
      <p:sp>
        <p:nvSpPr>
          <p:cNvPr id="103" name="Google Shape;103;p17"/>
          <p:cNvSpPr txBox="1">
            <a:spLocks noGrp="1"/>
          </p:cNvSpPr>
          <p:nvPr>
            <p:ph type="body" idx="2"/>
          </p:nvPr>
        </p:nvSpPr>
        <p:spPr>
          <a:xfrm>
            <a:off x="395707" y="6627432"/>
            <a:ext cx="9740700" cy="231300"/>
          </a:xfrm>
          <a:prstGeom prst="rect">
            <a:avLst/>
          </a:prstGeom>
          <a:noFill/>
          <a:ln>
            <a:noFill/>
          </a:ln>
        </p:spPr>
        <p:txBody>
          <a:bodyPr spcFirstLastPara="1" wrap="square" lIns="0" tIns="45700" rIns="91425" bIns="45700" anchor="ctr" anchorCtr="0">
            <a:noAutofit/>
          </a:bodyPr>
          <a:lstStyle>
            <a:lvl1pPr marL="457200" lvl="0" indent="-228600" algn="l">
              <a:lnSpc>
                <a:spcPct val="100000"/>
              </a:lnSpc>
              <a:spcBef>
                <a:spcPts val="240"/>
              </a:spcBef>
              <a:spcAft>
                <a:spcPts val="0"/>
              </a:spcAft>
              <a:buClr>
                <a:schemeClr val="dk1"/>
              </a:buClr>
              <a:buSzPts val="900"/>
              <a:buNone/>
              <a:defRPr sz="1200" b="0" cap="none">
                <a:solidFill>
                  <a:srgbClr val="9D9D9C"/>
                </a:solidFill>
              </a:defRPr>
            </a:lvl1pPr>
            <a:lvl2pPr marL="914400" lvl="1" indent="-228600" algn="l">
              <a:lnSpc>
                <a:spcPct val="100000"/>
              </a:lnSpc>
              <a:spcBef>
                <a:spcPts val="533"/>
              </a:spcBef>
              <a:spcAft>
                <a:spcPts val="0"/>
              </a:spcAft>
              <a:buClr>
                <a:schemeClr val="dk1"/>
              </a:buClr>
              <a:buSzPts val="2000"/>
              <a:buNone/>
              <a:defRPr/>
            </a:lvl2pPr>
            <a:lvl3pPr marL="1371600" lvl="2" indent="-228600" algn="l">
              <a:lnSpc>
                <a:spcPct val="100000"/>
              </a:lnSpc>
              <a:spcBef>
                <a:spcPts val="480"/>
              </a:spcBef>
              <a:spcAft>
                <a:spcPts val="0"/>
              </a:spcAft>
              <a:buClr>
                <a:schemeClr val="dk1"/>
              </a:buClr>
              <a:buSzPts val="1800"/>
              <a:buNone/>
              <a:defRPr/>
            </a:lvl3pPr>
            <a:lvl4pPr marL="1828800" lvl="3" indent="-228600" algn="l">
              <a:lnSpc>
                <a:spcPct val="100000"/>
              </a:lnSpc>
              <a:spcBef>
                <a:spcPts val="480"/>
              </a:spcBef>
              <a:spcAft>
                <a:spcPts val="0"/>
              </a:spcAft>
              <a:buClr>
                <a:schemeClr val="dk1"/>
              </a:buClr>
              <a:buSzPts val="1800"/>
              <a:buNone/>
              <a:defRPr/>
            </a:lvl4pPr>
            <a:lvl5pPr marL="2286000" lvl="4" indent="-228600" algn="l">
              <a:lnSpc>
                <a:spcPct val="100000"/>
              </a:lnSpc>
              <a:spcBef>
                <a:spcPts val="427"/>
              </a:spcBef>
              <a:spcAft>
                <a:spcPts val="0"/>
              </a:spcAft>
              <a:buClr>
                <a:schemeClr val="dk1"/>
              </a:buClr>
              <a:buSzPts val="1600"/>
              <a:buNone/>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sp>
        <p:nvSpPr>
          <p:cNvPr id="104" name="Google Shape;104;p17"/>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lvl1pPr lvl="0">
              <a:buNone/>
              <a:defRPr sz="1300">
                <a:solidFill>
                  <a:srgbClr val="575756"/>
                </a:solidFill>
              </a:defRPr>
            </a:lvl1pPr>
            <a:lvl2pPr lvl="1">
              <a:buNone/>
              <a:defRPr sz="1300">
                <a:solidFill>
                  <a:srgbClr val="575756"/>
                </a:solidFill>
              </a:defRPr>
            </a:lvl2pPr>
            <a:lvl3pPr lvl="2">
              <a:buNone/>
              <a:defRPr sz="1300">
                <a:solidFill>
                  <a:srgbClr val="575756"/>
                </a:solidFill>
              </a:defRPr>
            </a:lvl3pPr>
            <a:lvl4pPr lvl="3">
              <a:buNone/>
              <a:defRPr sz="1300">
                <a:solidFill>
                  <a:srgbClr val="575756"/>
                </a:solidFill>
              </a:defRPr>
            </a:lvl4pPr>
            <a:lvl5pPr lvl="4">
              <a:buNone/>
              <a:defRPr sz="1300">
                <a:solidFill>
                  <a:srgbClr val="575756"/>
                </a:solidFill>
              </a:defRPr>
            </a:lvl5pPr>
            <a:lvl6pPr lvl="5">
              <a:buNone/>
              <a:defRPr sz="1300">
                <a:solidFill>
                  <a:srgbClr val="575756"/>
                </a:solidFill>
              </a:defRPr>
            </a:lvl6pPr>
            <a:lvl7pPr lvl="6">
              <a:buNone/>
              <a:defRPr sz="1300">
                <a:solidFill>
                  <a:srgbClr val="575756"/>
                </a:solidFill>
              </a:defRPr>
            </a:lvl7pPr>
            <a:lvl8pPr lvl="7">
              <a:buNone/>
              <a:defRPr sz="1300">
                <a:solidFill>
                  <a:srgbClr val="575756"/>
                </a:solidFill>
              </a:defRPr>
            </a:lvl8pPr>
            <a:lvl9pPr lvl="8">
              <a:buNone/>
              <a:defRPr sz="1300">
                <a:solidFill>
                  <a:srgbClr val="575756"/>
                </a:solidFil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5"/>
        <p:cNvGrpSpPr/>
        <p:nvPr/>
      </p:nvGrpSpPr>
      <p:grpSpPr>
        <a:xfrm>
          <a:off x="0" y="0"/>
          <a:ext cx="0" cy="0"/>
          <a:chOff x="0" y="0"/>
          <a:chExt cx="0" cy="0"/>
        </a:xfrm>
      </p:grpSpPr>
      <p:sp>
        <p:nvSpPr>
          <p:cNvPr id="106" name="Google Shape;106;p18"/>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Layout">
  <p:cSld name="Section Layout">
    <p:spTree>
      <p:nvGrpSpPr>
        <p:cNvPr id="1" name="Shape 107"/>
        <p:cNvGrpSpPr/>
        <p:nvPr/>
      </p:nvGrpSpPr>
      <p:grpSpPr>
        <a:xfrm>
          <a:off x="0" y="0"/>
          <a:ext cx="0" cy="0"/>
          <a:chOff x="0" y="0"/>
          <a:chExt cx="0" cy="0"/>
        </a:xfrm>
      </p:grpSpPr>
      <p:sp>
        <p:nvSpPr>
          <p:cNvPr id="108" name="Google Shape;108;p19"/>
          <p:cNvSpPr txBox="1">
            <a:spLocks noGrp="1"/>
          </p:cNvSpPr>
          <p:nvPr>
            <p:ph type="title"/>
          </p:nvPr>
        </p:nvSpPr>
        <p:spPr>
          <a:xfrm>
            <a:off x="661288" y="4389057"/>
            <a:ext cx="11411100" cy="5892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800"/>
              <a:buFont typeface="Calibri"/>
              <a:buNone/>
              <a:defRPr sz="3733">
                <a:solidFill>
                  <a:srgbClr val="009CD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9"/>
          <p:cNvSpPr txBox="1">
            <a:spLocks noGrp="1"/>
          </p:cNvSpPr>
          <p:nvPr>
            <p:ph type="body" idx="1"/>
          </p:nvPr>
        </p:nvSpPr>
        <p:spPr>
          <a:xfrm>
            <a:off x="582992" y="4005943"/>
            <a:ext cx="11413200" cy="356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533"/>
              </a:spcBef>
              <a:spcAft>
                <a:spcPts val="0"/>
              </a:spcAft>
              <a:buClr>
                <a:schemeClr val="dk1"/>
              </a:buClr>
              <a:buSzPts val="2000"/>
              <a:buNone/>
              <a:defRPr sz="2667">
                <a:solidFill>
                  <a:srgbClr val="575756"/>
                </a:solidFill>
              </a:defRPr>
            </a:lvl1pPr>
            <a:lvl2pPr marL="914400" lvl="1" indent="-342900" algn="l">
              <a:lnSpc>
                <a:spcPct val="100000"/>
              </a:lnSpc>
              <a:spcBef>
                <a:spcPts val="480"/>
              </a:spcBef>
              <a:spcAft>
                <a:spcPts val="0"/>
              </a:spcAft>
              <a:buClr>
                <a:schemeClr val="dk1"/>
              </a:buClr>
              <a:buSzPts val="1800"/>
              <a:buChar char="–"/>
              <a:defRPr/>
            </a:lvl2pPr>
            <a:lvl3pPr marL="1371600" lvl="2" indent="-342900" algn="l">
              <a:lnSpc>
                <a:spcPct val="100000"/>
              </a:lnSpc>
              <a:spcBef>
                <a:spcPts val="480"/>
              </a:spcBef>
              <a:spcAft>
                <a:spcPts val="0"/>
              </a:spcAft>
              <a:buClr>
                <a:schemeClr val="dk1"/>
              </a:buClr>
              <a:buSzPts val="1800"/>
              <a:buChar char="•"/>
              <a:defRPr/>
            </a:lvl3pPr>
            <a:lvl4pPr marL="1828800" lvl="3" indent="-342900" algn="l">
              <a:lnSpc>
                <a:spcPct val="100000"/>
              </a:lnSpc>
              <a:spcBef>
                <a:spcPts val="480"/>
              </a:spcBef>
              <a:spcAft>
                <a:spcPts val="0"/>
              </a:spcAft>
              <a:buClr>
                <a:schemeClr val="dk1"/>
              </a:buClr>
              <a:buSzPts val="1800"/>
              <a:buChar char="–"/>
              <a:defRPr/>
            </a:lvl4pPr>
            <a:lvl5pPr marL="2286000" lvl="4" indent="-342900" algn="l">
              <a:lnSpc>
                <a:spcPct val="100000"/>
              </a:lnSpc>
              <a:spcBef>
                <a:spcPts val="480"/>
              </a:spcBef>
              <a:spcAft>
                <a:spcPts val="0"/>
              </a:spcAft>
              <a:buClr>
                <a:schemeClr val="dk1"/>
              </a:buClr>
              <a:buSzPts val="1800"/>
              <a:buChar char="»"/>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sp>
        <p:nvSpPr>
          <p:cNvPr id="110" name="Google Shape;110;p19"/>
          <p:cNvSpPr txBox="1">
            <a:spLocks noGrp="1"/>
          </p:cNvSpPr>
          <p:nvPr>
            <p:ph type="sldNum" idx="12"/>
          </p:nvPr>
        </p:nvSpPr>
        <p:spPr>
          <a:xfrm>
            <a:off x="-276585" y="6235395"/>
            <a:ext cx="773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111"/>
        <p:cNvGrpSpPr/>
        <p:nvPr/>
      </p:nvGrpSpPr>
      <p:grpSpPr>
        <a:xfrm>
          <a:off x="0" y="0"/>
          <a:ext cx="0" cy="0"/>
          <a:chOff x="0" y="0"/>
          <a:chExt cx="0" cy="0"/>
        </a:xfrm>
      </p:grpSpPr>
      <p:sp>
        <p:nvSpPr>
          <p:cNvPr id="112" name="Google Shape;112;p20"/>
          <p:cNvSpPr txBox="1">
            <a:spLocks noGrp="1"/>
          </p:cNvSpPr>
          <p:nvPr>
            <p:ph type="title"/>
          </p:nvPr>
        </p:nvSpPr>
        <p:spPr>
          <a:xfrm>
            <a:off x="354419" y="226512"/>
            <a:ext cx="11228100" cy="893700"/>
          </a:xfrm>
          <a:prstGeom prst="rect">
            <a:avLst/>
          </a:prstGeom>
          <a:noFill/>
          <a:ln>
            <a:noFill/>
          </a:ln>
        </p:spPr>
        <p:txBody>
          <a:bodyPr spcFirstLastPara="1" wrap="square" lIns="0" tIns="45700" rIns="0" bIns="45700" anchor="t" anchorCtr="0">
            <a:noAutofit/>
          </a:bodyPr>
          <a:lstStyle>
            <a:lvl1pPr lvl="0" algn="l">
              <a:lnSpc>
                <a:spcPct val="100000"/>
              </a:lnSpc>
              <a:spcBef>
                <a:spcPts val="0"/>
              </a:spcBef>
              <a:spcAft>
                <a:spcPts val="0"/>
              </a:spcAft>
              <a:buClr>
                <a:schemeClr val="accent1"/>
              </a:buClr>
              <a:buSzPts val="2400"/>
              <a:buFont typeface="Calibri"/>
              <a:buNone/>
              <a:defRPr sz="2200" b="1" cap="none">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20"/>
          <p:cNvSpPr txBox="1">
            <a:spLocks noGrp="1"/>
          </p:cNvSpPr>
          <p:nvPr>
            <p:ph type="body" idx="1"/>
          </p:nvPr>
        </p:nvSpPr>
        <p:spPr>
          <a:xfrm>
            <a:off x="354419" y="1152456"/>
            <a:ext cx="5640000" cy="4526100"/>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587"/>
              </a:spcBef>
              <a:spcAft>
                <a:spcPts val="0"/>
              </a:spcAft>
              <a:buClr>
                <a:schemeClr val="dk1"/>
              </a:buClr>
              <a:buSzPts val="2200"/>
              <a:buChar char="•"/>
              <a:defRPr sz="2933">
                <a:solidFill>
                  <a:srgbClr val="575756"/>
                </a:solidFill>
              </a:defRPr>
            </a:lvl1pPr>
            <a:lvl2pPr marL="914400" lvl="1" indent="-355600" algn="l">
              <a:lnSpc>
                <a:spcPct val="100000"/>
              </a:lnSpc>
              <a:spcBef>
                <a:spcPts val="533"/>
              </a:spcBef>
              <a:spcAft>
                <a:spcPts val="0"/>
              </a:spcAft>
              <a:buClr>
                <a:schemeClr val="dk1"/>
              </a:buClr>
              <a:buSzPts val="2000"/>
              <a:buChar char="–"/>
              <a:defRPr sz="2667"/>
            </a:lvl2pPr>
            <a:lvl3pPr marL="1371600" lvl="2" indent="-342900" algn="l">
              <a:lnSpc>
                <a:spcPct val="100000"/>
              </a:lnSpc>
              <a:spcBef>
                <a:spcPts val="480"/>
              </a:spcBef>
              <a:spcAft>
                <a:spcPts val="0"/>
              </a:spcAft>
              <a:buClr>
                <a:schemeClr val="dk1"/>
              </a:buClr>
              <a:buSzPts val="1800"/>
              <a:buChar char="•"/>
              <a:defRPr sz="2400"/>
            </a:lvl3pPr>
            <a:lvl4pPr marL="1828800" lvl="3" indent="-330200" algn="l">
              <a:lnSpc>
                <a:spcPct val="100000"/>
              </a:lnSpc>
              <a:spcBef>
                <a:spcPts val="427"/>
              </a:spcBef>
              <a:spcAft>
                <a:spcPts val="0"/>
              </a:spcAft>
              <a:buClr>
                <a:schemeClr val="dk1"/>
              </a:buClr>
              <a:buSzPts val="1600"/>
              <a:buChar char="–"/>
              <a:defRPr sz="2133"/>
            </a:lvl4pPr>
            <a:lvl5pPr marL="2286000" lvl="4" indent="-330200" algn="l">
              <a:lnSpc>
                <a:spcPct val="100000"/>
              </a:lnSpc>
              <a:spcBef>
                <a:spcPts val="427"/>
              </a:spcBef>
              <a:spcAft>
                <a:spcPts val="0"/>
              </a:spcAft>
              <a:buClr>
                <a:schemeClr val="dk1"/>
              </a:buClr>
              <a:buSzPts val="1600"/>
              <a:buChar char="»"/>
              <a:defRPr sz="2133"/>
            </a:lvl5pPr>
            <a:lvl6pPr marL="2743200" lvl="5" indent="-342900" algn="l">
              <a:lnSpc>
                <a:spcPct val="100000"/>
              </a:lnSpc>
              <a:spcBef>
                <a:spcPts val="480"/>
              </a:spcBef>
              <a:spcAft>
                <a:spcPts val="0"/>
              </a:spcAft>
              <a:buClr>
                <a:schemeClr val="dk1"/>
              </a:buClr>
              <a:buSzPts val="1800"/>
              <a:buChar char="•"/>
              <a:defRPr sz="2400"/>
            </a:lvl6pPr>
            <a:lvl7pPr marL="3200400" lvl="6" indent="-342900" algn="l">
              <a:lnSpc>
                <a:spcPct val="100000"/>
              </a:lnSpc>
              <a:spcBef>
                <a:spcPts val="480"/>
              </a:spcBef>
              <a:spcAft>
                <a:spcPts val="0"/>
              </a:spcAft>
              <a:buClr>
                <a:schemeClr val="dk1"/>
              </a:buClr>
              <a:buSzPts val="1800"/>
              <a:buChar char="•"/>
              <a:defRPr sz="2400"/>
            </a:lvl7pPr>
            <a:lvl8pPr marL="3657600" lvl="7" indent="-342900" algn="l">
              <a:lnSpc>
                <a:spcPct val="100000"/>
              </a:lnSpc>
              <a:spcBef>
                <a:spcPts val="480"/>
              </a:spcBef>
              <a:spcAft>
                <a:spcPts val="0"/>
              </a:spcAft>
              <a:buClr>
                <a:schemeClr val="dk1"/>
              </a:buClr>
              <a:buSzPts val="1800"/>
              <a:buChar char="•"/>
              <a:defRPr sz="2400"/>
            </a:lvl8pPr>
            <a:lvl9pPr marL="4114800" lvl="8" indent="-342900" algn="l">
              <a:lnSpc>
                <a:spcPct val="100000"/>
              </a:lnSpc>
              <a:spcBef>
                <a:spcPts val="480"/>
              </a:spcBef>
              <a:spcAft>
                <a:spcPts val="0"/>
              </a:spcAft>
              <a:buClr>
                <a:schemeClr val="dk1"/>
              </a:buClr>
              <a:buSzPts val="1800"/>
              <a:buChar char="•"/>
              <a:defRPr sz="2400"/>
            </a:lvl9pPr>
          </a:lstStyle>
          <a:p>
            <a:endParaRPr/>
          </a:p>
        </p:txBody>
      </p:sp>
      <p:sp>
        <p:nvSpPr>
          <p:cNvPr id="114" name="Google Shape;114;p20"/>
          <p:cNvSpPr txBox="1">
            <a:spLocks noGrp="1"/>
          </p:cNvSpPr>
          <p:nvPr>
            <p:ph type="body" idx="2"/>
          </p:nvPr>
        </p:nvSpPr>
        <p:spPr>
          <a:xfrm>
            <a:off x="6197600" y="1152456"/>
            <a:ext cx="5384700" cy="4526100"/>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587"/>
              </a:spcBef>
              <a:spcAft>
                <a:spcPts val="0"/>
              </a:spcAft>
              <a:buClr>
                <a:schemeClr val="dk1"/>
              </a:buClr>
              <a:buSzPts val="2200"/>
              <a:buChar char="•"/>
              <a:defRPr sz="2933">
                <a:solidFill>
                  <a:srgbClr val="575756"/>
                </a:solidFill>
              </a:defRPr>
            </a:lvl1pPr>
            <a:lvl2pPr marL="914400" lvl="1" indent="-355600" algn="l">
              <a:lnSpc>
                <a:spcPct val="100000"/>
              </a:lnSpc>
              <a:spcBef>
                <a:spcPts val="533"/>
              </a:spcBef>
              <a:spcAft>
                <a:spcPts val="0"/>
              </a:spcAft>
              <a:buClr>
                <a:schemeClr val="dk1"/>
              </a:buClr>
              <a:buSzPts val="2000"/>
              <a:buChar char="–"/>
              <a:defRPr sz="2667"/>
            </a:lvl2pPr>
            <a:lvl3pPr marL="1371600" lvl="2" indent="-342900" algn="l">
              <a:lnSpc>
                <a:spcPct val="100000"/>
              </a:lnSpc>
              <a:spcBef>
                <a:spcPts val="480"/>
              </a:spcBef>
              <a:spcAft>
                <a:spcPts val="0"/>
              </a:spcAft>
              <a:buClr>
                <a:schemeClr val="dk1"/>
              </a:buClr>
              <a:buSzPts val="1800"/>
              <a:buChar char="•"/>
              <a:defRPr sz="2400"/>
            </a:lvl3pPr>
            <a:lvl4pPr marL="1828800" lvl="3" indent="-330200" algn="l">
              <a:lnSpc>
                <a:spcPct val="100000"/>
              </a:lnSpc>
              <a:spcBef>
                <a:spcPts val="427"/>
              </a:spcBef>
              <a:spcAft>
                <a:spcPts val="0"/>
              </a:spcAft>
              <a:buClr>
                <a:schemeClr val="dk1"/>
              </a:buClr>
              <a:buSzPts val="1600"/>
              <a:buChar char="–"/>
              <a:defRPr sz="2133"/>
            </a:lvl4pPr>
            <a:lvl5pPr marL="2286000" lvl="4" indent="-330200" algn="l">
              <a:lnSpc>
                <a:spcPct val="100000"/>
              </a:lnSpc>
              <a:spcBef>
                <a:spcPts val="427"/>
              </a:spcBef>
              <a:spcAft>
                <a:spcPts val="0"/>
              </a:spcAft>
              <a:buClr>
                <a:schemeClr val="dk1"/>
              </a:buClr>
              <a:buSzPts val="1600"/>
              <a:buChar char="»"/>
              <a:defRPr sz="2133"/>
            </a:lvl5pPr>
            <a:lvl6pPr marL="2743200" lvl="5" indent="-342900" algn="l">
              <a:lnSpc>
                <a:spcPct val="100000"/>
              </a:lnSpc>
              <a:spcBef>
                <a:spcPts val="480"/>
              </a:spcBef>
              <a:spcAft>
                <a:spcPts val="0"/>
              </a:spcAft>
              <a:buClr>
                <a:schemeClr val="dk1"/>
              </a:buClr>
              <a:buSzPts val="1800"/>
              <a:buChar char="•"/>
              <a:defRPr sz="2400"/>
            </a:lvl6pPr>
            <a:lvl7pPr marL="3200400" lvl="6" indent="-342900" algn="l">
              <a:lnSpc>
                <a:spcPct val="100000"/>
              </a:lnSpc>
              <a:spcBef>
                <a:spcPts val="480"/>
              </a:spcBef>
              <a:spcAft>
                <a:spcPts val="0"/>
              </a:spcAft>
              <a:buClr>
                <a:schemeClr val="dk1"/>
              </a:buClr>
              <a:buSzPts val="1800"/>
              <a:buChar char="•"/>
              <a:defRPr sz="2400"/>
            </a:lvl7pPr>
            <a:lvl8pPr marL="3657600" lvl="7" indent="-342900" algn="l">
              <a:lnSpc>
                <a:spcPct val="100000"/>
              </a:lnSpc>
              <a:spcBef>
                <a:spcPts val="480"/>
              </a:spcBef>
              <a:spcAft>
                <a:spcPts val="0"/>
              </a:spcAft>
              <a:buClr>
                <a:schemeClr val="dk1"/>
              </a:buClr>
              <a:buSzPts val="1800"/>
              <a:buChar char="•"/>
              <a:defRPr sz="2400"/>
            </a:lvl8pPr>
            <a:lvl9pPr marL="4114800" lvl="8" indent="-342900" algn="l">
              <a:lnSpc>
                <a:spcPct val="100000"/>
              </a:lnSpc>
              <a:spcBef>
                <a:spcPts val="480"/>
              </a:spcBef>
              <a:spcAft>
                <a:spcPts val="0"/>
              </a:spcAft>
              <a:buClr>
                <a:schemeClr val="dk1"/>
              </a:buClr>
              <a:buSzPts val="1800"/>
              <a:buChar char="•"/>
              <a:defRPr sz="2400"/>
            </a:lvl9pPr>
          </a:lstStyle>
          <a:p>
            <a:endParaRPr/>
          </a:p>
        </p:txBody>
      </p:sp>
      <p:sp>
        <p:nvSpPr>
          <p:cNvPr id="115" name="Google Shape;115;p20"/>
          <p:cNvSpPr txBox="1">
            <a:spLocks noGrp="1"/>
          </p:cNvSpPr>
          <p:nvPr>
            <p:ph type="body" idx="3"/>
          </p:nvPr>
        </p:nvSpPr>
        <p:spPr>
          <a:xfrm>
            <a:off x="354419" y="6631487"/>
            <a:ext cx="10315200" cy="227100"/>
          </a:xfrm>
          <a:prstGeom prst="rect">
            <a:avLst/>
          </a:prstGeom>
          <a:noFill/>
          <a:ln>
            <a:noFill/>
          </a:ln>
        </p:spPr>
        <p:txBody>
          <a:bodyPr spcFirstLastPara="1" wrap="square" lIns="0" tIns="45700" rIns="91425" bIns="45700" anchor="ctr" anchorCtr="0">
            <a:noAutofit/>
          </a:bodyPr>
          <a:lstStyle>
            <a:lvl1pPr marL="457200" lvl="0" indent="-228600" algn="l">
              <a:lnSpc>
                <a:spcPct val="100000"/>
              </a:lnSpc>
              <a:spcBef>
                <a:spcPts val="240"/>
              </a:spcBef>
              <a:spcAft>
                <a:spcPts val="0"/>
              </a:spcAft>
              <a:buClr>
                <a:schemeClr val="dk1"/>
              </a:buClr>
              <a:buSzPts val="900"/>
              <a:buNone/>
              <a:defRPr sz="1200" b="0" cap="none">
                <a:solidFill>
                  <a:srgbClr val="9D9D9C"/>
                </a:solidFill>
              </a:defRPr>
            </a:lvl1pPr>
            <a:lvl2pPr marL="914400" lvl="1" indent="-228600" algn="l">
              <a:lnSpc>
                <a:spcPct val="100000"/>
              </a:lnSpc>
              <a:spcBef>
                <a:spcPts val="533"/>
              </a:spcBef>
              <a:spcAft>
                <a:spcPts val="0"/>
              </a:spcAft>
              <a:buClr>
                <a:schemeClr val="dk1"/>
              </a:buClr>
              <a:buSzPts val="2000"/>
              <a:buNone/>
              <a:defRPr/>
            </a:lvl2pPr>
            <a:lvl3pPr marL="1371600" lvl="2" indent="-228600" algn="l">
              <a:lnSpc>
                <a:spcPct val="100000"/>
              </a:lnSpc>
              <a:spcBef>
                <a:spcPts val="480"/>
              </a:spcBef>
              <a:spcAft>
                <a:spcPts val="0"/>
              </a:spcAft>
              <a:buClr>
                <a:schemeClr val="dk1"/>
              </a:buClr>
              <a:buSzPts val="1800"/>
              <a:buNone/>
              <a:defRPr/>
            </a:lvl3pPr>
            <a:lvl4pPr marL="1828800" lvl="3" indent="-228600" algn="l">
              <a:lnSpc>
                <a:spcPct val="100000"/>
              </a:lnSpc>
              <a:spcBef>
                <a:spcPts val="480"/>
              </a:spcBef>
              <a:spcAft>
                <a:spcPts val="0"/>
              </a:spcAft>
              <a:buClr>
                <a:schemeClr val="dk1"/>
              </a:buClr>
              <a:buSzPts val="1800"/>
              <a:buNone/>
              <a:defRPr/>
            </a:lvl4pPr>
            <a:lvl5pPr marL="2286000" lvl="4" indent="-228600" algn="l">
              <a:lnSpc>
                <a:spcPct val="100000"/>
              </a:lnSpc>
              <a:spcBef>
                <a:spcPts val="427"/>
              </a:spcBef>
              <a:spcAft>
                <a:spcPts val="0"/>
              </a:spcAft>
              <a:buClr>
                <a:schemeClr val="dk1"/>
              </a:buClr>
              <a:buSzPts val="1600"/>
              <a:buNone/>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cxnSp>
        <p:nvCxnSpPr>
          <p:cNvPr id="116" name="Google Shape;116;p20"/>
          <p:cNvCxnSpPr/>
          <p:nvPr/>
        </p:nvCxnSpPr>
        <p:spPr>
          <a:xfrm rot="10800000" flipH="1">
            <a:off x="395705" y="6636957"/>
            <a:ext cx="10315200" cy="9600"/>
          </a:xfrm>
          <a:prstGeom prst="straightConnector1">
            <a:avLst/>
          </a:prstGeom>
          <a:noFill/>
          <a:ln w="9525" cap="flat" cmpd="sng">
            <a:solidFill>
              <a:srgbClr val="8D8F93"/>
            </a:solidFill>
            <a:prstDash val="solid"/>
            <a:round/>
            <a:headEnd type="none" w="sm" len="sm"/>
            <a:tailEnd type="none" w="sm" len="sm"/>
          </a:ln>
        </p:spPr>
      </p:cxnSp>
      <p:sp>
        <p:nvSpPr>
          <p:cNvPr id="117" name="Google Shape;117;p20"/>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lvl1pPr lvl="0">
              <a:buNone/>
              <a:defRPr sz="1300">
                <a:solidFill>
                  <a:srgbClr val="575756"/>
                </a:solidFill>
              </a:defRPr>
            </a:lvl1pPr>
            <a:lvl2pPr lvl="1">
              <a:buNone/>
              <a:defRPr sz="1300">
                <a:solidFill>
                  <a:srgbClr val="575756"/>
                </a:solidFill>
              </a:defRPr>
            </a:lvl2pPr>
            <a:lvl3pPr lvl="2">
              <a:buNone/>
              <a:defRPr sz="1300">
                <a:solidFill>
                  <a:srgbClr val="575756"/>
                </a:solidFill>
              </a:defRPr>
            </a:lvl3pPr>
            <a:lvl4pPr lvl="3">
              <a:buNone/>
              <a:defRPr sz="1300">
                <a:solidFill>
                  <a:srgbClr val="575756"/>
                </a:solidFill>
              </a:defRPr>
            </a:lvl4pPr>
            <a:lvl5pPr lvl="4">
              <a:buNone/>
              <a:defRPr sz="1300">
                <a:solidFill>
                  <a:srgbClr val="575756"/>
                </a:solidFill>
              </a:defRPr>
            </a:lvl5pPr>
            <a:lvl6pPr lvl="5">
              <a:buNone/>
              <a:defRPr sz="1300">
                <a:solidFill>
                  <a:srgbClr val="575756"/>
                </a:solidFill>
              </a:defRPr>
            </a:lvl6pPr>
            <a:lvl7pPr lvl="6">
              <a:buNone/>
              <a:defRPr sz="1300">
                <a:solidFill>
                  <a:srgbClr val="575756"/>
                </a:solidFill>
              </a:defRPr>
            </a:lvl7pPr>
            <a:lvl8pPr lvl="7">
              <a:buNone/>
              <a:defRPr sz="1300">
                <a:solidFill>
                  <a:srgbClr val="575756"/>
                </a:solidFill>
              </a:defRPr>
            </a:lvl8pPr>
            <a:lvl9pPr lvl="8">
              <a:buNone/>
              <a:defRPr sz="1300">
                <a:solidFill>
                  <a:srgbClr val="575756"/>
                </a:solidFil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1">
  <p:cSld name="1_Title and Content_1">
    <p:spTree>
      <p:nvGrpSpPr>
        <p:cNvPr id="1" name="Shape 118"/>
        <p:cNvGrpSpPr/>
        <p:nvPr/>
      </p:nvGrpSpPr>
      <p:grpSpPr>
        <a:xfrm>
          <a:off x="0" y="0"/>
          <a:ext cx="0" cy="0"/>
          <a:chOff x="0" y="0"/>
          <a:chExt cx="0" cy="0"/>
        </a:xfrm>
      </p:grpSpPr>
      <p:sp>
        <p:nvSpPr>
          <p:cNvPr id="119" name="Google Shape;119;p21"/>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20" name="Google Shape;120;p21"/>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sp>
        <p:nvSpPr>
          <p:cNvPr id="121" name="Google Shape;121;p21"/>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2"/>
        <p:cNvGrpSpPr/>
        <p:nvPr/>
      </p:nvGrpSpPr>
      <p:grpSpPr>
        <a:xfrm>
          <a:off x="0" y="0"/>
          <a:ext cx="0" cy="0"/>
          <a:chOff x="0" y="0"/>
          <a:chExt cx="0" cy="0"/>
        </a:xfrm>
      </p:grpSpPr>
      <p:sp>
        <p:nvSpPr>
          <p:cNvPr id="123" name="Google Shape;123;p22"/>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4" name="Google Shape;124;p22"/>
          <p:cNvSpPr txBox="1">
            <a:spLocks noGrp="1"/>
          </p:cNvSpPr>
          <p:nvPr>
            <p:ph type="title"/>
          </p:nvPr>
        </p:nvSpPr>
        <p:spPr>
          <a:xfrm>
            <a:off x="354000" y="1644233"/>
            <a:ext cx="5393700" cy="1976400"/>
          </a:xfrm>
          <a:prstGeom prst="rect">
            <a:avLst/>
          </a:prstGeom>
        </p:spPr>
        <p:txBody>
          <a:bodyPr spcFirstLastPara="1" wrap="square" lIns="0" tIns="45700" rIns="0" bIns="457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125" name="Google Shape;125;p22"/>
          <p:cNvSpPr txBox="1">
            <a:spLocks noGrp="1"/>
          </p:cNvSpPr>
          <p:nvPr>
            <p:ph type="subTitle" idx="1"/>
          </p:nvPr>
        </p:nvSpPr>
        <p:spPr>
          <a:xfrm>
            <a:off x="354000" y="3737433"/>
            <a:ext cx="5393700" cy="1646700"/>
          </a:xfrm>
          <a:prstGeom prst="rect">
            <a:avLst/>
          </a:prstGeom>
        </p:spPr>
        <p:txBody>
          <a:bodyPr spcFirstLastPara="1" wrap="square" lIns="91425" tIns="45700" rIns="91425" bIns="45700" anchor="t" anchorCtr="0">
            <a:normAutofit/>
          </a:bodyPr>
          <a:lstStyle>
            <a:lvl1pPr lvl="0" algn="ctr">
              <a:lnSpc>
                <a:spcPct val="100000"/>
              </a:lnSpc>
              <a:spcBef>
                <a:spcPts val="440"/>
              </a:spcBef>
              <a:spcAft>
                <a:spcPts val="0"/>
              </a:spcAft>
              <a:buSzPts val="2800"/>
              <a:buNone/>
              <a:defRPr sz="2800"/>
            </a:lvl1pPr>
            <a:lvl2pPr lvl="1" algn="ctr">
              <a:lnSpc>
                <a:spcPct val="100000"/>
              </a:lnSpc>
              <a:spcBef>
                <a:spcPts val="400"/>
              </a:spcBef>
              <a:spcAft>
                <a:spcPts val="0"/>
              </a:spcAft>
              <a:buSzPts val="2800"/>
              <a:buNone/>
              <a:defRPr sz="2800"/>
            </a:lvl2pPr>
            <a:lvl3pPr lvl="2" algn="ctr">
              <a:lnSpc>
                <a:spcPct val="100000"/>
              </a:lnSpc>
              <a:spcBef>
                <a:spcPts val="360"/>
              </a:spcBef>
              <a:spcAft>
                <a:spcPts val="0"/>
              </a:spcAft>
              <a:buSzPts val="2800"/>
              <a:buNone/>
              <a:defRPr sz="2800"/>
            </a:lvl3pPr>
            <a:lvl4pPr lvl="3" algn="ctr">
              <a:lnSpc>
                <a:spcPct val="100000"/>
              </a:lnSpc>
              <a:spcBef>
                <a:spcPts val="360"/>
              </a:spcBef>
              <a:spcAft>
                <a:spcPts val="0"/>
              </a:spcAft>
              <a:buSzPts val="2800"/>
              <a:buNone/>
              <a:defRPr sz="2800"/>
            </a:lvl4pPr>
            <a:lvl5pPr lvl="4" algn="ctr">
              <a:lnSpc>
                <a:spcPct val="100000"/>
              </a:lnSpc>
              <a:spcBef>
                <a:spcPts val="320"/>
              </a:spcBef>
              <a:spcAft>
                <a:spcPts val="0"/>
              </a:spcAft>
              <a:buSzPts val="2800"/>
              <a:buNone/>
              <a:defRPr sz="2800"/>
            </a:lvl5pPr>
            <a:lvl6pPr lvl="5" algn="ctr">
              <a:lnSpc>
                <a:spcPct val="100000"/>
              </a:lnSpc>
              <a:spcBef>
                <a:spcPts val="400"/>
              </a:spcBef>
              <a:spcAft>
                <a:spcPts val="0"/>
              </a:spcAft>
              <a:buSzPts val="2800"/>
              <a:buNone/>
              <a:defRPr sz="2800"/>
            </a:lvl6pPr>
            <a:lvl7pPr lvl="6" algn="ctr">
              <a:lnSpc>
                <a:spcPct val="100000"/>
              </a:lnSpc>
              <a:spcBef>
                <a:spcPts val="400"/>
              </a:spcBef>
              <a:spcAft>
                <a:spcPts val="0"/>
              </a:spcAft>
              <a:buSzPts val="2800"/>
              <a:buNone/>
              <a:defRPr sz="2800"/>
            </a:lvl7pPr>
            <a:lvl8pPr lvl="7" algn="ctr">
              <a:lnSpc>
                <a:spcPct val="100000"/>
              </a:lnSpc>
              <a:spcBef>
                <a:spcPts val="400"/>
              </a:spcBef>
              <a:spcAft>
                <a:spcPts val="0"/>
              </a:spcAft>
              <a:buSzPts val="2800"/>
              <a:buNone/>
              <a:defRPr sz="2800"/>
            </a:lvl8pPr>
            <a:lvl9pPr lvl="8" algn="ctr">
              <a:lnSpc>
                <a:spcPct val="100000"/>
              </a:lnSpc>
              <a:spcBef>
                <a:spcPts val="400"/>
              </a:spcBef>
              <a:spcAft>
                <a:spcPts val="0"/>
              </a:spcAft>
              <a:buSzPts val="2800"/>
              <a:buNone/>
              <a:defRPr sz="2800"/>
            </a:lvl9pPr>
          </a:lstStyle>
          <a:p>
            <a:endParaRPr/>
          </a:p>
        </p:txBody>
      </p:sp>
      <p:sp>
        <p:nvSpPr>
          <p:cNvPr id="126" name="Google Shape;126;p22"/>
          <p:cNvSpPr txBox="1">
            <a:spLocks noGrp="1"/>
          </p:cNvSpPr>
          <p:nvPr>
            <p:ph type="body" idx="2"/>
          </p:nvPr>
        </p:nvSpPr>
        <p:spPr>
          <a:xfrm>
            <a:off x="6586000" y="965433"/>
            <a:ext cx="5115900" cy="4926900"/>
          </a:xfrm>
          <a:prstGeom prst="rect">
            <a:avLst/>
          </a:prstGeom>
        </p:spPr>
        <p:txBody>
          <a:bodyPr spcFirstLastPara="1" wrap="square" lIns="91425" tIns="45700" rIns="91425" bIns="45700" anchor="ctr" anchorCtr="0">
            <a:normAutofit/>
          </a:bodyPr>
          <a:lstStyle>
            <a:lvl1pPr marL="457200" lvl="0" indent="-368300">
              <a:spcBef>
                <a:spcPts val="440"/>
              </a:spcBef>
              <a:spcAft>
                <a:spcPts val="0"/>
              </a:spcAft>
              <a:buSzPts val="2200"/>
              <a:buChar char="•"/>
              <a:defRPr/>
            </a:lvl1pPr>
            <a:lvl2pPr marL="914400" lvl="1" indent="-355600">
              <a:spcBef>
                <a:spcPts val="400"/>
              </a:spcBef>
              <a:spcAft>
                <a:spcPts val="0"/>
              </a:spcAft>
              <a:buSzPts val="2000"/>
              <a:buChar char="–"/>
              <a:defRPr/>
            </a:lvl2pPr>
            <a:lvl3pPr marL="1371600" lvl="2" indent="-342900">
              <a:spcBef>
                <a:spcPts val="360"/>
              </a:spcBef>
              <a:spcAft>
                <a:spcPts val="0"/>
              </a:spcAft>
              <a:buSzPts val="1800"/>
              <a:buChar char="•"/>
              <a:defRPr/>
            </a:lvl3pPr>
            <a:lvl4pPr marL="1828800" lvl="3" indent="-342900">
              <a:spcBef>
                <a:spcPts val="360"/>
              </a:spcBef>
              <a:spcAft>
                <a:spcPts val="0"/>
              </a:spcAft>
              <a:buSzPts val="1800"/>
              <a:buChar char="–"/>
              <a:defRPr/>
            </a:lvl4pPr>
            <a:lvl5pPr marL="2286000" lvl="4" indent="-330200">
              <a:spcBef>
                <a:spcPts val="320"/>
              </a:spcBef>
              <a:spcAft>
                <a:spcPts val="0"/>
              </a:spcAft>
              <a:buSzPts val="1600"/>
              <a:buChar char="»"/>
              <a:defRPr/>
            </a:lvl5pPr>
            <a:lvl6pPr marL="2743200" lvl="5" indent="-355600">
              <a:spcBef>
                <a:spcPts val="400"/>
              </a:spcBef>
              <a:spcAft>
                <a:spcPts val="0"/>
              </a:spcAft>
              <a:buSzPts val="2000"/>
              <a:buChar char="•"/>
              <a:defRPr/>
            </a:lvl6pPr>
            <a:lvl7pPr marL="3200400" lvl="6" indent="-355600">
              <a:spcBef>
                <a:spcPts val="400"/>
              </a:spcBef>
              <a:spcAft>
                <a:spcPts val="0"/>
              </a:spcAft>
              <a:buSzPts val="2000"/>
              <a:buChar char="•"/>
              <a:defRPr/>
            </a:lvl7pPr>
            <a:lvl8pPr marL="3657600" lvl="7" indent="-355600">
              <a:spcBef>
                <a:spcPts val="400"/>
              </a:spcBef>
              <a:spcAft>
                <a:spcPts val="0"/>
              </a:spcAft>
              <a:buSzPts val="2000"/>
              <a:buChar char="•"/>
              <a:defRPr/>
            </a:lvl8pPr>
            <a:lvl9pPr marL="4114800" lvl="8" indent="-355600">
              <a:spcBef>
                <a:spcPts val="400"/>
              </a:spcBef>
              <a:spcAft>
                <a:spcPts val="0"/>
              </a:spcAft>
              <a:buSzPts val="2000"/>
              <a:buChar char="•"/>
              <a:defRPr/>
            </a:lvl9pPr>
          </a:lstStyle>
          <a:p>
            <a:endParaRPr/>
          </a:p>
        </p:txBody>
      </p:sp>
      <p:sp>
        <p:nvSpPr>
          <p:cNvPr id="127" name="Google Shape;127;p22"/>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23"/>
          <p:cNvSpPr txBox="1">
            <a:spLocks noGrp="1"/>
          </p:cNvSpPr>
          <p:nvPr>
            <p:ph type="title"/>
          </p:nvPr>
        </p:nvSpPr>
        <p:spPr>
          <a:xfrm>
            <a:off x="472500" y="352011"/>
            <a:ext cx="11246700" cy="763500"/>
          </a:xfrm>
          <a:prstGeom prst="rect">
            <a:avLst/>
          </a:prstGeom>
        </p:spPr>
        <p:txBody>
          <a:bodyPr spcFirstLastPara="1" wrap="square" lIns="0" tIns="45700" rIns="0" bIns="45700" anchor="t" anchorCtr="0">
            <a:normAutofit/>
          </a:bodyPr>
          <a:lstStyle>
            <a:lvl1pPr lvl="0" algn="ctr">
              <a:spcBef>
                <a:spcPts val="0"/>
              </a:spcBef>
              <a:spcAft>
                <a:spcPts val="0"/>
              </a:spcAft>
              <a:buSzPts val="2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30" name="Google Shape;130;p23"/>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38"/>
        <p:cNvGrpSpPr/>
        <p:nvPr/>
      </p:nvGrpSpPr>
      <p:grpSpPr>
        <a:xfrm>
          <a:off x="0" y="0"/>
          <a:ext cx="0" cy="0"/>
          <a:chOff x="0" y="0"/>
          <a:chExt cx="0" cy="0"/>
        </a:xfrm>
      </p:grpSpPr>
      <p:sp>
        <p:nvSpPr>
          <p:cNvPr id="139" name="Google Shape;139;p25"/>
          <p:cNvSpPr txBox="1">
            <a:spLocks noGrp="1"/>
          </p:cNvSpPr>
          <p:nvPr>
            <p:ph type="title"/>
          </p:nvPr>
        </p:nvSpPr>
        <p:spPr>
          <a:xfrm>
            <a:off x="395707"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200" b="1" cap="none">
                <a:solidFill>
                  <a:srgbClr val="009CD8"/>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25"/>
          <p:cNvSpPr txBox="1">
            <a:spLocks noGrp="1"/>
          </p:cNvSpPr>
          <p:nvPr>
            <p:ph type="body" idx="1"/>
          </p:nvPr>
        </p:nvSpPr>
        <p:spPr>
          <a:xfrm>
            <a:off x="395705" y="988341"/>
            <a:ext cx="11284500" cy="4784700"/>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587"/>
              </a:spcBef>
              <a:spcAft>
                <a:spcPts val="0"/>
              </a:spcAft>
              <a:buClr>
                <a:schemeClr val="dk1"/>
              </a:buClr>
              <a:buSzPts val="2200"/>
              <a:buChar char="•"/>
              <a:defRPr>
                <a:solidFill>
                  <a:srgbClr val="575756"/>
                </a:solidFill>
                <a:latin typeface="Calibri"/>
                <a:ea typeface="Calibri"/>
                <a:cs typeface="Calibri"/>
                <a:sym typeface="Calibri"/>
              </a:defRPr>
            </a:lvl1pPr>
            <a:lvl2pPr marL="914400" lvl="1" indent="-355600" algn="l">
              <a:lnSpc>
                <a:spcPct val="100000"/>
              </a:lnSpc>
              <a:spcBef>
                <a:spcPts val="533"/>
              </a:spcBef>
              <a:spcAft>
                <a:spcPts val="0"/>
              </a:spcAft>
              <a:buClr>
                <a:schemeClr val="dk1"/>
              </a:buClr>
              <a:buSzPts val="2000"/>
              <a:buChar char="–"/>
              <a:defRPr>
                <a:latin typeface="Calibri"/>
                <a:ea typeface="Calibri"/>
                <a:cs typeface="Calibri"/>
                <a:sym typeface="Calibri"/>
              </a:defRPr>
            </a:lvl2pPr>
            <a:lvl3pPr marL="1371600" lvl="2" indent="-342900" algn="l">
              <a:lnSpc>
                <a:spcPct val="100000"/>
              </a:lnSpc>
              <a:spcBef>
                <a:spcPts val="480"/>
              </a:spcBef>
              <a:spcAft>
                <a:spcPts val="0"/>
              </a:spcAft>
              <a:buClr>
                <a:schemeClr val="dk1"/>
              </a:buClr>
              <a:buSzPts val="1800"/>
              <a:buChar char="•"/>
              <a:defRPr sz="2400">
                <a:latin typeface="Calibri"/>
                <a:ea typeface="Calibri"/>
                <a:cs typeface="Calibri"/>
                <a:sym typeface="Calibri"/>
              </a:defRPr>
            </a:lvl3pPr>
            <a:lvl4pPr marL="1828800" lvl="3" indent="-342900" algn="l">
              <a:lnSpc>
                <a:spcPct val="100000"/>
              </a:lnSpc>
              <a:spcBef>
                <a:spcPts val="480"/>
              </a:spcBef>
              <a:spcAft>
                <a:spcPts val="0"/>
              </a:spcAft>
              <a:buClr>
                <a:schemeClr val="dk1"/>
              </a:buClr>
              <a:buSzPts val="1800"/>
              <a:buChar char="–"/>
              <a:defRPr>
                <a:latin typeface="Arial"/>
                <a:ea typeface="Arial"/>
                <a:cs typeface="Arial"/>
                <a:sym typeface="Arial"/>
              </a:defRPr>
            </a:lvl4pPr>
            <a:lvl5pPr marL="2286000" lvl="4" indent="-330200" algn="l">
              <a:lnSpc>
                <a:spcPct val="100000"/>
              </a:lnSpc>
              <a:spcBef>
                <a:spcPts val="427"/>
              </a:spcBef>
              <a:spcAft>
                <a:spcPts val="0"/>
              </a:spcAft>
              <a:buClr>
                <a:schemeClr val="dk1"/>
              </a:buClr>
              <a:buSzPts val="1600"/>
              <a:buChar char="»"/>
              <a:defRPr>
                <a:latin typeface="Arial"/>
                <a:ea typeface="Arial"/>
                <a:cs typeface="Arial"/>
                <a:sym typeface="Arial"/>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cxnSp>
        <p:nvCxnSpPr>
          <p:cNvPr id="141" name="Google Shape;141;p25"/>
          <p:cNvCxnSpPr/>
          <p:nvPr/>
        </p:nvCxnSpPr>
        <p:spPr>
          <a:xfrm rot="10800000" flipH="1">
            <a:off x="395705" y="6408357"/>
            <a:ext cx="10315200" cy="9600"/>
          </a:xfrm>
          <a:prstGeom prst="straightConnector1">
            <a:avLst/>
          </a:prstGeom>
          <a:noFill/>
          <a:ln w="9525" cap="flat" cmpd="sng">
            <a:solidFill>
              <a:srgbClr val="8D8F93"/>
            </a:solidFill>
            <a:prstDash val="solid"/>
            <a:round/>
            <a:headEnd type="none" w="sm" len="sm"/>
            <a:tailEnd type="none" w="sm" len="sm"/>
          </a:ln>
        </p:spPr>
      </p:cxnSp>
      <p:sp>
        <p:nvSpPr>
          <p:cNvPr id="142" name="Google Shape;142;p25"/>
          <p:cNvSpPr txBox="1">
            <a:spLocks noGrp="1"/>
          </p:cNvSpPr>
          <p:nvPr>
            <p:ph type="body" idx="2"/>
          </p:nvPr>
        </p:nvSpPr>
        <p:spPr>
          <a:xfrm>
            <a:off x="395707" y="6475388"/>
            <a:ext cx="9740700" cy="383100"/>
          </a:xfrm>
          <a:prstGeom prst="rect">
            <a:avLst/>
          </a:prstGeom>
          <a:noFill/>
          <a:ln>
            <a:noFill/>
          </a:ln>
        </p:spPr>
        <p:txBody>
          <a:bodyPr spcFirstLastPara="1" wrap="square" lIns="0" tIns="45700" rIns="91425" bIns="45700" anchor="ctr" anchorCtr="0">
            <a:noAutofit/>
          </a:bodyPr>
          <a:lstStyle>
            <a:lvl1pPr marL="457200" lvl="0" indent="-228600" algn="l">
              <a:lnSpc>
                <a:spcPct val="100000"/>
              </a:lnSpc>
              <a:spcBef>
                <a:spcPts val="240"/>
              </a:spcBef>
              <a:spcAft>
                <a:spcPts val="0"/>
              </a:spcAft>
              <a:buClr>
                <a:schemeClr val="dk1"/>
              </a:buClr>
              <a:buSzPts val="900"/>
              <a:buNone/>
              <a:defRPr sz="1200" b="0" cap="none">
                <a:solidFill>
                  <a:srgbClr val="9D9D9C"/>
                </a:solidFill>
              </a:defRPr>
            </a:lvl1pPr>
            <a:lvl2pPr marL="914400" lvl="1" indent="-228600" algn="l">
              <a:lnSpc>
                <a:spcPct val="100000"/>
              </a:lnSpc>
              <a:spcBef>
                <a:spcPts val="533"/>
              </a:spcBef>
              <a:spcAft>
                <a:spcPts val="0"/>
              </a:spcAft>
              <a:buClr>
                <a:schemeClr val="dk1"/>
              </a:buClr>
              <a:buSzPts val="2000"/>
              <a:buNone/>
              <a:defRPr/>
            </a:lvl2pPr>
            <a:lvl3pPr marL="1371600" lvl="2" indent="-228600" algn="l">
              <a:lnSpc>
                <a:spcPct val="100000"/>
              </a:lnSpc>
              <a:spcBef>
                <a:spcPts val="480"/>
              </a:spcBef>
              <a:spcAft>
                <a:spcPts val="0"/>
              </a:spcAft>
              <a:buClr>
                <a:schemeClr val="dk1"/>
              </a:buClr>
              <a:buSzPts val="1800"/>
              <a:buNone/>
              <a:defRPr/>
            </a:lvl3pPr>
            <a:lvl4pPr marL="1828800" lvl="3" indent="-228600" algn="l">
              <a:lnSpc>
                <a:spcPct val="100000"/>
              </a:lnSpc>
              <a:spcBef>
                <a:spcPts val="480"/>
              </a:spcBef>
              <a:spcAft>
                <a:spcPts val="0"/>
              </a:spcAft>
              <a:buClr>
                <a:schemeClr val="dk1"/>
              </a:buClr>
              <a:buSzPts val="1800"/>
              <a:buNone/>
              <a:defRPr/>
            </a:lvl4pPr>
            <a:lvl5pPr marL="2286000" lvl="4" indent="-228600" algn="l">
              <a:lnSpc>
                <a:spcPct val="100000"/>
              </a:lnSpc>
              <a:spcBef>
                <a:spcPts val="427"/>
              </a:spcBef>
              <a:spcAft>
                <a:spcPts val="0"/>
              </a:spcAft>
              <a:buClr>
                <a:schemeClr val="dk1"/>
              </a:buClr>
              <a:buSzPts val="1600"/>
              <a:buNone/>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pic>
        <p:nvPicPr>
          <p:cNvPr id="143" name="Google Shape;143;p25"/>
          <p:cNvPicPr preferRelativeResize="0"/>
          <p:nvPr/>
        </p:nvPicPr>
        <p:blipFill rotWithShape="1">
          <a:blip r:embed="rId2">
            <a:alphaModFix/>
          </a:blip>
          <a:srcRect/>
          <a:stretch/>
        </p:blipFill>
        <p:spPr>
          <a:xfrm>
            <a:off x="10842215" y="5869659"/>
            <a:ext cx="1152389" cy="866621"/>
          </a:xfrm>
          <a:prstGeom prst="rect">
            <a:avLst/>
          </a:prstGeom>
          <a:noFill/>
          <a:ln>
            <a:noFill/>
          </a:ln>
        </p:spPr>
      </p:pic>
      <p:sp>
        <p:nvSpPr>
          <p:cNvPr id="144" name="Google Shape;144;p25"/>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lvl1pPr lvl="0">
              <a:buNone/>
              <a:defRPr sz="1300">
                <a:solidFill>
                  <a:srgbClr val="575756"/>
                </a:solidFill>
              </a:defRPr>
            </a:lvl1pPr>
            <a:lvl2pPr lvl="1">
              <a:buNone/>
              <a:defRPr sz="1300">
                <a:solidFill>
                  <a:srgbClr val="575756"/>
                </a:solidFill>
              </a:defRPr>
            </a:lvl2pPr>
            <a:lvl3pPr lvl="2">
              <a:buNone/>
              <a:defRPr sz="1300">
                <a:solidFill>
                  <a:srgbClr val="575756"/>
                </a:solidFill>
              </a:defRPr>
            </a:lvl3pPr>
            <a:lvl4pPr lvl="3">
              <a:buNone/>
              <a:defRPr sz="1300">
                <a:solidFill>
                  <a:srgbClr val="575756"/>
                </a:solidFill>
              </a:defRPr>
            </a:lvl4pPr>
            <a:lvl5pPr lvl="4">
              <a:buNone/>
              <a:defRPr sz="1300">
                <a:solidFill>
                  <a:srgbClr val="575756"/>
                </a:solidFill>
              </a:defRPr>
            </a:lvl5pPr>
            <a:lvl6pPr lvl="5">
              <a:buNone/>
              <a:defRPr sz="1300">
                <a:solidFill>
                  <a:srgbClr val="575756"/>
                </a:solidFill>
              </a:defRPr>
            </a:lvl6pPr>
            <a:lvl7pPr lvl="6">
              <a:buNone/>
              <a:defRPr sz="1300">
                <a:solidFill>
                  <a:srgbClr val="575756"/>
                </a:solidFill>
              </a:defRPr>
            </a:lvl7pPr>
            <a:lvl8pPr lvl="7">
              <a:buNone/>
              <a:defRPr sz="1300">
                <a:solidFill>
                  <a:srgbClr val="575756"/>
                </a:solidFill>
              </a:defRPr>
            </a:lvl8pPr>
            <a:lvl9pPr lvl="8">
              <a:buNone/>
              <a:defRPr sz="1300">
                <a:solidFill>
                  <a:srgbClr val="575756"/>
                </a:solidFil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Layout">
  <p:cSld name="Section Layout">
    <p:spTree>
      <p:nvGrpSpPr>
        <p:cNvPr id="1" name="Shape 145"/>
        <p:cNvGrpSpPr/>
        <p:nvPr/>
      </p:nvGrpSpPr>
      <p:grpSpPr>
        <a:xfrm>
          <a:off x="0" y="0"/>
          <a:ext cx="0" cy="0"/>
          <a:chOff x="0" y="0"/>
          <a:chExt cx="0" cy="0"/>
        </a:xfrm>
      </p:grpSpPr>
      <p:sp>
        <p:nvSpPr>
          <p:cNvPr id="146" name="Google Shape;146;p26"/>
          <p:cNvSpPr txBox="1">
            <a:spLocks noGrp="1"/>
          </p:cNvSpPr>
          <p:nvPr>
            <p:ph type="title"/>
          </p:nvPr>
        </p:nvSpPr>
        <p:spPr>
          <a:xfrm>
            <a:off x="661288" y="4389057"/>
            <a:ext cx="11411100" cy="5892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800"/>
              <a:buFont typeface="Calibri"/>
              <a:buNone/>
              <a:defRPr sz="3733">
                <a:solidFill>
                  <a:srgbClr val="009CD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26"/>
          <p:cNvSpPr txBox="1">
            <a:spLocks noGrp="1"/>
          </p:cNvSpPr>
          <p:nvPr>
            <p:ph type="body" idx="1"/>
          </p:nvPr>
        </p:nvSpPr>
        <p:spPr>
          <a:xfrm>
            <a:off x="582992" y="4005943"/>
            <a:ext cx="11413200" cy="356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533"/>
              </a:spcBef>
              <a:spcAft>
                <a:spcPts val="0"/>
              </a:spcAft>
              <a:buClr>
                <a:schemeClr val="dk1"/>
              </a:buClr>
              <a:buSzPts val="2000"/>
              <a:buNone/>
              <a:defRPr sz="2667">
                <a:solidFill>
                  <a:srgbClr val="575756"/>
                </a:solidFill>
              </a:defRPr>
            </a:lvl1pPr>
            <a:lvl2pPr marL="914400" lvl="1" indent="-342900" algn="l">
              <a:lnSpc>
                <a:spcPct val="100000"/>
              </a:lnSpc>
              <a:spcBef>
                <a:spcPts val="480"/>
              </a:spcBef>
              <a:spcAft>
                <a:spcPts val="0"/>
              </a:spcAft>
              <a:buClr>
                <a:schemeClr val="dk1"/>
              </a:buClr>
              <a:buSzPts val="1800"/>
              <a:buChar char="–"/>
              <a:defRPr/>
            </a:lvl2pPr>
            <a:lvl3pPr marL="1371600" lvl="2" indent="-342900" algn="l">
              <a:lnSpc>
                <a:spcPct val="100000"/>
              </a:lnSpc>
              <a:spcBef>
                <a:spcPts val="480"/>
              </a:spcBef>
              <a:spcAft>
                <a:spcPts val="0"/>
              </a:spcAft>
              <a:buClr>
                <a:schemeClr val="dk1"/>
              </a:buClr>
              <a:buSzPts val="1800"/>
              <a:buChar char="•"/>
              <a:defRPr/>
            </a:lvl3pPr>
            <a:lvl4pPr marL="1828800" lvl="3" indent="-342900" algn="l">
              <a:lnSpc>
                <a:spcPct val="100000"/>
              </a:lnSpc>
              <a:spcBef>
                <a:spcPts val="480"/>
              </a:spcBef>
              <a:spcAft>
                <a:spcPts val="0"/>
              </a:spcAft>
              <a:buClr>
                <a:schemeClr val="dk1"/>
              </a:buClr>
              <a:buSzPts val="1800"/>
              <a:buChar char="–"/>
              <a:defRPr/>
            </a:lvl4pPr>
            <a:lvl5pPr marL="2286000" lvl="4" indent="-342900" algn="l">
              <a:lnSpc>
                <a:spcPct val="100000"/>
              </a:lnSpc>
              <a:spcBef>
                <a:spcPts val="480"/>
              </a:spcBef>
              <a:spcAft>
                <a:spcPts val="0"/>
              </a:spcAft>
              <a:buClr>
                <a:schemeClr val="dk1"/>
              </a:buClr>
              <a:buSzPts val="1800"/>
              <a:buChar char="»"/>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sp>
        <p:nvSpPr>
          <p:cNvPr id="148" name="Google Shape;148;p26"/>
          <p:cNvSpPr txBox="1">
            <a:spLocks noGrp="1"/>
          </p:cNvSpPr>
          <p:nvPr>
            <p:ph type="sldNum" idx="12"/>
          </p:nvPr>
        </p:nvSpPr>
        <p:spPr>
          <a:xfrm>
            <a:off x="-276585" y="6235395"/>
            <a:ext cx="773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a:p>
        </p:txBody>
      </p:sp>
      <p:cxnSp>
        <p:nvCxnSpPr>
          <p:cNvPr id="149" name="Google Shape;149;p26"/>
          <p:cNvCxnSpPr/>
          <p:nvPr/>
        </p:nvCxnSpPr>
        <p:spPr>
          <a:xfrm rot="10800000" flipH="1">
            <a:off x="395705" y="6408357"/>
            <a:ext cx="10315200" cy="9600"/>
          </a:xfrm>
          <a:prstGeom prst="straightConnector1">
            <a:avLst/>
          </a:prstGeom>
          <a:noFill/>
          <a:ln w="9525" cap="flat" cmpd="sng">
            <a:solidFill>
              <a:srgbClr val="8D8F93"/>
            </a:solidFill>
            <a:prstDash val="solid"/>
            <a:round/>
            <a:headEnd type="none" w="sm" len="sm"/>
            <a:tailEnd type="none" w="sm" len="sm"/>
          </a:ln>
        </p:spPr>
      </p:cxnSp>
      <p:pic>
        <p:nvPicPr>
          <p:cNvPr id="150" name="Google Shape;150;p26"/>
          <p:cNvPicPr preferRelativeResize="0"/>
          <p:nvPr/>
        </p:nvPicPr>
        <p:blipFill rotWithShape="1">
          <a:blip r:embed="rId2">
            <a:alphaModFix/>
          </a:blip>
          <a:srcRect/>
          <a:stretch/>
        </p:blipFill>
        <p:spPr>
          <a:xfrm>
            <a:off x="10842215" y="5869659"/>
            <a:ext cx="1152389" cy="866621"/>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151"/>
        <p:cNvGrpSpPr/>
        <p:nvPr/>
      </p:nvGrpSpPr>
      <p:grpSpPr>
        <a:xfrm>
          <a:off x="0" y="0"/>
          <a:ext cx="0" cy="0"/>
          <a:chOff x="0" y="0"/>
          <a:chExt cx="0" cy="0"/>
        </a:xfrm>
      </p:grpSpPr>
      <p:sp>
        <p:nvSpPr>
          <p:cNvPr id="152" name="Google Shape;152;p27"/>
          <p:cNvSpPr txBox="1">
            <a:spLocks noGrp="1"/>
          </p:cNvSpPr>
          <p:nvPr>
            <p:ph type="title"/>
          </p:nvPr>
        </p:nvSpPr>
        <p:spPr>
          <a:xfrm>
            <a:off x="354419" y="226512"/>
            <a:ext cx="11228100" cy="893700"/>
          </a:xfrm>
          <a:prstGeom prst="rect">
            <a:avLst/>
          </a:prstGeom>
          <a:noFill/>
          <a:ln>
            <a:noFill/>
          </a:ln>
        </p:spPr>
        <p:txBody>
          <a:bodyPr spcFirstLastPara="1" wrap="square" lIns="0" tIns="45700" rIns="0" bIns="45700" anchor="t" anchorCtr="0">
            <a:noAutofit/>
          </a:bodyPr>
          <a:lstStyle>
            <a:lvl1pPr lvl="0" algn="l">
              <a:lnSpc>
                <a:spcPct val="100000"/>
              </a:lnSpc>
              <a:spcBef>
                <a:spcPts val="0"/>
              </a:spcBef>
              <a:spcAft>
                <a:spcPts val="0"/>
              </a:spcAft>
              <a:buClr>
                <a:schemeClr val="accent1"/>
              </a:buClr>
              <a:buSzPts val="2400"/>
              <a:buFont typeface="Calibri"/>
              <a:buNone/>
              <a:defRPr sz="2200" b="1" cap="none">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27"/>
          <p:cNvSpPr txBox="1">
            <a:spLocks noGrp="1"/>
          </p:cNvSpPr>
          <p:nvPr>
            <p:ph type="body" idx="1"/>
          </p:nvPr>
        </p:nvSpPr>
        <p:spPr>
          <a:xfrm>
            <a:off x="354419" y="1152456"/>
            <a:ext cx="5640000" cy="4526100"/>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587"/>
              </a:spcBef>
              <a:spcAft>
                <a:spcPts val="0"/>
              </a:spcAft>
              <a:buClr>
                <a:schemeClr val="dk1"/>
              </a:buClr>
              <a:buSzPts val="2200"/>
              <a:buChar char="•"/>
              <a:defRPr sz="2933">
                <a:solidFill>
                  <a:srgbClr val="575756"/>
                </a:solidFill>
              </a:defRPr>
            </a:lvl1pPr>
            <a:lvl2pPr marL="914400" lvl="1" indent="-355600" algn="l">
              <a:lnSpc>
                <a:spcPct val="100000"/>
              </a:lnSpc>
              <a:spcBef>
                <a:spcPts val="533"/>
              </a:spcBef>
              <a:spcAft>
                <a:spcPts val="0"/>
              </a:spcAft>
              <a:buClr>
                <a:schemeClr val="dk1"/>
              </a:buClr>
              <a:buSzPts val="2000"/>
              <a:buChar char="–"/>
              <a:defRPr sz="2667"/>
            </a:lvl2pPr>
            <a:lvl3pPr marL="1371600" lvl="2" indent="-342900" algn="l">
              <a:lnSpc>
                <a:spcPct val="100000"/>
              </a:lnSpc>
              <a:spcBef>
                <a:spcPts val="480"/>
              </a:spcBef>
              <a:spcAft>
                <a:spcPts val="0"/>
              </a:spcAft>
              <a:buClr>
                <a:schemeClr val="dk1"/>
              </a:buClr>
              <a:buSzPts val="1800"/>
              <a:buChar char="•"/>
              <a:defRPr sz="2400"/>
            </a:lvl3pPr>
            <a:lvl4pPr marL="1828800" lvl="3" indent="-330200" algn="l">
              <a:lnSpc>
                <a:spcPct val="100000"/>
              </a:lnSpc>
              <a:spcBef>
                <a:spcPts val="427"/>
              </a:spcBef>
              <a:spcAft>
                <a:spcPts val="0"/>
              </a:spcAft>
              <a:buClr>
                <a:schemeClr val="dk1"/>
              </a:buClr>
              <a:buSzPts val="1600"/>
              <a:buChar char="–"/>
              <a:defRPr sz="2133"/>
            </a:lvl4pPr>
            <a:lvl5pPr marL="2286000" lvl="4" indent="-330200" algn="l">
              <a:lnSpc>
                <a:spcPct val="100000"/>
              </a:lnSpc>
              <a:spcBef>
                <a:spcPts val="427"/>
              </a:spcBef>
              <a:spcAft>
                <a:spcPts val="0"/>
              </a:spcAft>
              <a:buClr>
                <a:schemeClr val="dk1"/>
              </a:buClr>
              <a:buSzPts val="1600"/>
              <a:buChar char="»"/>
              <a:defRPr sz="2133"/>
            </a:lvl5pPr>
            <a:lvl6pPr marL="2743200" lvl="5" indent="-342900" algn="l">
              <a:lnSpc>
                <a:spcPct val="100000"/>
              </a:lnSpc>
              <a:spcBef>
                <a:spcPts val="480"/>
              </a:spcBef>
              <a:spcAft>
                <a:spcPts val="0"/>
              </a:spcAft>
              <a:buClr>
                <a:schemeClr val="dk1"/>
              </a:buClr>
              <a:buSzPts val="1800"/>
              <a:buChar char="•"/>
              <a:defRPr sz="2400"/>
            </a:lvl6pPr>
            <a:lvl7pPr marL="3200400" lvl="6" indent="-342900" algn="l">
              <a:lnSpc>
                <a:spcPct val="100000"/>
              </a:lnSpc>
              <a:spcBef>
                <a:spcPts val="480"/>
              </a:spcBef>
              <a:spcAft>
                <a:spcPts val="0"/>
              </a:spcAft>
              <a:buClr>
                <a:schemeClr val="dk1"/>
              </a:buClr>
              <a:buSzPts val="1800"/>
              <a:buChar char="•"/>
              <a:defRPr sz="2400"/>
            </a:lvl7pPr>
            <a:lvl8pPr marL="3657600" lvl="7" indent="-342900" algn="l">
              <a:lnSpc>
                <a:spcPct val="100000"/>
              </a:lnSpc>
              <a:spcBef>
                <a:spcPts val="480"/>
              </a:spcBef>
              <a:spcAft>
                <a:spcPts val="0"/>
              </a:spcAft>
              <a:buClr>
                <a:schemeClr val="dk1"/>
              </a:buClr>
              <a:buSzPts val="1800"/>
              <a:buChar char="•"/>
              <a:defRPr sz="2400"/>
            </a:lvl8pPr>
            <a:lvl9pPr marL="4114800" lvl="8" indent="-342900" algn="l">
              <a:lnSpc>
                <a:spcPct val="100000"/>
              </a:lnSpc>
              <a:spcBef>
                <a:spcPts val="480"/>
              </a:spcBef>
              <a:spcAft>
                <a:spcPts val="0"/>
              </a:spcAft>
              <a:buClr>
                <a:schemeClr val="dk1"/>
              </a:buClr>
              <a:buSzPts val="1800"/>
              <a:buChar char="•"/>
              <a:defRPr sz="2400"/>
            </a:lvl9pPr>
          </a:lstStyle>
          <a:p>
            <a:endParaRPr/>
          </a:p>
        </p:txBody>
      </p:sp>
      <p:sp>
        <p:nvSpPr>
          <p:cNvPr id="154" name="Google Shape;154;p27"/>
          <p:cNvSpPr txBox="1">
            <a:spLocks noGrp="1"/>
          </p:cNvSpPr>
          <p:nvPr>
            <p:ph type="body" idx="2"/>
          </p:nvPr>
        </p:nvSpPr>
        <p:spPr>
          <a:xfrm>
            <a:off x="6197600" y="1152456"/>
            <a:ext cx="5384700" cy="4526100"/>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587"/>
              </a:spcBef>
              <a:spcAft>
                <a:spcPts val="0"/>
              </a:spcAft>
              <a:buClr>
                <a:schemeClr val="dk1"/>
              </a:buClr>
              <a:buSzPts val="2200"/>
              <a:buChar char="•"/>
              <a:defRPr sz="2933">
                <a:solidFill>
                  <a:srgbClr val="575756"/>
                </a:solidFill>
              </a:defRPr>
            </a:lvl1pPr>
            <a:lvl2pPr marL="914400" lvl="1" indent="-355600" algn="l">
              <a:lnSpc>
                <a:spcPct val="100000"/>
              </a:lnSpc>
              <a:spcBef>
                <a:spcPts val="533"/>
              </a:spcBef>
              <a:spcAft>
                <a:spcPts val="0"/>
              </a:spcAft>
              <a:buClr>
                <a:schemeClr val="dk1"/>
              </a:buClr>
              <a:buSzPts val="2000"/>
              <a:buChar char="–"/>
              <a:defRPr sz="2667"/>
            </a:lvl2pPr>
            <a:lvl3pPr marL="1371600" lvl="2" indent="-342900" algn="l">
              <a:lnSpc>
                <a:spcPct val="100000"/>
              </a:lnSpc>
              <a:spcBef>
                <a:spcPts val="480"/>
              </a:spcBef>
              <a:spcAft>
                <a:spcPts val="0"/>
              </a:spcAft>
              <a:buClr>
                <a:schemeClr val="dk1"/>
              </a:buClr>
              <a:buSzPts val="1800"/>
              <a:buChar char="•"/>
              <a:defRPr sz="2400"/>
            </a:lvl3pPr>
            <a:lvl4pPr marL="1828800" lvl="3" indent="-330200" algn="l">
              <a:lnSpc>
                <a:spcPct val="100000"/>
              </a:lnSpc>
              <a:spcBef>
                <a:spcPts val="427"/>
              </a:spcBef>
              <a:spcAft>
                <a:spcPts val="0"/>
              </a:spcAft>
              <a:buClr>
                <a:schemeClr val="dk1"/>
              </a:buClr>
              <a:buSzPts val="1600"/>
              <a:buChar char="–"/>
              <a:defRPr sz="2133"/>
            </a:lvl4pPr>
            <a:lvl5pPr marL="2286000" lvl="4" indent="-330200" algn="l">
              <a:lnSpc>
                <a:spcPct val="100000"/>
              </a:lnSpc>
              <a:spcBef>
                <a:spcPts val="427"/>
              </a:spcBef>
              <a:spcAft>
                <a:spcPts val="0"/>
              </a:spcAft>
              <a:buClr>
                <a:schemeClr val="dk1"/>
              </a:buClr>
              <a:buSzPts val="1600"/>
              <a:buChar char="»"/>
              <a:defRPr sz="2133"/>
            </a:lvl5pPr>
            <a:lvl6pPr marL="2743200" lvl="5" indent="-342900" algn="l">
              <a:lnSpc>
                <a:spcPct val="100000"/>
              </a:lnSpc>
              <a:spcBef>
                <a:spcPts val="480"/>
              </a:spcBef>
              <a:spcAft>
                <a:spcPts val="0"/>
              </a:spcAft>
              <a:buClr>
                <a:schemeClr val="dk1"/>
              </a:buClr>
              <a:buSzPts val="1800"/>
              <a:buChar char="•"/>
              <a:defRPr sz="2400"/>
            </a:lvl6pPr>
            <a:lvl7pPr marL="3200400" lvl="6" indent="-342900" algn="l">
              <a:lnSpc>
                <a:spcPct val="100000"/>
              </a:lnSpc>
              <a:spcBef>
                <a:spcPts val="480"/>
              </a:spcBef>
              <a:spcAft>
                <a:spcPts val="0"/>
              </a:spcAft>
              <a:buClr>
                <a:schemeClr val="dk1"/>
              </a:buClr>
              <a:buSzPts val="1800"/>
              <a:buChar char="•"/>
              <a:defRPr sz="2400"/>
            </a:lvl7pPr>
            <a:lvl8pPr marL="3657600" lvl="7" indent="-342900" algn="l">
              <a:lnSpc>
                <a:spcPct val="100000"/>
              </a:lnSpc>
              <a:spcBef>
                <a:spcPts val="480"/>
              </a:spcBef>
              <a:spcAft>
                <a:spcPts val="0"/>
              </a:spcAft>
              <a:buClr>
                <a:schemeClr val="dk1"/>
              </a:buClr>
              <a:buSzPts val="1800"/>
              <a:buChar char="•"/>
              <a:defRPr sz="2400"/>
            </a:lvl8pPr>
            <a:lvl9pPr marL="4114800" lvl="8" indent="-342900" algn="l">
              <a:lnSpc>
                <a:spcPct val="100000"/>
              </a:lnSpc>
              <a:spcBef>
                <a:spcPts val="480"/>
              </a:spcBef>
              <a:spcAft>
                <a:spcPts val="0"/>
              </a:spcAft>
              <a:buClr>
                <a:schemeClr val="dk1"/>
              </a:buClr>
              <a:buSzPts val="1800"/>
              <a:buChar char="•"/>
              <a:defRPr sz="2400"/>
            </a:lvl9pPr>
          </a:lstStyle>
          <a:p>
            <a:endParaRPr/>
          </a:p>
        </p:txBody>
      </p:sp>
      <p:sp>
        <p:nvSpPr>
          <p:cNvPr id="155" name="Google Shape;155;p27"/>
          <p:cNvSpPr txBox="1">
            <a:spLocks noGrp="1"/>
          </p:cNvSpPr>
          <p:nvPr>
            <p:ph type="body" idx="3"/>
          </p:nvPr>
        </p:nvSpPr>
        <p:spPr>
          <a:xfrm>
            <a:off x="354419" y="6475387"/>
            <a:ext cx="6339900" cy="383100"/>
          </a:xfrm>
          <a:prstGeom prst="rect">
            <a:avLst/>
          </a:prstGeom>
          <a:noFill/>
          <a:ln>
            <a:noFill/>
          </a:ln>
        </p:spPr>
        <p:txBody>
          <a:bodyPr spcFirstLastPara="1" wrap="square" lIns="0" tIns="45700" rIns="91425" bIns="45700" anchor="ctr" anchorCtr="0">
            <a:noAutofit/>
          </a:bodyPr>
          <a:lstStyle>
            <a:lvl1pPr marL="457200" lvl="0" indent="-228600" algn="l">
              <a:lnSpc>
                <a:spcPct val="100000"/>
              </a:lnSpc>
              <a:spcBef>
                <a:spcPts val="240"/>
              </a:spcBef>
              <a:spcAft>
                <a:spcPts val="0"/>
              </a:spcAft>
              <a:buClr>
                <a:schemeClr val="dk1"/>
              </a:buClr>
              <a:buSzPts val="900"/>
              <a:buNone/>
              <a:defRPr sz="1200" b="0" cap="none">
                <a:solidFill>
                  <a:srgbClr val="9D9D9C"/>
                </a:solidFill>
              </a:defRPr>
            </a:lvl1pPr>
            <a:lvl2pPr marL="914400" lvl="1" indent="-228600" algn="l">
              <a:lnSpc>
                <a:spcPct val="100000"/>
              </a:lnSpc>
              <a:spcBef>
                <a:spcPts val="533"/>
              </a:spcBef>
              <a:spcAft>
                <a:spcPts val="0"/>
              </a:spcAft>
              <a:buClr>
                <a:schemeClr val="dk1"/>
              </a:buClr>
              <a:buSzPts val="2000"/>
              <a:buNone/>
              <a:defRPr/>
            </a:lvl2pPr>
            <a:lvl3pPr marL="1371600" lvl="2" indent="-228600" algn="l">
              <a:lnSpc>
                <a:spcPct val="100000"/>
              </a:lnSpc>
              <a:spcBef>
                <a:spcPts val="480"/>
              </a:spcBef>
              <a:spcAft>
                <a:spcPts val="0"/>
              </a:spcAft>
              <a:buClr>
                <a:schemeClr val="dk1"/>
              </a:buClr>
              <a:buSzPts val="1800"/>
              <a:buNone/>
              <a:defRPr/>
            </a:lvl3pPr>
            <a:lvl4pPr marL="1828800" lvl="3" indent="-228600" algn="l">
              <a:lnSpc>
                <a:spcPct val="100000"/>
              </a:lnSpc>
              <a:spcBef>
                <a:spcPts val="480"/>
              </a:spcBef>
              <a:spcAft>
                <a:spcPts val="0"/>
              </a:spcAft>
              <a:buClr>
                <a:schemeClr val="dk1"/>
              </a:buClr>
              <a:buSzPts val="1800"/>
              <a:buNone/>
              <a:defRPr/>
            </a:lvl4pPr>
            <a:lvl5pPr marL="2286000" lvl="4" indent="-228600" algn="l">
              <a:lnSpc>
                <a:spcPct val="100000"/>
              </a:lnSpc>
              <a:spcBef>
                <a:spcPts val="427"/>
              </a:spcBef>
              <a:spcAft>
                <a:spcPts val="0"/>
              </a:spcAft>
              <a:buClr>
                <a:schemeClr val="dk1"/>
              </a:buClr>
              <a:buSzPts val="1600"/>
              <a:buNone/>
              <a:defRPr/>
            </a:lvl5pPr>
            <a:lvl6pPr marL="2743200" lvl="5" indent="-342900" algn="l">
              <a:lnSpc>
                <a:spcPct val="100000"/>
              </a:lnSpc>
              <a:spcBef>
                <a:spcPts val="480"/>
              </a:spcBef>
              <a:spcAft>
                <a:spcPts val="0"/>
              </a:spcAft>
              <a:buClr>
                <a:schemeClr val="dk1"/>
              </a:buClr>
              <a:buSzPts val="1800"/>
              <a:buChar char="•"/>
              <a:defRPr/>
            </a:lvl6pPr>
            <a:lvl7pPr marL="3200400" lvl="6" indent="-342900" algn="l">
              <a:lnSpc>
                <a:spcPct val="100000"/>
              </a:lnSpc>
              <a:spcBef>
                <a:spcPts val="480"/>
              </a:spcBef>
              <a:spcAft>
                <a:spcPts val="0"/>
              </a:spcAft>
              <a:buClr>
                <a:schemeClr val="dk1"/>
              </a:buClr>
              <a:buSzPts val="1800"/>
              <a:buChar char="•"/>
              <a:defRPr/>
            </a:lvl7pPr>
            <a:lvl8pPr marL="3657600" lvl="7" indent="-342900" algn="l">
              <a:lnSpc>
                <a:spcPct val="100000"/>
              </a:lnSpc>
              <a:spcBef>
                <a:spcPts val="480"/>
              </a:spcBef>
              <a:spcAft>
                <a:spcPts val="0"/>
              </a:spcAft>
              <a:buClr>
                <a:schemeClr val="dk1"/>
              </a:buClr>
              <a:buSzPts val="1800"/>
              <a:buChar char="•"/>
              <a:defRPr/>
            </a:lvl8pPr>
            <a:lvl9pPr marL="4114800" lvl="8" indent="-342900" algn="l">
              <a:lnSpc>
                <a:spcPct val="100000"/>
              </a:lnSpc>
              <a:spcBef>
                <a:spcPts val="480"/>
              </a:spcBef>
              <a:spcAft>
                <a:spcPts val="0"/>
              </a:spcAft>
              <a:buClr>
                <a:schemeClr val="dk1"/>
              </a:buClr>
              <a:buSzPts val="1800"/>
              <a:buChar char="•"/>
              <a:defRPr/>
            </a:lvl9pPr>
          </a:lstStyle>
          <a:p>
            <a:endParaRPr/>
          </a:p>
        </p:txBody>
      </p:sp>
      <p:cxnSp>
        <p:nvCxnSpPr>
          <p:cNvPr id="156" name="Google Shape;156;p27"/>
          <p:cNvCxnSpPr/>
          <p:nvPr/>
        </p:nvCxnSpPr>
        <p:spPr>
          <a:xfrm rot="10800000" flipH="1">
            <a:off x="395705" y="6408357"/>
            <a:ext cx="10315200" cy="9600"/>
          </a:xfrm>
          <a:prstGeom prst="straightConnector1">
            <a:avLst/>
          </a:prstGeom>
          <a:noFill/>
          <a:ln w="9525" cap="flat" cmpd="sng">
            <a:solidFill>
              <a:srgbClr val="8D8F93"/>
            </a:solidFill>
            <a:prstDash val="solid"/>
            <a:round/>
            <a:headEnd type="none" w="sm" len="sm"/>
            <a:tailEnd type="none" w="sm" len="sm"/>
          </a:ln>
        </p:spPr>
      </p:cxnSp>
      <p:pic>
        <p:nvPicPr>
          <p:cNvPr id="157" name="Google Shape;157;p27"/>
          <p:cNvPicPr preferRelativeResize="0"/>
          <p:nvPr/>
        </p:nvPicPr>
        <p:blipFill rotWithShape="1">
          <a:blip r:embed="rId2">
            <a:alphaModFix/>
          </a:blip>
          <a:srcRect/>
          <a:stretch/>
        </p:blipFill>
        <p:spPr>
          <a:xfrm>
            <a:off x="10842215" y="5869659"/>
            <a:ext cx="1152389" cy="866621"/>
          </a:xfrm>
          <a:prstGeom prst="rect">
            <a:avLst/>
          </a:prstGeom>
          <a:noFill/>
          <a:ln>
            <a:noFill/>
          </a:ln>
        </p:spPr>
      </p:pic>
      <p:sp>
        <p:nvSpPr>
          <p:cNvPr id="158" name="Google Shape;158;p27"/>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lvl1pPr lvl="0">
              <a:buNone/>
              <a:defRPr sz="1300">
                <a:solidFill>
                  <a:srgbClr val="575756"/>
                </a:solidFill>
              </a:defRPr>
            </a:lvl1pPr>
            <a:lvl2pPr lvl="1">
              <a:buNone/>
              <a:defRPr sz="1300">
                <a:solidFill>
                  <a:srgbClr val="575756"/>
                </a:solidFill>
              </a:defRPr>
            </a:lvl2pPr>
            <a:lvl3pPr lvl="2">
              <a:buNone/>
              <a:defRPr sz="1300">
                <a:solidFill>
                  <a:srgbClr val="575756"/>
                </a:solidFill>
              </a:defRPr>
            </a:lvl3pPr>
            <a:lvl4pPr lvl="3">
              <a:buNone/>
              <a:defRPr sz="1300">
                <a:solidFill>
                  <a:srgbClr val="575756"/>
                </a:solidFill>
              </a:defRPr>
            </a:lvl4pPr>
            <a:lvl5pPr lvl="4">
              <a:buNone/>
              <a:defRPr sz="1300">
                <a:solidFill>
                  <a:srgbClr val="575756"/>
                </a:solidFill>
              </a:defRPr>
            </a:lvl5pPr>
            <a:lvl6pPr lvl="5">
              <a:buNone/>
              <a:defRPr sz="1300">
                <a:solidFill>
                  <a:srgbClr val="575756"/>
                </a:solidFill>
              </a:defRPr>
            </a:lvl6pPr>
            <a:lvl7pPr lvl="6">
              <a:buNone/>
              <a:defRPr sz="1300">
                <a:solidFill>
                  <a:srgbClr val="575756"/>
                </a:solidFill>
              </a:defRPr>
            </a:lvl7pPr>
            <a:lvl8pPr lvl="7">
              <a:buNone/>
              <a:defRPr sz="1300">
                <a:solidFill>
                  <a:srgbClr val="575756"/>
                </a:solidFill>
              </a:defRPr>
            </a:lvl8pPr>
            <a:lvl9pPr lvl="8">
              <a:buNone/>
              <a:defRPr sz="1300">
                <a:solidFill>
                  <a:srgbClr val="575756"/>
                </a:solidFil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itle and Content 1 1">
  <p:cSld name="1_Title and Content_1_1">
    <p:spTree>
      <p:nvGrpSpPr>
        <p:cNvPr id="1" name="Shape 159"/>
        <p:cNvGrpSpPr/>
        <p:nvPr/>
      </p:nvGrpSpPr>
      <p:grpSpPr>
        <a:xfrm>
          <a:off x="0" y="0"/>
          <a:ext cx="0" cy="0"/>
          <a:chOff x="0" y="0"/>
          <a:chExt cx="0" cy="0"/>
        </a:xfrm>
      </p:grpSpPr>
      <p:sp>
        <p:nvSpPr>
          <p:cNvPr id="160" name="Google Shape;160;p28"/>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61" name="Google Shape;161;p28"/>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162" name="Google Shape;162;p28"/>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163" name="Google Shape;163;p28"/>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Title and Content 1">
  <p:cSld name="1_Title and Content_1_2">
    <p:spTree>
      <p:nvGrpSpPr>
        <p:cNvPr id="1" name="Shape 164"/>
        <p:cNvGrpSpPr/>
        <p:nvPr/>
      </p:nvGrpSpPr>
      <p:grpSpPr>
        <a:xfrm>
          <a:off x="0" y="0"/>
          <a:ext cx="0" cy="0"/>
          <a:chOff x="0" y="0"/>
          <a:chExt cx="0" cy="0"/>
        </a:xfrm>
      </p:grpSpPr>
      <p:sp>
        <p:nvSpPr>
          <p:cNvPr id="165" name="Google Shape;165;p29"/>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66" name="Google Shape;166;p29"/>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167" name="Google Shape;167;p29"/>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168" name="Google Shape;168;p29"/>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Title and Content 1 2">
  <p:cSld name="1_Title and Content_1_3">
    <p:spTree>
      <p:nvGrpSpPr>
        <p:cNvPr id="1" name="Shape 169"/>
        <p:cNvGrpSpPr/>
        <p:nvPr/>
      </p:nvGrpSpPr>
      <p:grpSpPr>
        <a:xfrm>
          <a:off x="0" y="0"/>
          <a:ext cx="0" cy="0"/>
          <a:chOff x="0" y="0"/>
          <a:chExt cx="0" cy="0"/>
        </a:xfrm>
      </p:grpSpPr>
      <p:sp>
        <p:nvSpPr>
          <p:cNvPr id="170" name="Google Shape;170;p30"/>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71" name="Google Shape;171;p30"/>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172" name="Google Shape;172;p30"/>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173" name="Google Shape;173;p30"/>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itle and Content 1 3">
  <p:cSld name="1_Title and Content_1_4">
    <p:spTree>
      <p:nvGrpSpPr>
        <p:cNvPr id="1" name="Shape 174"/>
        <p:cNvGrpSpPr/>
        <p:nvPr/>
      </p:nvGrpSpPr>
      <p:grpSpPr>
        <a:xfrm>
          <a:off x="0" y="0"/>
          <a:ext cx="0" cy="0"/>
          <a:chOff x="0" y="0"/>
          <a:chExt cx="0" cy="0"/>
        </a:xfrm>
      </p:grpSpPr>
      <p:sp>
        <p:nvSpPr>
          <p:cNvPr id="175" name="Google Shape;175;p31"/>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76" name="Google Shape;176;p31"/>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177" name="Google Shape;177;p31"/>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178" name="Google Shape;178;p31"/>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and Content 1 4">
  <p:cSld name="1_Title and Content_1_5">
    <p:spTree>
      <p:nvGrpSpPr>
        <p:cNvPr id="1" name="Shape 179"/>
        <p:cNvGrpSpPr/>
        <p:nvPr/>
      </p:nvGrpSpPr>
      <p:grpSpPr>
        <a:xfrm>
          <a:off x="0" y="0"/>
          <a:ext cx="0" cy="0"/>
          <a:chOff x="0" y="0"/>
          <a:chExt cx="0" cy="0"/>
        </a:xfrm>
      </p:grpSpPr>
      <p:sp>
        <p:nvSpPr>
          <p:cNvPr id="180" name="Google Shape;180;p32"/>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81" name="Google Shape;181;p32"/>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182" name="Google Shape;182;p32"/>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183" name="Google Shape;183;p32"/>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Title and Content 1 5">
  <p:cSld name="1_Title and Content_1_6">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86" name="Google Shape;186;p33"/>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187" name="Google Shape;187;p33"/>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188" name="Google Shape;188;p33"/>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le and Content 1 6">
  <p:cSld name="1_Title and Content_1_7">
    <p:spTree>
      <p:nvGrpSpPr>
        <p:cNvPr id="1" name="Shape 189"/>
        <p:cNvGrpSpPr/>
        <p:nvPr/>
      </p:nvGrpSpPr>
      <p:grpSpPr>
        <a:xfrm>
          <a:off x="0" y="0"/>
          <a:ext cx="0" cy="0"/>
          <a:chOff x="0" y="0"/>
          <a:chExt cx="0" cy="0"/>
        </a:xfrm>
      </p:grpSpPr>
      <p:sp>
        <p:nvSpPr>
          <p:cNvPr id="190" name="Google Shape;190;p34"/>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91" name="Google Shape;191;p34"/>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192" name="Google Shape;192;p34"/>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193" name="Google Shape;193;p34"/>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Title and Content 1 7">
  <p:cSld name="1_Title and Content_1_8">
    <p:spTree>
      <p:nvGrpSpPr>
        <p:cNvPr id="1" name="Shape 194"/>
        <p:cNvGrpSpPr/>
        <p:nvPr/>
      </p:nvGrpSpPr>
      <p:grpSpPr>
        <a:xfrm>
          <a:off x="0" y="0"/>
          <a:ext cx="0" cy="0"/>
          <a:chOff x="0" y="0"/>
          <a:chExt cx="0" cy="0"/>
        </a:xfrm>
      </p:grpSpPr>
      <p:sp>
        <p:nvSpPr>
          <p:cNvPr id="195" name="Google Shape;195;p35"/>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96" name="Google Shape;196;p35"/>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197" name="Google Shape;197;p35"/>
          <p:cNvCxnSpPr/>
          <p:nvPr/>
        </p:nvCxnSpPr>
        <p:spPr>
          <a:xfrm>
            <a:off x="395705" y="6527142"/>
            <a:ext cx="10200900" cy="0"/>
          </a:xfrm>
          <a:prstGeom prst="straightConnector1">
            <a:avLst/>
          </a:prstGeom>
          <a:noFill/>
          <a:ln w="9525" cap="flat" cmpd="sng">
            <a:solidFill>
              <a:srgbClr val="8D8F93"/>
            </a:solidFill>
            <a:prstDash val="solid"/>
            <a:round/>
            <a:headEnd type="none" w="sm" len="sm"/>
            <a:tailEnd type="none" w="sm" len="sm"/>
          </a:ln>
        </p:spPr>
      </p:cxnSp>
      <p:sp>
        <p:nvSpPr>
          <p:cNvPr id="198" name="Google Shape;198;p35"/>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itle and Content 1 8">
  <p:cSld name="1_Title and Content_1_9">
    <p:spTree>
      <p:nvGrpSpPr>
        <p:cNvPr id="1" name="Shape 199"/>
        <p:cNvGrpSpPr/>
        <p:nvPr/>
      </p:nvGrpSpPr>
      <p:grpSpPr>
        <a:xfrm>
          <a:off x="0" y="0"/>
          <a:ext cx="0" cy="0"/>
          <a:chOff x="0" y="0"/>
          <a:chExt cx="0" cy="0"/>
        </a:xfrm>
      </p:grpSpPr>
      <p:sp>
        <p:nvSpPr>
          <p:cNvPr id="200" name="Google Shape;200;p36"/>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01" name="Google Shape;201;p36"/>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sp>
        <p:nvSpPr>
          <p:cNvPr id="202" name="Google Shape;202;p36"/>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_Title and Content 1 9">
  <p:cSld name="1_Title and Content_1_10">
    <p:spTree>
      <p:nvGrpSpPr>
        <p:cNvPr id="1" name="Shape 203"/>
        <p:cNvGrpSpPr/>
        <p:nvPr/>
      </p:nvGrpSpPr>
      <p:grpSpPr>
        <a:xfrm>
          <a:off x="0" y="0"/>
          <a:ext cx="0" cy="0"/>
          <a:chOff x="0" y="0"/>
          <a:chExt cx="0" cy="0"/>
        </a:xfrm>
      </p:grpSpPr>
      <p:sp>
        <p:nvSpPr>
          <p:cNvPr id="204" name="Google Shape;204;p37"/>
          <p:cNvSpPr txBox="1">
            <a:spLocks noGrp="1"/>
          </p:cNvSpPr>
          <p:nvPr>
            <p:ph type="title"/>
          </p:nvPr>
        </p:nvSpPr>
        <p:spPr>
          <a:xfrm>
            <a:off x="395710" y="194428"/>
            <a:ext cx="11284500" cy="794100"/>
          </a:xfrm>
          <a:prstGeom prst="rect">
            <a:avLst/>
          </a:prstGeom>
          <a:noFill/>
          <a:ln>
            <a:noFill/>
          </a:ln>
        </p:spPr>
        <p:txBody>
          <a:bodyPr spcFirstLastPara="1" wrap="square" lIns="0" tIns="45700" rIns="0" bIns="45700" anchor="t" anchorCtr="0">
            <a:norm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05" name="Google Shape;205;p37"/>
          <p:cNvSpPr txBox="1">
            <a:spLocks noGrp="1"/>
          </p:cNvSpPr>
          <p:nvPr>
            <p:ph type="body" idx="1"/>
          </p:nvPr>
        </p:nvSpPr>
        <p:spPr>
          <a:xfrm>
            <a:off x="395709" y="988347"/>
            <a:ext cx="11284500" cy="4785300"/>
          </a:xfrm>
          <a:prstGeom prst="rect">
            <a:avLst/>
          </a:prstGeom>
          <a:noFill/>
          <a:ln>
            <a:noFill/>
          </a:ln>
        </p:spPr>
        <p:txBody>
          <a:bodyPr spcFirstLastPara="1" wrap="square" lIns="91425" tIns="45700" rIns="91425" bIns="45700" anchor="t" anchorCtr="0">
            <a:norm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sp>
        <p:nvSpPr>
          <p:cNvPr id="206" name="Google Shape;206;p37"/>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sz="160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Generated (h3622d747f5133620_10_0)">
  <p:cSld name="Generated (h3622d747f5133620_10_0)">
    <p:spTree>
      <p:nvGrpSpPr>
        <p:cNvPr id="1" name="Shape 207"/>
        <p:cNvGrpSpPr/>
        <p:nvPr/>
      </p:nvGrpSpPr>
      <p:grpSpPr>
        <a:xfrm>
          <a:off x="0" y="0"/>
          <a:ext cx="0" cy="0"/>
          <a:chOff x="0" y="0"/>
          <a:chExt cx="0" cy="0"/>
        </a:xfrm>
      </p:grpSpPr>
      <p:sp>
        <p:nvSpPr>
          <p:cNvPr id="208" name="Google Shape;208;p38"/>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Title and Content 2">
  <p:cSld name="1_Title and Content_2">
    <p:spTree>
      <p:nvGrpSpPr>
        <p:cNvPr id="1" name="Shape 209"/>
        <p:cNvGrpSpPr/>
        <p:nvPr/>
      </p:nvGrpSpPr>
      <p:grpSpPr>
        <a:xfrm>
          <a:off x="0" y="0"/>
          <a:ext cx="0" cy="0"/>
          <a:chOff x="0" y="0"/>
          <a:chExt cx="0" cy="0"/>
        </a:xfrm>
      </p:grpSpPr>
      <p:sp>
        <p:nvSpPr>
          <p:cNvPr id="210" name="Google Shape;210;p39"/>
          <p:cNvSpPr txBox="1">
            <a:spLocks noGrp="1"/>
          </p:cNvSpPr>
          <p:nvPr>
            <p:ph type="title"/>
          </p:nvPr>
        </p:nvSpPr>
        <p:spPr>
          <a:xfrm>
            <a:off x="395711" y="194428"/>
            <a:ext cx="11284500" cy="794100"/>
          </a:xfrm>
          <a:prstGeom prst="rect">
            <a:avLst/>
          </a:prstGeom>
          <a:noFill/>
          <a:ln>
            <a:noFill/>
          </a:ln>
        </p:spPr>
        <p:txBody>
          <a:bodyPr spcFirstLastPara="1" wrap="square" lIns="0" tIns="45700" rIns="0" bIns="45700" anchor="t" anchorCtr="0">
            <a:noAutofit/>
          </a:bodyPr>
          <a:lstStyle>
            <a:lvl1pPr lvl="0" algn="l">
              <a:lnSpc>
                <a:spcPct val="100000"/>
              </a:lnSpc>
              <a:spcBef>
                <a:spcPts val="0"/>
              </a:spcBef>
              <a:spcAft>
                <a:spcPts val="0"/>
              </a:spcAft>
              <a:buClr>
                <a:schemeClr val="accent1"/>
              </a:buClr>
              <a:buSzPts val="2400"/>
              <a:buFont typeface="Calibri"/>
              <a:buNone/>
              <a:defRPr sz="2400" b="1" cap="none">
                <a:solidFill>
                  <a:schemeClr val="accent1"/>
                </a:solidFill>
                <a:latin typeface="Calibri"/>
                <a:ea typeface="Calibri"/>
                <a:cs typeface="Calibri"/>
                <a:sym typeface="Calibri"/>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11" name="Google Shape;211;p39"/>
          <p:cNvSpPr txBox="1">
            <a:spLocks noGrp="1"/>
          </p:cNvSpPr>
          <p:nvPr>
            <p:ph type="body" idx="1"/>
          </p:nvPr>
        </p:nvSpPr>
        <p:spPr>
          <a:xfrm>
            <a:off x="453809" y="1036413"/>
            <a:ext cx="11284500" cy="4785300"/>
          </a:xfrm>
          <a:prstGeom prst="rect">
            <a:avLst/>
          </a:prstGeom>
          <a:noFill/>
          <a:ln>
            <a:noFill/>
          </a:ln>
        </p:spPr>
        <p:txBody>
          <a:bodyPr spcFirstLastPara="1" wrap="square" lIns="91425" tIns="45700" rIns="91425" bIns="45700" anchor="t" anchorCtr="0">
            <a:noAutofit/>
          </a:bodyPr>
          <a:lstStyle>
            <a:lvl1pPr marL="457200" lvl="0" indent="-374650" algn="l">
              <a:lnSpc>
                <a:spcPct val="100000"/>
              </a:lnSpc>
              <a:spcBef>
                <a:spcPts val="400"/>
              </a:spcBef>
              <a:spcAft>
                <a:spcPts val="0"/>
              </a:spcAft>
              <a:buClr>
                <a:schemeClr val="dk1"/>
              </a:buClr>
              <a:buSzPts val="2300"/>
              <a:buChar char="•"/>
              <a:defRPr>
                <a:solidFill>
                  <a:schemeClr val="dk1"/>
                </a:solidFill>
                <a:latin typeface="Calibri"/>
                <a:ea typeface="Calibri"/>
                <a:cs typeface="Calibri"/>
                <a:sym typeface="Calibri"/>
              </a:defRPr>
            </a:lvl1pPr>
            <a:lvl2pPr marL="914400" lvl="1" indent="-355600" algn="l">
              <a:lnSpc>
                <a:spcPct val="100000"/>
              </a:lnSpc>
              <a:spcBef>
                <a:spcPts val="400"/>
              </a:spcBef>
              <a:spcAft>
                <a:spcPts val="0"/>
              </a:spcAft>
              <a:buClr>
                <a:schemeClr val="dk1"/>
              </a:buClr>
              <a:buSzPts val="2000"/>
              <a:buChar char="–"/>
              <a:defRPr>
                <a:latin typeface="Calibri"/>
                <a:ea typeface="Calibri"/>
                <a:cs typeface="Calibri"/>
                <a:sym typeface="Calibri"/>
              </a:defRPr>
            </a:lvl2pPr>
            <a:lvl3pPr marL="1371600" lvl="2" indent="-349250" algn="l">
              <a:lnSpc>
                <a:spcPct val="100000"/>
              </a:lnSpc>
              <a:spcBef>
                <a:spcPts val="400"/>
              </a:spcBef>
              <a:spcAft>
                <a:spcPts val="0"/>
              </a:spcAft>
              <a:buClr>
                <a:schemeClr val="dk1"/>
              </a:buClr>
              <a:buSzPts val="1900"/>
              <a:buChar char="•"/>
              <a:defRPr sz="1900">
                <a:latin typeface="Calibri"/>
                <a:ea typeface="Calibri"/>
                <a:cs typeface="Calibri"/>
                <a:sym typeface="Calibri"/>
              </a:defRPr>
            </a:lvl3pPr>
            <a:lvl4pPr marL="1828800" lvl="3" indent="-349250" algn="l">
              <a:lnSpc>
                <a:spcPct val="100000"/>
              </a:lnSpc>
              <a:spcBef>
                <a:spcPts val="400"/>
              </a:spcBef>
              <a:spcAft>
                <a:spcPts val="0"/>
              </a:spcAft>
              <a:buClr>
                <a:schemeClr val="dk1"/>
              </a:buClr>
              <a:buSzPts val="1900"/>
              <a:buChar char="–"/>
              <a:defRPr>
                <a:latin typeface="Arial"/>
                <a:ea typeface="Arial"/>
                <a:cs typeface="Arial"/>
                <a:sym typeface="Arial"/>
              </a:defRPr>
            </a:lvl4pPr>
            <a:lvl5pPr marL="2286000" lvl="4" indent="-330200" algn="l">
              <a:lnSpc>
                <a:spcPct val="100000"/>
              </a:lnSpc>
              <a:spcBef>
                <a:spcPts val="300"/>
              </a:spcBef>
              <a:spcAft>
                <a:spcPts val="0"/>
              </a:spcAft>
              <a:buClr>
                <a:schemeClr val="dk1"/>
              </a:buClr>
              <a:buSzPts val="1600"/>
              <a:buChar char="»"/>
              <a:defRPr>
                <a:latin typeface="Arial"/>
                <a:ea typeface="Arial"/>
                <a:cs typeface="Arial"/>
                <a:sym typeface="Arial"/>
              </a:defRPr>
            </a:lvl5pPr>
            <a:lvl6pPr marL="2743200" lvl="5" indent="-349250" algn="l">
              <a:lnSpc>
                <a:spcPct val="100000"/>
              </a:lnSpc>
              <a:spcBef>
                <a:spcPts val="400"/>
              </a:spcBef>
              <a:spcAft>
                <a:spcPts val="0"/>
              </a:spcAft>
              <a:buClr>
                <a:schemeClr val="dk1"/>
              </a:buClr>
              <a:buSzPts val="1900"/>
              <a:buChar char="•"/>
              <a:defRPr/>
            </a:lvl6pPr>
            <a:lvl7pPr marL="3200400" lvl="6" indent="-349250" algn="l">
              <a:lnSpc>
                <a:spcPct val="100000"/>
              </a:lnSpc>
              <a:spcBef>
                <a:spcPts val="400"/>
              </a:spcBef>
              <a:spcAft>
                <a:spcPts val="0"/>
              </a:spcAft>
              <a:buClr>
                <a:schemeClr val="dk1"/>
              </a:buClr>
              <a:buSzPts val="1900"/>
              <a:buChar char="•"/>
              <a:defRPr/>
            </a:lvl7pPr>
            <a:lvl8pPr marL="3657600" lvl="7" indent="-349250" algn="l">
              <a:lnSpc>
                <a:spcPct val="100000"/>
              </a:lnSpc>
              <a:spcBef>
                <a:spcPts val="400"/>
              </a:spcBef>
              <a:spcAft>
                <a:spcPts val="0"/>
              </a:spcAft>
              <a:buClr>
                <a:schemeClr val="dk1"/>
              </a:buClr>
              <a:buSzPts val="1900"/>
              <a:buChar char="•"/>
              <a:defRPr/>
            </a:lvl8pPr>
            <a:lvl9pPr marL="4114800" lvl="8" indent="-349250" algn="l">
              <a:lnSpc>
                <a:spcPct val="100000"/>
              </a:lnSpc>
              <a:spcBef>
                <a:spcPts val="400"/>
              </a:spcBef>
              <a:spcAft>
                <a:spcPts val="0"/>
              </a:spcAft>
              <a:buClr>
                <a:schemeClr val="dk1"/>
              </a:buClr>
              <a:buSzPts val="1900"/>
              <a:buChar char="•"/>
              <a:defRPr/>
            </a:lvl9pPr>
          </a:lstStyle>
          <a:p>
            <a:endParaRPr/>
          </a:p>
        </p:txBody>
      </p:sp>
      <p:cxnSp>
        <p:nvCxnSpPr>
          <p:cNvPr id="212" name="Google Shape;212;p39"/>
          <p:cNvCxnSpPr/>
          <p:nvPr/>
        </p:nvCxnSpPr>
        <p:spPr>
          <a:xfrm>
            <a:off x="395705" y="6527143"/>
            <a:ext cx="10200900" cy="0"/>
          </a:xfrm>
          <a:prstGeom prst="straightConnector1">
            <a:avLst/>
          </a:prstGeom>
          <a:noFill/>
          <a:ln w="12700" cap="flat" cmpd="sng">
            <a:solidFill>
              <a:srgbClr val="8D8F93"/>
            </a:solidFill>
            <a:prstDash val="solid"/>
            <a:round/>
            <a:headEnd type="none" w="sm" len="sm"/>
            <a:tailEnd type="none" w="sm" len="sm"/>
          </a:ln>
        </p:spPr>
      </p:cxnSp>
      <p:sp>
        <p:nvSpPr>
          <p:cNvPr id="213" name="Google Shape;213;p39"/>
          <p:cNvSpPr txBox="1">
            <a:spLocks noGrp="1"/>
          </p:cNvSpPr>
          <p:nvPr>
            <p:ph type="sldNum" idx="12"/>
          </p:nvPr>
        </p:nvSpPr>
        <p:spPr>
          <a:xfrm>
            <a:off x="-276585" y="6330936"/>
            <a:ext cx="773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r>
              <a:rPr lang="en-IN"/>
              <a:t>|</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241"/>
        <p:cNvGrpSpPr/>
        <p:nvPr/>
      </p:nvGrpSpPr>
      <p:grpSpPr>
        <a:xfrm>
          <a:off x="0" y="0"/>
          <a:ext cx="0" cy="0"/>
          <a:chOff x="0" y="0"/>
          <a:chExt cx="0" cy="0"/>
        </a:xfrm>
      </p:grpSpPr>
      <p:sp>
        <p:nvSpPr>
          <p:cNvPr id="242" name="Google Shape;242;p45"/>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1.pn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3.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74317" y="194428"/>
            <a:ext cx="11411200" cy="911200"/>
          </a:xfrm>
          <a:prstGeom prst="rect">
            <a:avLst/>
          </a:prstGeom>
          <a:noFill/>
          <a:ln>
            <a:noFill/>
          </a:ln>
        </p:spPr>
        <p:txBody>
          <a:bodyPr spcFirstLastPara="1" wrap="square" lIns="0" tIns="45700" rIns="0" bIns="45700" anchor="t" anchorCtr="0">
            <a:normAutofit/>
          </a:bodyPr>
          <a:lstStyle>
            <a:lvl1pPr marR="0" lvl="0" algn="l" rtl="0">
              <a:lnSpc>
                <a:spcPct val="10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377509" y="1105471"/>
            <a:ext cx="11390000" cy="49404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374317" y="6356351"/>
            <a:ext cx="2844800" cy="365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9D9D9C"/>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165600" y="6356351"/>
            <a:ext cx="3860800" cy="3652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rgbClr val="9D9D9C"/>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9415604" y="6590193"/>
            <a:ext cx="2844800" cy="365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pic>
        <p:nvPicPr>
          <p:cNvPr id="15" name="Google Shape;15;p1"/>
          <p:cNvPicPr preferRelativeResize="0"/>
          <p:nvPr/>
        </p:nvPicPr>
        <p:blipFill rotWithShape="1">
          <a:blip r:embed="rId11">
            <a:alphaModFix/>
          </a:blip>
          <a:srcRect/>
          <a:stretch/>
        </p:blipFill>
        <p:spPr>
          <a:xfrm>
            <a:off x="10861468" y="6179275"/>
            <a:ext cx="1022449" cy="5423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60" r:id="rId9"/>
  </p:sldLayoutIdLst>
  <mc:AlternateContent xmlns:mc="http://schemas.openxmlformats.org/markup-compatibility/2006" xmlns:p14="http://schemas.microsoft.com/office/powerpoint/2010/main">
    <mc:Choice Requires="p14">
      <p:transition p14:dur="4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
        <p:cNvGrpSpPr/>
        <p:nvPr/>
      </p:nvGrpSpPr>
      <p:grpSpPr>
        <a:xfrm>
          <a:off x="0" y="0"/>
          <a:ext cx="0" cy="0"/>
          <a:chOff x="0" y="0"/>
          <a:chExt cx="0" cy="0"/>
        </a:xfrm>
      </p:grpSpPr>
      <p:sp>
        <p:nvSpPr>
          <p:cNvPr id="86" name="Google Shape;86;p15"/>
          <p:cNvSpPr txBox="1">
            <a:spLocks noGrp="1"/>
          </p:cNvSpPr>
          <p:nvPr>
            <p:ph type="title"/>
          </p:nvPr>
        </p:nvSpPr>
        <p:spPr>
          <a:xfrm>
            <a:off x="374317" y="194428"/>
            <a:ext cx="11411100" cy="911100"/>
          </a:xfrm>
          <a:prstGeom prst="rect">
            <a:avLst/>
          </a:prstGeom>
          <a:noFill/>
          <a:ln>
            <a:noFill/>
          </a:ln>
        </p:spPr>
        <p:txBody>
          <a:bodyPr spcFirstLastPara="1" wrap="square" lIns="0" tIns="45700" rIns="0" bIns="45700" anchor="t" anchorCtr="0">
            <a:normAutofit/>
          </a:bodyPr>
          <a:lstStyle>
            <a:lvl1pPr marR="0" lvl="0" algn="l">
              <a:lnSpc>
                <a:spcPct val="10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7" name="Google Shape;87;p15"/>
          <p:cNvSpPr txBox="1">
            <a:spLocks noGrp="1"/>
          </p:cNvSpPr>
          <p:nvPr>
            <p:ph type="body" idx="1"/>
          </p:nvPr>
        </p:nvSpPr>
        <p:spPr>
          <a:xfrm>
            <a:off x="377509" y="1105471"/>
            <a:ext cx="11390100" cy="4940400"/>
          </a:xfrm>
          <a:prstGeom prst="rect">
            <a:avLst/>
          </a:prstGeom>
          <a:noFill/>
          <a:ln>
            <a:noFill/>
          </a:ln>
        </p:spPr>
        <p:txBody>
          <a:bodyPr spcFirstLastPara="1" wrap="square" lIns="91425" tIns="45700" rIns="91425" bIns="45700" anchor="t" anchorCtr="0">
            <a:normAutofit/>
          </a:bodyPr>
          <a:lstStyle>
            <a:lvl1pPr marL="457200" marR="0" lvl="0" indent="-368300" algn="l">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dt" idx="10"/>
          </p:nvPr>
        </p:nvSpPr>
        <p:spPr>
          <a:xfrm>
            <a:off x="374317" y="6356351"/>
            <a:ext cx="28449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9D9D9C"/>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ftr" idx="11"/>
          </p:nvPr>
        </p:nvSpPr>
        <p:spPr>
          <a:xfrm>
            <a:off x="4165600" y="6356351"/>
            <a:ext cx="38607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600" b="0" i="0" u="none" strike="noStrike" cap="none">
                <a:solidFill>
                  <a:srgbClr val="9D9D9C"/>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90" name="Google Shape;90;p15"/>
          <p:cNvSpPr txBox="1">
            <a:spLocks noGrp="1"/>
          </p:cNvSpPr>
          <p:nvPr>
            <p:ph type="sldNum" idx="12"/>
          </p:nvPr>
        </p:nvSpPr>
        <p:spPr>
          <a:xfrm>
            <a:off x="9415604" y="6590193"/>
            <a:ext cx="28449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pic>
        <p:nvPicPr>
          <p:cNvPr id="91" name="Google Shape;91;p15"/>
          <p:cNvPicPr preferRelativeResize="0"/>
          <p:nvPr/>
        </p:nvPicPr>
        <p:blipFill rotWithShape="1">
          <a:blip r:embed="rId10">
            <a:alphaModFix/>
          </a:blip>
          <a:srcRect/>
          <a:stretch/>
        </p:blipFill>
        <p:spPr>
          <a:xfrm>
            <a:off x="10975768" y="6179275"/>
            <a:ext cx="1022449" cy="5423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mc:AlternateContent xmlns:mc="http://schemas.openxmlformats.org/markup-compatibility/2006" xmlns:p14="http://schemas.microsoft.com/office/powerpoint/2010/main">
    <mc:Choice Requires="p14">
      <p:transition p14:dur="4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1"/>
        <p:cNvGrpSpPr/>
        <p:nvPr/>
      </p:nvGrpSpPr>
      <p:grpSpPr>
        <a:xfrm>
          <a:off x="0" y="0"/>
          <a:ext cx="0" cy="0"/>
          <a:chOff x="0" y="0"/>
          <a:chExt cx="0" cy="0"/>
        </a:xfrm>
      </p:grpSpPr>
      <p:sp>
        <p:nvSpPr>
          <p:cNvPr id="132" name="Google Shape;132;p24"/>
          <p:cNvSpPr txBox="1">
            <a:spLocks noGrp="1"/>
          </p:cNvSpPr>
          <p:nvPr>
            <p:ph type="title"/>
          </p:nvPr>
        </p:nvSpPr>
        <p:spPr>
          <a:xfrm>
            <a:off x="374317" y="194428"/>
            <a:ext cx="11411100" cy="911100"/>
          </a:xfrm>
          <a:prstGeom prst="rect">
            <a:avLst/>
          </a:prstGeom>
          <a:noFill/>
          <a:ln>
            <a:noFill/>
          </a:ln>
        </p:spPr>
        <p:txBody>
          <a:bodyPr spcFirstLastPara="1" wrap="square" lIns="0" tIns="45700" rIns="0" bIns="45700" anchor="t" anchorCtr="0">
            <a:normAutofit/>
          </a:bodyPr>
          <a:lstStyle>
            <a:lvl1pPr marR="0" lvl="0" algn="l" rtl="0">
              <a:lnSpc>
                <a:spcPct val="100000"/>
              </a:lnSpc>
              <a:spcBef>
                <a:spcPts val="0"/>
              </a:spcBef>
              <a:spcAft>
                <a:spcPts val="0"/>
              </a:spcAft>
              <a:buClr>
                <a:schemeClr val="accent1"/>
              </a:buClr>
              <a:buSzPts val="2400"/>
              <a:buFont typeface="Calibri"/>
              <a:buNone/>
              <a:defRPr sz="2400" b="1"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3" name="Google Shape;133;p24"/>
          <p:cNvSpPr txBox="1">
            <a:spLocks noGrp="1"/>
          </p:cNvSpPr>
          <p:nvPr>
            <p:ph type="body" idx="1"/>
          </p:nvPr>
        </p:nvSpPr>
        <p:spPr>
          <a:xfrm>
            <a:off x="377509" y="1105471"/>
            <a:ext cx="11390100" cy="49404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44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4" name="Google Shape;134;p24"/>
          <p:cNvSpPr txBox="1">
            <a:spLocks noGrp="1"/>
          </p:cNvSpPr>
          <p:nvPr>
            <p:ph type="dt" idx="10"/>
          </p:nvPr>
        </p:nvSpPr>
        <p:spPr>
          <a:xfrm>
            <a:off x="374317" y="6356351"/>
            <a:ext cx="28449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9D9D9C"/>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135" name="Google Shape;135;p24"/>
          <p:cNvSpPr txBox="1">
            <a:spLocks noGrp="1"/>
          </p:cNvSpPr>
          <p:nvPr>
            <p:ph type="ftr" idx="11"/>
          </p:nvPr>
        </p:nvSpPr>
        <p:spPr>
          <a:xfrm>
            <a:off x="4165600" y="6356351"/>
            <a:ext cx="38607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00" b="0" i="0" u="none" strike="noStrike" cap="none">
                <a:solidFill>
                  <a:srgbClr val="9D9D9C"/>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136" name="Google Shape;136;p24"/>
          <p:cNvSpPr txBox="1">
            <a:spLocks noGrp="1"/>
          </p:cNvSpPr>
          <p:nvPr>
            <p:ph type="sldNum" idx="12"/>
          </p:nvPr>
        </p:nvSpPr>
        <p:spPr>
          <a:xfrm>
            <a:off x="9415604" y="6590193"/>
            <a:ext cx="28449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pic>
        <p:nvPicPr>
          <p:cNvPr id="137" name="Google Shape;137;p24"/>
          <p:cNvPicPr preferRelativeResize="0"/>
          <p:nvPr/>
        </p:nvPicPr>
        <p:blipFill rotWithShape="1">
          <a:blip r:embed="rId18">
            <a:alphaModFix/>
          </a:blip>
          <a:srcRect/>
          <a:stretch/>
        </p:blipFill>
        <p:spPr>
          <a:xfrm>
            <a:off x="10861468" y="6179275"/>
            <a:ext cx="1022449" cy="5423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9" r:id="rId16"/>
  </p:sldLayoutIdLst>
  <mc:AlternateContent xmlns:mc="http://schemas.openxmlformats.org/markup-compatibility/2006" xmlns:p14="http://schemas.microsoft.com/office/powerpoint/2010/main">
    <mc:Choice Requires="p14">
      <p:transition p14:dur="4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31.xml"/><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31.xml"/><Relationship Id="rId4" Type="http://schemas.openxmlformats.org/officeDocument/2006/relationships/image" Target="../media/image37.jp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31.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31.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31.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31.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31.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31.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3.png"/><Relationship Id="rId7"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31.xml"/><Relationship Id="rId6" Type="http://schemas.openxmlformats.org/officeDocument/2006/relationships/image" Target="../media/image46.png"/><Relationship Id="rId11" Type="http://schemas.openxmlformats.org/officeDocument/2006/relationships/image" Target="../media/image51.jp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22.xml"/><Relationship Id="rId5" Type="http://schemas.openxmlformats.org/officeDocument/2006/relationships/image" Target="../media/image54.jp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2.xml"/><Relationship Id="rId5" Type="http://schemas.openxmlformats.org/officeDocument/2006/relationships/image" Target="../media/image57.png"/><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hyperlink" Target="mailto:divya.gaur@ceew.in" TargetMode="External"/><Relationship Id="rId2" Type="http://schemas.openxmlformats.org/officeDocument/2006/relationships/notesSlide" Target="../notesSlides/notesSlide24.xml"/><Relationship Id="rId1" Type="http://schemas.openxmlformats.org/officeDocument/2006/relationships/slideLayout" Target="../slideLayouts/slideLayout22.xml"/><Relationship Id="rId4" Type="http://schemas.openxmlformats.org/officeDocument/2006/relationships/hyperlink" Target="mailto:priyatam.yasaswi@ceew.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6"/>
          <p:cNvSpPr txBox="1">
            <a:spLocks noGrp="1"/>
          </p:cNvSpPr>
          <p:nvPr>
            <p:ph type="title"/>
          </p:nvPr>
        </p:nvSpPr>
        <p:spPr>
          <a:xfrm>
            <a:off x="4165600" y="2695073"/>
            <a:ext cx="7812300" cy="1724100"/>
          </a:xfrm>
          <a:prstGeom prst="rect">
            <a:avLst/>
          </a:prstGeom>
          <a:noFill/>
          <a:ln>
            <a:noFill/>
          </a:ln>
        </p:spPr>
        <p:txBody>
          <a:bodyPr spcFirstLastPara="1" wrap="square" lIns="0" tIns="60925" rIns="0" bIns="60925" anchor="t" anchorCtr="0">
            <a:spAutoFit/>
          </a:bodyPr>
          <a:lstStyle/>
          <a:p>
            <a:pPr marL="0" lvl="0" indent="0" algn="l" rtl="0">
              <a:lnSpc>
                <a:spcPct val="100000"/>
              </a:lnSpc>
              <a:spcBef>
                <a:spcPts val="0"/>
              </a:spcBef>
              <a:spcAft>
                <a:spcPts val="0"/>
              </a:spcAft>
              <a:buClr>
                <a:srgbClr val="6C6E71"/>
              </a:buClr>
              <a:buSzPts val="3200"/>
              <a:buNone/>
            </a:pPr>
            <a:r>
              <a:rPr lang="en-IN" sz="3467">
                <a:solidFill>
                  <a:srgbClr val="6C6E71"/>
                </a:solidFill>
              </a:rPr>
              <a:t>Beyond the average: What disaggregated data reveals about India’s clean energy livelihood transition</a:t>
            </a:r>
            <a:endParaRPr sz="3467">
              <a:solidFill>
                <a:srgbClr val="6C6E71"/>
              </a:solidFill>
            </a:endParaRPr>
          </a:p>
        </p:txBody>
      </p:sp>
      <p:sp>
        <p:nvSpPr>
          <p:cNvPr id="248" name="Google Shape;248;p46"/>
          <p:cNvSpPr txBox="1">
            <a:spLocks noGrp="1"/>
          </p:cNvSpPr>
          <p:nvPr>
            <p:ph type="body" idx="1"/>
          </p:nvPr>
        </p:nvSpPr>
        <p:spPr>
          <a:xfrm>
            <a:off x="4165600" y="4489525"/>
            <a:ext cx="7355400" cy="1532100"/>
          </a:xfrm>
          <a:prstGeom prst="rect">
            <a:avLst/>
          </a:prstGeom>
          <a:noFill/>
          <a:ln>
            <a:noFill/>
          </a:ln>
        </p:spPr>
        <p:txBody>
          <a:bodyPr spcFirstLastPara="1" wrap="square" lIns="121900" tIns="60925" rIns="121900" bIns="60925" anchor="t" anchorCtr="0">
            <a:noAutofit/>
          </a:bodyPr>
          <a:lstStyle/>
          <a:p>
            <a:pPr marL="0" lvl="0" indent="0" algn="l" rtl="0">
              <a:lnSpc>
                <a:spcPct val="80000"/>
              </a:lnSpc>
              <a:spcBef>
                <a:spcPts val="0"/>
              </a:spcBef>
              <a:spcAft>
                <a:spcPts val="0"/>
              </a:spcAft>
              <a:buClr>
                <a:schemeClr val="accent1"/>
              </a:buClr>
              <a:buSzPts val="1400"/>
              <a:buFont typeface="Arial"/>
              <a:buNone/>
            </a:pPr>
            <a:r>
              <a:rPr lang="en-IN" sz="2000" b="1">
                <a:solidFill>
                  <a:schemeClr val="accent1"/>
                </a:solidFill>
              </a:rPr>
              <a:t>Divya Gaur</a:t>
            </a:r>
            <a:endParaRPr sz="2000"/>
          </a:p>
          <a:p>
            <a:pPr marL="0" lvl="0" indent="0" algn="l" rtl="0">
              <a:lnSpc>
                <a:spcPct val="80000"/>
              </a:lnSpc>
              <a:spcBef>
                <a:spcPts val="533"/>
              </a:spcBef>
              <a:spcAft>
                <a:spcPts val="0"/>
              </a:spcAft>
              <a:buClr>
                <a:schemeClr val="accent1"/>
              </a:buClr>
              <a:buSzPts val="1400"/>
              <a:buFont typeface="Arial"/>
              <a:buNone/>
            </a:pPr>
            <a:r>
              <a:rPr lang="en-IN" sz="2000" b="1">
                <a:solidFill>
                  <a:schemeClr val="accent1"/>
                </a:solidFill>
              </a:rPr>
              <a:t>Priyatam Yasaswi</a:t>
            </a:r>
            <a:endParaRPr sz="2000"/>
          </a:p>
          <a:p>
            <a:pPr marL="0" lvl="0" indent="0" algn="l" rtl="0">
              <a:lnSpc>
                <a:spcPct val="80000"/>
              </a:lnSpc>
              <a:spcBef>
                <a:spcPts val="533"/>
              </a:spcBef>
              <a:spcAft>
                <a:spcPts val="0"/>
              </a:spcAft>
              <a:buClr>
                <a:schemeClr val="dk1"/>
              </a:buClr>
              <a:buSzPts val="1400"/>
              <a:buFont typeface="Arial"/>
              <a:buNone/>
            </a:pPr>
            <a:endParaRPr sz="2000" b="1">
              <a:solidFill>
                <a:srgbClr val="6C6E71"/>
              </a:solidFill>
            </a:endParaRPr>
          </a:p>
          <a:p>
            <a:pPr marL="0" lvl="0" indent="0" algn="l" rtl="0">
              <a:lnSpc>
                <a:spcPct val="80000"/>
              </a:lnSpc>
              <a:spcBef>
                <a:spcPts val="533"/>
              </a:spcBef>
              <a:spcAft>
                <a:spcPts val="0"/>
              </a:spcAft>
              <a:buClr>
                <a:schemeClr val="dk1"/>
              </a:buClr>
              <a:buSzPts val="1400"/>
              <a:buFont typeface="Arial"/>
              <a:buNone/>
            </a:pPr>
            <a:endParaRPr sz="2000" b="1">
              <a:solidFill>
                <a:srgbClr val="6C6E71"/>
              </a:solidFill>
            </a:endParaRPr>
          </a:p>
          <a:p>
            <a:pPr marL="0" lvl="0" indent="0" algn="l" rtl="0">
              <a:lnSpc>
                <a:spcPct val="80000"/>
              </a:lnSpc>
              <a:spcBef>
                <a:spcPts val="427"/>
              </a:spcBef>
              <a:spcAft>
                <a:spcPts val="0"/>
              </a:spcAft>
              <a:buClr>
                <a:srgbClr val="6C6E71"/>
              </a:buClr>
              <a:buSzPts val="1120"/>
              <a:buNone/>
            </a:pPr>
            <a:r>
              <a:rPr lang="en-IN" sz="1627">
                <a:solidFill>
                  <a:srgbClr val="6C6E71"/>
                </a:solidFill>
              </a:rPr>
              <a:t>Evaluation for Just and Inclusive Energy Transitions, EEAP Virtual Conference</a:t>
            </a:r>
            <a:endParaRPr sz="2000"/>
          </a:p>
          <a:p>
            <a:pPr marL="0" lvl="0" indent="0" algn="l" rtl="0">
              <a:lnSpc>
                <a:spcPct val="80000"/>
              </a:lnSpc>
              <a:spcBef>
                <a:spcPts val="427"/>
              </a:spcBef>
              <a:spcAft>
                <a:spcPts val="0"/>
              </a:spcAft>
              <a:buClr>
                <a:srgbClr val="6C6E71"/>
              </a:buClr>
              <a:buSzPts val="1120"/>
              <a:buNone/>
            </a:pPr>
            <a:r>
              <a:rPr lang="en-IN" sz="1627">
                <a:solidFill>
                  <a:srgbClr val="6C6E71"/>
                </a:solidFill>
              </a:rPr>
              <a:t>01 October 2026</a:t>
            </a:r>
            <a:endParaRPr sz="2000" b="1">
              <a:solidFill>
                <a:schemeClr val="accent1"/>
              </a:solidFill>
            </a:endParaRPr>
          </a:p>
        </p:txBody>
      </p:sp>
      <p:sp>
        <p:nvSpPr>
          <p:cNvPr id="249" name="Google Shape;249;p46"/>
          <p:cNvSpPr txBox="1">
            <a:spLocks noGrp="1"/>
          </p:cNvSpPr>
          <p:nvPr>
            <p:ph type="body" idx="2"/>
          </p:nvPr>
        </p:nvSpPr>
        <p:spPr>
          <a:xfrm>
            <a:off x="4165600" y="6303963"/>
            <a:ext cx="7812300" cy="401700"/>
          </a:xfrm>
          <a:prstGeom prst="rect">
            <a:avLst/>
          </a:prstGeom>
          <a:noFill/>
          <a:ln>
            <a:noFill/>
          </a:ln>
        </p:spPr>
        <p:txBody>
          <a:bodyPr spcFirstLastPara="1" wrap="square" lIns="121900" tIns="60925" rIns="121900" bIns="60925" anchor="t" anchorCtr="0">
            <a:normAutofit/>
          </a:bodyPr>
          <a:lstStyle/>
          <a:p>
            <a:pPr marL="0" lvl="0" indent="0" algn="l" rtl="0">
              <a:lnSpc>
                <a:spcPct val="100000"/>
              </a:lnSpc>
              <a:spcBef>
                <a:spcPts val="0"/>
              </a:spcBef>
              <a:spcAft>
                <a:spcPts val="0"/>
              </a:spcAft>
              <a:buSzPts val="1300"/>
              <a:buNone/>
            </a:pPr>
            <a:r>
              <a:rPr lang="en-IN" sz="1733">
                <a:solidFill>
                  <a:srgbClr val="575756"/>
                </a:solidFill>
              </a:rPr>
              <a:t>© Council on Energy, Environment and Water, 2026</a:t>
            </a:r>
            <a:endParaRPr>
              <a:solidFill>
                <a:srgbClr val="575756"/>
              </a:solidFill>
            </a:endParaRPr>
          </a:p>
        </p:txBody>
      </p:sp>
      <p:sp>
        <p:nvSpPr>
          <p:cNvPr id="250" name="Google Shape;250;p46"/>
          <p:cNvSpPr txBox="1"/>
          <p:nvPr/>
        </p:nvSpPr>
        <p:spPr>
          <a:xfrm>
            <a:off x="-35733" y="53575"/>
            <a:ext cx="3839700" cy="6294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2489"/>
              <a:buFont typeface="Arial"/>
              <a:buNone/>
            </a:pPr>
            <a:endParaRPr sz="2489" b="0" i="0" u="none" strike="noStrike" cap="none">
              <a:solidFill>
                <a:srgbClr val="000000"/>
              </a:solidFill>
              <a:latin typeface="Calibri"/>
              <a:ea typeface="Calibri"/>
              <a:cs typeface="Calibri"/>
              <a:sym typeface="Calibri"/>
            </a:endParaRPr>
          </a:p>
        </p:txBody>
      </p:sp>
      <p:sp>
        <p:nvSpPr>
          <p:cNvPr id="251" name="Google Shape;251;p46"/>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7"/>
          <p:cNvSpPr txBox="1"/>
          <p:nvPr/>
        </p:nvSpPr>
        <p:spPr>
          <a:xfrm>
            <a:off x="8166025" y="2275550"/>
            <a:ext cx="3877500" cy="3895500"/>
          </a:xfrm>
          <a:prstGeom prst="rect">
            <a:avLst/>
          </a:prstGeom>
          <a:noFill/>
          <a:ln>
            <a:noFill/>
          </a:ln>
        </p:spPr>
        <p:txBody>
          <a:bodyPr spcFirstLastPara="1" wrap="square" lIns="146750" tIns="73350" rIns="146750" bIns="73350" anchor="t" anchorCtr="0">
            <a:spAutoFit/>
          </a:bodyPr>
          <a:lstStyle/>
          <a:p>
            <a:pPr marL="0" marR="0" lvl="0" indent="0" algn="l" rtl="0">
              <a:lnSpc>
                <a:spcPct val="115000"/>
              </a:lnSpc>
              <a:spcBef>
                <a:spcPts val="843"/>
              </a:spcBef>
              <a:spcAft>
                <a:spcPts val="0"/>
              </a:spcAft>
              <a:buClr>
                <a:srgbClr val="000000"/>
              </a:buClr>
              <a:buSzPts val="1806"/>
              <a:buFont typeface="Arial"/>
              <a:buNone/>
            </a:pPr>
            <a:r>
              <a:rPr lang="en-IN" sz="1600" b="1" i="0" u="none" strike="noStrike" cap="none">
                <a:solidFill>
                  <a:srgbClr val="595A59"/>
                </a:solidFill>
                <a:latin typeface="Calibri"/>
                <a:ea typeface="Calibri"/>
                <a:cs typeface="Calibri"/>
                <a:sym typeface="Calibri"/>
              </a:rPr>
              <a:t>16 </a:t>
            </a:r>
            <a:r>
              <a:rPr lang="en-IN" sz="1600" b="0" i="0" u="none" strike="noStrike" cap="none">
                <a:solidFill>
                  <a:srgbClr val="595A59"/>
                </a:solidFill>
                <a:latin typeface="Calibri"/>
                <a:ea typeface="Calibri"/>
                <a:cs typeface="Calibri"/>
                <a:sym typeface="Calibri"/>
              </a:rPr>
              <a:t>years </a:t>
            </a:r>
            <a:endParaRPr sz="1500" b="0" i="0" u="none" strike="noStrike" cap="none">
              <a:solidFill>
                <a:srgbClr val="000000"/>
              </a:solidFill>
              <a:latin typeface="Arial"/>
              <a:ea typeface="Arial"/>
              <a:cs typeface="Arial"/>
              <a:sym typeface="Arial"/>
            </a:endParaRPr>
          </a:p>
          <a:p>
            <a:pPr marL="0" marR="0" lvl="0" indent="0" algn="l" rtl="0">
              <a:lnSpc>
                <a:spcPct val="115000"/>
              </a:lnSpc>
              <a:spcBef>
                <a:spcPts val="843"/>
              </a:spcBef>
              <a:spcAft>
                <a:spcPts val="0"/>
              </a:spcAft>
              <a:buClr>
                <a:srgbClr val="000000"/>
              </a:buClr>
              <a:buSzPts val="1806"/>
              <a:buFont typeface="Arial"/>
              <a:buNone/>
            </a:pPr>
            <a:r>
              <a:rPr lang="en-IN" sz="1600" b="1" i="0" u="none" strike="noStrike" cap="none">
                <a:solidFill>
                  <a:srgbClr val="595A59"/>
                </a:solidFill>
                <a:latin typeface="Calibri"/>
                <a:ea typeface="Calibri"/>
                <a:cs typeface="Calibri"/>
                <a:sym typeface="Calibri"/>
              </a:rPr>
              <a:t>16 </a:t>
            </a:r>
            <a:r>
              <a:rPr lang="en-IN" sz="1600" b="0" i="0" u="none" strike="noStrike" cap="none">
                <a:solidFill>
                  <a:srgbClr val="595A59"/>
                </a:solidFill>
                <a:latin typeface="Calibri"/>
                <a:ea typeface="Calibri"/>
                <a:cs typeface="Calibri"/>
                <a:sym typeface="Calibri"/>
              </a:rPr>
              <a:t>research teams</a:t>
            </a:r>
            <a:endParaRPr sz="1600" b="0" i="0" u="none" strike="noStrike" cap="none">
              <a:solidFill>
                <a:srgbClr val="595A59"/>
              </a:solidFill>
              <a:latin typeface="Calibri"/>
              <a:ea typeface="Calibri"/>
              <a:cs typeface="Calibri"/>
              <a:sym typeface="Calibri"/>
            </a:endParaRPr>
          </a:p>
          <a:p>
            <a:pPr marL="0" marR="0" lvl="0" indent="0" algn="l" rtl="0">
              <a:lnSpc>
                <a:spcPct val="115000"/>
              </a:lnSpc>
              <a:spcBef>
                <a:spcPts val="843"/>
              </a:spcBef>
              <a:spcAft>
                <a:spcPts val="0"/>
              </a:spcAft>
              <a:buClr>
                <a:srgbClr val="000000"/>
              </a:buClr>
              <a:buSzPts val="1806"/>
              <a:buFont typeface="Arial"/>
              <a:buNone/>
            </a:pPr>
            <a:r>
              <a:rPr lang="en-IN" sz="1600" b="1" i="0" u="none" strike="noStrike" cap="none">
                <a:solidFill>
                  <a:srgbClr val="595A59"/>
                </a:solidFill>
                <a:latin typeface="Calibri"/>
                <a:ea typeface="Calibri"/>
                <a:cs typeface="Calibri"/>
                <a:sym typeface="Calibri"/>
              </a:rPr>
              <a:t>400+ </a:t>
            </a:r>
            <a:r>
              <a:rPr lang="en-IN" sz="1600" b="0" i="0" u="none" strike="noStrike" cap="none">
                <a:solidFill>
                  <a:srgbClr val="595A59"/>
                </a:solidFill>
                <a:latin typeface="Calibri"/>
                <a:ea typeface="Calibri"/>
                <a:cs typeface="Calibri"/>
                <a:sym typeface="Calibri"/>
              </a:rPr>
              <a:t>team members</a:t>
            </a:r>
            <a:endParaRPr sz="1600" b="0" i="0" u="none" strike="noStrike" cap="none">
              <a:solidFill>
                <a:srgbClr val="595A59"/>
              </a:solidFill>
              <a:latin typeface="Calibri"/>
              <a:ea typeface="Calibri"/>
              <a:cs typeface="Calibri"/>
              <a:sym typeface="Calibri"/>
            </a:endParaRPr>
          </a:p>
          <a:p>
            <a:pPr marL="0" marR="0" lvl="0" indent="0" algn="l" rtl="0">
              <a:lnSpc>
                <a:spcPct val="115000"/>
              </a:lnSpc>
              <a:spcBef>
                <a:spcPts val="843"/>
              </a:spcBef>
              <a:spcAft>
                <a:spcPts val="0"/>
              </a:spcAft>
              <a:buClr>
                <a:srgbClr val="000000"/>
              </a:buClr>
              <a:buSzPts val="1806"/>
              <a:buFont typeface="Arial"/>
              <a:buNone/>
            </a:pPr>
            <a:r>
              <a:rPr lang="en-IN" sz="1600" b="1" i="0" u="none" strike="noStrike" cap="none">
                <a:solidFill>
                  <a:srgbClr val="595A59"/>
                </a:solidFill>
                <a:latin typeface="Calibri"/>
                <a:ea typeface="Calibri"/>
                <a:cs typeface="Calibri"/>
                <a:sym typeface="Calibri"/>
              </a:rPr>
              <a:t>680+ </a:t>
            </a:r>
            <a:r>
              <a:rPr lang="en-IN" sz="1600" b="0" i="0" u="none" strike="noStrike" cap="none">
                <a:solidFill>
                  <a:srgbClr val="595A59"/>
                </a:solidFill>
                <a:latin typeface="Calibri"/>
                <a:ea typeface="Calibri"/>
                <a:cs typeface="Calibri"/>
                <a:sym typeface="Calibri"/>
              </a:rPr>
              <a:t>peer-reviewed studies</a:t>
            </a:r>
            <a:endParaRPr sz="1600" b="0" i="0" u="none" strike="noStrike" cap="none">
              <a:solidFill>
                <a:srgbClr val="595A59"/>
              </a:solidFill>
              <a:latin typeface="Calibri"/>
              <a:ea typeface="Calibri"/>
              <a:cs typeface="Calibri"/>
              <a:sym typeface="Calibri"/>
            </a:endParaRPr>
          </a:p>
          <a:p>
            <a:pPr marL="0" marR="0" lvl="0" indent="0" algn="l" rtl="0">
              <a:lnSpc>
                <a:spcPct val="100000"/>
              </a:lnSpc>
              <a:spcBef>
                <a:spcPts val="843"/>
              </a:spcBef>
              <a:spcAft>
                <a:spcPts val="0"/>
              </a:spcAft>
              <a:buClr>
                <a:srgbClr val="000000"/>
              </a:buClr>
              <a:buSzPts val="700"/>
              <a:buFont typeface="Arial"/>
              <a:buNone/>
            </a:pPr>
            <a:endParaRPr sz="500" b="1" i="0" u="none" strike="noStrike" cap="none">
              <a:solidFill>
                <a:srgbClr val="595A59"/>
              </a:solidFill>
              <a:latin typeface="Calibri"/>
              <a:ea typeface="Calibri"/>
              <a:cs typeface="Calibri"/>
              <a:sym typeface="Calibri"/>
            </a:endParaRPr>
          </a:p>
          <a:p>
            <a:pPr marL="0" marR="0" lvl="0" indent="0" algn="l" rtl="0">
              <a:lnSpc>
                <a:spcPct val="115000"/>
              </a:lnSpc>
              <a:spcBef>
                <a:spcPts val="843"/>
              </a:spcBef>
              <a:spcAft>
                <a:spcPts val="0"/>
              </a:spcAft>
              <a:buClr>
                <a:schemeClr val="dk1"/>
              </a:buClr>
              <a:buSzPts val="1806"/>
              <a:buFont typeface="Arial"/>
              <a:buNone/>
            </a:pPr>
            <a:r>
              <a:rPr lang="en-IN" sz="1600" b="1" i="0" u="none" strike="noStrike" cap="none">
                <a:solidFill>
                  <a:srgbClr val="595A59"/>
                </a:solidFill>
                <a:latin typeface="Calibri"/>
                <a:ea typeface="Calibri"/>
                <a:cs typeface="Calibri"/>
                <a:sym typeface="Calibri"/>
              </a:rPr>
              <a:t>240+ </a:t>
            </a:r>
            <a:r>
              <a:rPr lang="en-IN" sz="1600" b="0" i="0" u="none" strike="noStrike" cap="none">
                <a:solidFill>
                  <a:srgbClr val="595A59"/>
                </a:solidFill>
                <a:latin typeface="Calibri"/>
                <a:ea typeface="Calibri"/>
                <a:cs typeface="Calibri"/>
                <a:sym typeface="Calibri"/>
              </a:rPr>
              <a:t>policies &amp; plans informed </a:t>
            </a:r>
            <a:endParaRPr sz="1600" b="0" i="0" u="none" strike="noStrike" cap="none">
              <a:solidFill>
                <a:srgbClr val="595A59"/>
              </a:solidFill>
              <a:latin typeface="Calibri"/>
              <a:ea typeface="Calibri"/>
              <a:cs typeface="Calibri"/>
              <a:sym typeface="Calibri"/>
            </a:endParaRPr>
          </a:p>
          <a:p>
            <a:pPr marL="0" marR="0" lvl="0" indent="0" algn="l" rtl="0">
              <a:lnSpc>
                <a:spcPct val="115000"/>
              </a:lnSpc>
              <a:spcBef>
                <a:spcPts val="843"/>
              </a:spcBef>
              <a:spcAft>
                <a:spcPts val="0"/>
              </a:spcAft>
              <a:buClr>
                <a:schemeClr val="dk1"/>
              </a:buClr>
              <a:buSzPts val="1806"/>
              <a:buFont typeface="Arial"/>
              <a:buNone/>
            </a:pPr>
            <a:r>
              <a:rPr lang="en-IN" sz="1600" b="1" i="0" u="none" strike="noStrike" cap="none">
                <a:solidFill>
                  <a:srgbClr val="595A59"/>
                </a:solidFill>
                <a:latin typeface="Calibri"/>
                <a:ea typeface="Calibri"/>
                <a:cs typeface="Calibri"/>
                <a:sym typeface="Calibri"/>
              </a:rPr>
              <a:t>80,000+ </a:t>
            </a:r>
            <a:r>
              <a:rPr lang="en-IN" sz="1600" b="0" i="0" u="none" strike="noStrike" cap="none">
                <a:solidFill>
                  <a:srgbClr val="595A59"/>
                </a:solidFill>
                <a:latin typeface="Calibri"/>
                <a:ea typeface="Calibri"/>
                <a:cs typeface="Calibri"/>
                <a:sym typeface="Calibri"/>
              </a:rPr>
              <a:t>livelihoods enabled</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843"/>
              </a:spcBef>
              <a:spcAft>
                <a:spcPts val="0"/>
              </a:spcAft>
              <a:buClr>
                <a:srgbClr val="000000"/>
              </a:buClr>
              <a:buSzPts val="600"/>
              <a:buFont typeface="Arial"/>
              <a:buNone/>
            </a:pPr>
            <a:endParaRPr sz="500" b="1" i="0" u="none" strike="noStrike" cap="none">
              <a:solidFill>
                <a:srgbClr val="595A59"/>
              </a:solidFill>
              <a:latin typeface="Calibri"/>
              <a:ea typeface="Calibri"/>
              <a:cs typeface="Calibri"/>
              <a:sym typeface="Calibri"/>
            </a:endParaRPr>
          </a:p>
          <a:p>
            <a:pPr marL="0" marR="0" lvl="0" indent="0" algn="l" rtl="0">
              <a:lnSpc>
                <a:spcPct val="115000"/>
              </a:lnSpc>
              <a:spcBef>
                <a:spcPts val="843"/>
              </a:spcBef>
              <a:spcAft>
                <a:spcPts val="0"/>
              </a:spcAft>
              <a:buClr>
                <a:srgbClr val="000000"/>
              </a:buClr>
              <a:buSzPts val="1806"/>
              <a:buFont typeface="Arial"/>
              <a:buNone/>
            </a:pPr>
            <a:r>
              <a:rPr lang="en-IN" sz="1600" b="1" i="0" u="none" strike="noStrike" cap="none">
                <a:solidFill>
                  <a:srgbClr val="595A59"/>
                </a:solidFill>
                <a:latin typeface="Calibri"/>
                <a:ea typeface="Calibri"/>
                <a:cs typeface="Calibri"/>
                <a:sym typeface="Calibri"/>
              </a:rPr>
              <a:t>770+</a:t>
            </a:r>
            <a:r>
              <a:rPr lang="en-IN" sz="1600" b="0" i="0" u="none" strike="noStrike" cap="none">
                <a:solidFill>
                  <a:srgbClr val="595A59"/>
                </a:solidFill>
                <a:latin typeface="Calibri"/>
                <a:ea typeface="Calibri"/>
                <a:cs typeface="Calibri"/>
                <a:sym typeface="Calibri"/>
              </a:rPr>
              <a:t> convenings </a:t>
            </a:r>
            <a:endParaRPr sz="1600" b="0" i="0" u="none" strike="noStrike" cap="none">
              <a:solidFill>
                <a:srgbClr val="595A59"/>
              </a:solidFill>
              <a:latin typeface="Calibri"/>
              <a:ea typeface="Calibri"/>
              <a:cs typeface="Calibri"/>
              <a:sym typeface="Calibri"/>
            </a:endParaRPr>
          </a:p>
          <a:p>
            <a:pPr marL="0" marR="0" lvl="0" indent="0" algn="l" rtl="0">
              <a:lnSpc>
                <a:spcPct val="115000"/>
              </a:lnSpc>
              <a:spcBef>
                <a:spcPts val="843"/>
              </a:spcBef>
              <a:spcAft>
                <a:spcPts val="0"/>
              </a:spcAft>
              <a:buClr>
                <a:srgbClr val="000000"/>
              </a:buClr>
              <a:buSzPts val="1806"/>
              <a:buFont typeface="Arial"/>
              <a:buNone/>
            </a:pPr>
            <a:r>
              <a:rPr lang="en-IN" sz="1600" b="1" i="0" u="none" strike="noStrike" cap="none">
                <a:solidFill>
                  <a:srgbClr val="595A59"/>
                </a:solidFill>
                <a:latin typeface="Calibri"/>
                <a:ea typeface="Calibri"/>
                <a:cs typeface="Calibri"/>
                <a:sym typeface="Calibri"/>
              </a:rPr>
              <a:t>800+ </a:t>
            </a:r>
            <a:r>
              <a:rPr lang="en-IN" sz="1600" b="0" i="0" u="none" strike="noStrike" cap="none">
                <a:solidFill>
                  <a:srgbClr val="595A59"/>
                </a:solidFill>
                <a:latin typeface="Calibri"/>
                <a:ea typeface="Calibri"/>
                <a:cs typeface="Calibri"/>
                <a:sym typeface="Calibri"/>
              </a:rPr>
              <a:t>opinion pieces  </a:t>
            </a:r>
            <a:endParaRPr sz="1600" b="0" i="0" u="none" strike="noStrike" cap="none">
              <a:solidFill>
                <a:srgbClr val="595A59"/>
              </a:solidFill>
              <a:latin typeface="Calibri"/>
              <a:ea typeface="Calibri"/>
              <a:cs typeface="Calibri"/>
              <a:sym typeface="Calibri"/>
            </a:endParaRPr>
          </a:p>
          <a:p>
            <a:pPr marL="0" marR="0" lvl="0" indent="0" algn="l" rtl="0">
              <a:lnSpc>
                <a:spcPct val="115000"/>
              </a:lnSpc>
              <a:spcBef>
                <a:spcPts val="843"/>
              </a:spcBef>
              <a:spcAft>
                <a:spcPts val="0"/>
              </a:spcAft>
              <a:buClr>
                <a:schemeClr val="dk1"/>
              </a:buClr>
              <a:buSzPts val="1806"/>
              <a:buFont typeface="Arial"/>
              <a:buNone/>
            </a:pPr>
            <a:r>
              <a:rPr lang="en-IN" sz="1600" b="1" i="0" u="none" strike="noStrike" cap="none">
                <a:solidFill>
                  <a:srgbClr val="595A59"/>
                </a:solidFill>
                <a:latin typeface="Calibri"/>
                <a:ea typeface="Calibri"/>
                <a:cs typeface="Calibri"/>
                <a:sym typeface="Calibri"/>
              </a:rPr>
              <a:t>52 mn </a:t>
            </a:r>
            <a:r>
              <a:rPr lang="en-IN" sz="1600" b="0" i="0" u="none" strike="noStrike" cap="none">
                <a:solidFill>
                  <a:srgbClr val="595A59"/>
                </a:solidFill>
                <a:latin typeface="Calibri"/>
                <a:ea typeface="Calibri"/>
                <a:cs typeface="Calibri"/>
                <a:sym typeface="Calibri"/>
              </a:rPr>
              <a:t>reached via films &amp; documentaries </a:t>
            </a:r>
            <a:endParaRPr sz="1600" b="0" i="0" u="none" strike="noStrike" cap="none">
              <a:solidFill>
                <a:srgbClr val="595A59"/>
              </a:solidFill>
              <a:latin typeface="Calibri"/>
              <a:ea typeface="Calibri"/>
              <a:cs typeface="Calibri"/>
              <a:sym typeface="Calibri"/>
            </a:endParaRPr>
          </a:p>
        </p:txBody>
      </p:sp>
      <p:pic>
        <p:nvPicPr>
          <p:cNvPr id="257" name="Google Shape;257;p47" title="MapChart_Map (3).png"/>
          <p:cNvPicPr preferRelativeResize="0"/>
          <p:nvPr/>
        </p:nvPicPr>
        <p:blipFill rotWithShape="1">
          <a:blip r:embed="rId3">
            <a:alphaModFix/>
          </a:blip>
          <a:srcRect b="2591"/>
          <a:stretch/>
        </p:blipFill>
        <p:spPr>
          <a:xfrm>
            <a:off x="2869707" y="1675271"/>
            <a:ext cx="4163751" cy="4886175"/>
          </a:xfrm>
          <a:prstGeom prst="rect">
            <a:avLst/>
          </a:prstGeom>
          <a:noFill/>
          <a:ln>
            <a:noFill/>
          </a:ln>
        </p:spPr>
      </p:pic>
      <p:sp>
        <p:nvSpPr>
          <p:cNvPr id="258" name="Google Shape;258;p47"/>
          <p:cNvSpPr txBox="1">
            <a:spLocks noGrp="1"/>
          </p:cNvSpPr>
          <p:nvPr>
            <p:ph type="title"/>
          </p:nvPr>
        </p:nvSpPr>
        <p:spPr>
          <a:xfrm>
            <a:off x="415335" y="255122"/>
            <a:ext cx="11333400" cy="665100"/>
          </a:xfrm>
          <a:prstGeom prst="rect">
            <a:avLst/>
          </a:prstGeom>
          <a:noFill/>
          <a:ln>
            <a:noFill/>
          </a:ln>
        </p:spPr>
        <p:txBody>
          <a:bodyPr spcFirstLastPara="1" wrap="square" lIns="0" tIns="60900" rIns="0" bIns="60900" anchor="t" anchorCtr="0">
            <a:noAutofit/>
          </a:bodyPr>
          <a:lstStyle/>
          <a:p>
            <a:pPr marL="0" lvl="0" indent="0" algn="l" rtl="0">
              <a:lnSpc>
                <a:spcPct val="100000"/>
              </a:lnSpc>
              <a:spcBef>
                <a:spcPts val="0"/>
              </a:spcBef>
              <a:spcAft>
                <a:spcPts val="0"/>
              </a:spcAft>
              <a:buClr>
                <a:schemeClr val="accent1"/>
              </a:buClr>
              <a:buSzPts val="3200"/>
              <a:buFont typeface="Calibri"/>
              <a:buNone/>
            </a:pPr>
            <a:r>
              <a:rPr lang="en-IN" sz="2200"/>
              <a:t>Impacting sustainable development at scale with data, integrated analysis, and strategic outreach</a:t>
            </a:r>
            <a:endParaRPr/>
          </a:p>
          <a:p>
            <a:pPr marL="0" lvl="0" indent="0" algn="l" rtl="0">
              <a:lnSpc>
                <a:spcPct val="100000"/>
              </a:lnSpc>
              <a:spcBef>
                <a:spcPts val="0"/>
              </a:spcBef>
              <a:spcAft>
                <a:spcPts val="0"/>
              </a:spcAft>
              <a:buClr>
                <a:schemeClr val="accent1"/>
              </a:buClr>
              <a:buSzPts val="3200"/>
              <a:buFont typeface="Calibri"/>
              <a:buNone/>
            </a:pPr>
            <a:endParaRPr sz="2300"/>
          </a:p>
        </p:txBody>
      </p:sp>
      <p:sp>
        <p:nvSpPr>
          <p:cNvPr id="259" name="Google Shape;259;p47"/>
          <p:cNvSpPr txBox="1">
            <a:spLocks noGrp="1"/>
          </p:cNvSpPr>
          <p:nvPr>
            <p:ph type="sldNum" idx="4294967295"/>
          </p:nvPr>
        </p:nvSpPr>
        <p:spPr>
          <a:xfrm>
            <a:off x="-354180" y="6351839"/>
            <a:ext cx="1030800" cy="365100"/>
          </a:xfrm>
          <a:prstGeom prst="rect">
            <a:avLst/>
          </a:prstGeom>
          <a:noFill/>
          <a:ln>
            <a:noFill/>
          </a:ln>
        </p:spPr>
        <p:txBody>
          <a:bodyPr spcFirstLastPara="1" wrap="square" lIns="121900" tIns="60900" rIns="121900" bIns="60900" anchor="ctr" anchorCtr="0">
            <a:no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IN"/>
              <a:t>2</a:t>
            </a:fld>
            <a:r>
              <a:rPr lang="en-IN" sz="1300"/>
              <a:t>|</a:t>
            </a:r>
            <a:endParaRPr sz="1300"/>
          </a:p>
        </p:txBody>
      </p:sp>
      <p:cxnSp>
        <p:nvCxnSpPr>
          <p:cNvPr id="260" name="Google Shape;260;p47"/>
          <p:cNvCxnSpPr/>
          <p:nvPr/>
        </p:nvCxnSpPr>
        <p:spPr>
          <a:xfrm rot="10800000" flipH="1">
            <a:off x="441042" y="1944238"/>
            <a:ext cx="11333400" cy="4500"/>
          </a:xfrm>
          <a:prstGeom prst="straightConnector1">
            <a:avLst/>
          </a:prstGeom>
          <a:noFill/>
          <a:ln w="9525" cap="flat" cmpd="sng">
            <a:solidFill>
              <a:schemeClr val="accent2"/>
            </a:solidFill>
            <a:prstDash val="dash"/>
            <a:round/>
            <a:headEnd type="none" w="sm" len="sm"/>
            <a:tailEnd type="none" w="sm" len="sm"/>
          </a:ln>
        </p:spPr>
      </p:cxnSp>
      <p:cxnSp>
        <p:nvCxnSpPr>
          <p:cNvPr id="261" name="Google Shape;261;p47"/>
          <p:cNvCxnSpPr/>
          <p:nvPr/>
        </p:nvCxnSpPr>
        <p:spPr>
          <a:xfrm rot="10800000" flipH="1">
            <a:off x="400825" y="1131679"/>
            <a:ext cx="11333400" cy="4500"/>
          </a:xfrm>
          <a:prstGeom prst="straightConnector1">
            <a:avLst/>
          </a:prstGeom>
          <a:noFill/>
          <a:ln w="9525" cap="flat" cmpd="sng">
            <a:solidFill>
              <a:schemeClr val="accent2"/>
            </a:solidFill>
            <a:prstDash val="dash"/>
            <a:round/>
            <a:headEnd type="none" w="sm" len="sm"/>
            <a:tailEnd type="none" w="sm" len="sm"/>
          </a:ln>
        </p:spPr>
      </p:cxnSp>
      <p:sp>
        <p:nvSpPr>
          <p:cNvPr id="262" name="Google Shape;262;p47"/>
          <p:cNvSpPr/>
          <p:nvPr/>
        </p:nvSpPr>
        <p:spPr>
          <a:xfrm>
            <a:off x="6331357" y="1327401"/>
            <a:ext cx="1423500" cy="415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1501"/>
              <a:buFont typeface="Arial"/>
              <a:buNone/>
            </a:pPr>
            <a:r>
              <a:rPr lang="en-IN" sz="1500" b="1" i="0" u="none" strike="noStrike" cap="none">
                <a:solidFill>
                  <a:srgbClr val="1F1F1F"/>
                </a:solidFill>
                <a:latin typeface="Calibri"/>
                <a:ea typeface="Calibri"/>
                <a:cs typeface="Calibri"/>
                <a:sym typeface="Calibri"/>
              </a:rPr>
              <a:t>Improving quality of life</a:t>
            </a:r>
            <a:endParaRPr sz="1500" b="1" i="0" u="none" strike="noStrike" cap="none">
              <a:solidFill>
                <a:srgbClr val="000000"/>
              </a:solidFill>
              <a:latin typeface="Calibri"/>
              <a:ea typeface="Calibri"/>
              <a:cs typeface="Calibri"/>
              <a:sym typeface="Calibri"/>
            </a:endParaRPr>
          </a:p>
        </p:txBody>
      </p:sp>
      <p:sp>
        <p:nvSpPr>
          <p:cNvPr id="263" name="Google Shape;263;p47"/>
          <p:cNvSpPr/>
          <p:nvPr/>
        </p:nvSpPr>
        <p:spPr>
          <a:xfrm>
            <a:off x="1090675" y="1343822"/>
            <a:ext cx="941700" cy="602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1501"/>
              <a:buFont typeface="Arial"/>
              <a:buNone/>
            </a:pPr>
            <a:r>
              <a:rPr lang="en-IN" sz="1500" b="1" i="0" u="none" strike="noStrike" cap="none">
                <a:solidFill>
                  <a:srgbClr val="1F1F1F"/>
                </a:solidFill>
                <a:latin typeface="Calibri"/>
                <a:ea typeface="Calibri"/>
                <a:cs typeface="Calibri"/>
                <a:sym typeface="Calibri"/>
              </a:rPr>
              <a:t>Clean electricity </a:t>
            </a:r>
            <a:endParaRPr sz="1500" b="1" i="0" u="none" strike="noStrike" cap="none">
              <a:solidFill>
                <a:srgbClr val="1F1F1F"/>
              </a:solidFill>
              <a:latin typeface="Calibri"/>
              <a:ea typeface="Calibri"/>
              <a:cs typeface="Calibri"/>
              <a:sym typeface="Calibri"/>
            </a:endParaRPr>
          </a:p>
        </p:txBody>
      </p:sp>
      <p:sp>
        <p:nvSpPr>
          <p:cNvPr id="264" name="Google Shape;264;p47"/>
          <p:cNvSpPr/>
          <p:nvPr/>
        </p:nvSpPr>
        <p:spPr>
          <a:xfrm>
            <a:off x="8567729" y="1321330"/>
            <a:ext cx="1286400" cy="665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1501"/>
              <a:buFont typeface="Arial"/>
              <a:buNone/>
            </a:pPr>
            <a:r>
              <a:rPr lang="en-IN" sz="1500" b="1" i="0" u="none" strike="noStrike" cap="none">
                <a:solidFill>
                  <a:srgbClr val="1F1F1F"/>
                </a:solidFill>
                <a:latin typeface="Calibri"/>
                <a:ea typeface="Calibri"/>
                <a:cs typeface="Calibri"/>
                <a:sym typeface="Calibri"/>
              </a:rPr>
              <a:t>Green economy &amp; livelihoods</a:t>
            </a:r>
            <a:endParaRPr sz="1500" b="1" i="0" u="none" strike="noStrike" cap="none">
              <a:solidFill>
                <a:srgbClr val="000000"/>
              </a:solidFill>
              <a:latin typeface="Calibri"/>
              <a:ea typeface="Calibri"/>
              <a:cs typeface="Calibri"/>
              <a:sym typeface="Calibri"/>
            </a:endParaRPr>
          </a:p>
        </p:txBody>
      </p:sp>
      <p:sp>
        <p:nvSpPr>
          <p:cNvPr id="265" name="Google Shape;265;p47"/>
          <p:cNvSpPr/>
          <p:nvPr/>
        </p:nvSpPr>
        <p:spPr>
          <a:xfrm>
            <a:off x="2736392" y="1349707"/>
            <a:ext cx="1347900" cy="57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1501"/>
              <a:buFont typeface="Arial"/>
              <a:buNone/>
            </a:pPr>
            <a:r>
              <a:rPr lang="en-IN" sz="1500" b="1" i="0" u="none" strike="noStrike" cap="none">
                <a:solidFill>
                  <a:srgbClr val="1F1F1F"/>
                </a:solidFill>
                <a:latin typeface="Calibri"/>
                <a:ea typeface="Calibri"/>
                <a:cs typeface="Calibri"/>
                <a:sym typeface="Calibri"/>
              </a:rPr>
              <a:t>Low-carbon </a:t>
            </a:r>
            <a:endParaRPr sz="1500" b="1" i="0" u="none" strike="noStrike" cap="none">
              <a:solidFill>
                <a:srgbClr val="1F1F1F"/>
              </a:solidFill>
              <a:latin typeface="Calibri"/>
              <a:ea typeface="Calibri"/>
              <a:cs typeface="Calibri"/>
              <a:sym typeface="Calibri"/>
            </a:endParaRPr>
          </a:p>
          <a:p>
            <a:pPr marL="0" marR="0" lvl="0" indent="0" algn="l" rtl="0">
              <a:lnSpc>
                <a:spcPct val="100000"/>
              </a:lnSpc>
              <a:spcBef>
                <a:spcPts val="0"/>
              </a:spcBef>
              <a:spcAft>
                <a:spcPts val="0"/>
              </a:spcAft>
              <a:buClr>
                <a:srgbClr val="1F1F1F"/>
              </a:buClr>
              <a:buSzPts val="1501"/>
              <a:buFont typeface="Arial"/>
              <a:buNone/>
            </a:pPr>
            <a:r>
              <a:rPr lang="en-IN" sz="1500" b="1" i="0" u="none" strike="noStrike" cap="none">
                <a:solidFill>
                  <a:srgbClr val="1F1F1F"/>
                </a:solidFill>
                <a:latin typeface="Calibri"/>
                <a:ea typeface="Calibri"/>
                <a:cs typeface="Calibri"/>
                <a:sym typeface="Calibri"/>
              </a:rPr>
              <a:t>industrialisation</a:t>
            </a:r>
            <a:endParaRPr sz="1500" b="1" i="0" u="none" strike="noStrike" cap="none">
              <a:solidFill>
                <a:srgbClr val="000000"/>
              </a:solidFill>
              <a:latin typeface="Calibri"/>
              <a:ea typeface="Calibri"/>
              <a:cs typeface="Calibri"/>
              <a:sym typeface="Calibri"/>
            </a:endParaRPr>
          </a:p>
        </p:txBody>
      </p:sp>
      <p:sp>
        <p:nvSpPr>
          <p:cNvPr id="266" name="Google Shape;266;p47"/>
          <p:cNvSpPr/>
          <p:nvPr/>
        </p:nvSpPr>
        <p:spPr>
          <a:xfrm>
            <a:off x="390604" y="916963"/>
            <a:ext cx="1886100" cy="415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1501"/>
              <a:buFont typeface="Arial"/>
              <a:buNone/>
            </a:pPr>
            <a:r>
              <a:rPr lang="en-IN" sz="1201" b="0" i="0" u="none" strike="noStrike" cap="none">
                <a:solidFill>
                  <a:srgbClr val="1F1F1F"/>
                </a:solidFill>
                <a:latin typeface="Familjen Grotesk"/>
                <a:ea typeface="Familjen Grotesk"/>
                <a:cs typeface="Familjen Grotesk"/>
                <a:sym typeface="Familjen Grotesk"/>
              </a:rPr>
              <a:t>STRATEGIC PILLARS</a:t>
            </a:r>
            <a:endParaRPr sz="1201" b="0" i="0" u="none" strike="noStrike" cap="none">
              <a:solidFill>
                <a:srgbClr val="000000"/>
              </a:solidFill>
              <a:latin typeface="Familjen Grotesk"/>
              <a:ea typeface="Familjen Grotesk"/>
              <a:cs typeface="Familjen Grotesk"/>
              <a:sym typeface="Familjen Grotesk"/>
            </a:endParaRPr>
          </a:p>
        </p:txBody>
      </p:sp>
      <p:sp>
        <p:nvSpPr>
          <p:cNvPr id="267" name="Google Shape;267;p47"/>
          <p:cNvSpPr/>
          <p:nvPr/>
        </p:nvSpPr>
        <p:spPr>
          <a:xfrm>
            <a:off x="10562841" y="1320404"/>
            <a:ext cx="1345200" cy="510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1501"/>
              <a:buFont typeface="Arial"/>
              <a:buNone/>
            </a:pPr>
            <a:r>
              <a:rPr lang="en-IN" sz="1500" b="1" i="0" u="none" strike="noStrike" cap="none">
                <a:solidFill>
                  <a:srgbClr val="1F1F1F"/>
                </a:solidFill>
                <a:latin typeface="Calibri"/>
                <a:ea typeface="Calibri"/>
                <a:cs typeface="Calibri"/>
                <a:sym typeface="Calibri"/>
              </a:rPr>
              <a:t>Sharing lessons from India</a:t>
            </a:r>
            <a:endParaRPr sz="1500" b="1" i="0" u="none" strike="noStrike" cap="none">
              <a:solidFill>
                <a:srgbClr val="000000"/>
              </a:solidFill>
              <a:latin typeface="Calibri"/>
              <a:ea typeface="Calibri"/>
              <a:cs typeface="Calibri"/>
              <a:sym typeface="Calibri"/>
            </a:endParaRPr>
          </a:p>
        </p:txBody>
      </p:sp>
      <p:sp>
        <p:nvSpPr>
          <p:cNvPr id="268" name="Google Shape;268;p47"/>
          <p:cNvSpPr txBox="1"/>
          <p:nvPr/>
        </p:nvSpPr>
        <p:spPr>
          <a:xfrm>
            <a:off x="6402024" y="2722344"/>
            <a:ext cx="1498800" cy="4197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Assam </a:t>
            </a:r>
            <a:endParaRPr sz="1153" b="0" i="0" u="none" strike="noStrike" cap="none">
              <a:solidFill>
                <a:srgbClr val="A5A5A5"/>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Energy, Livelihoods</a:t>
            </a:r>
            <a:endParaRPr sz="1293" b="0" i="0" u="none" strike="noStrike" cap="none">
              <a:solidFill>
                <a:srgbClr val="777877"/>
              </a:solidFill>
              <a:latin typeface="Arial"/>
              <a:ea typeface="Arial"/>
              <a:cs typeface="Arial"/>
              <a:sym typeface="Arial"/>
            </a:endParaRPr>
          </a:p>
        </p:txBody>
      </p:sp>
      <p:sp>
        <p:nvSpPr>
          <p:cNvPr id="269" name="Google Shape;269;p47"/>
          <p:cNvSpPr txBox="1"/>
          <p:nvPr/>
        </p:nvSpPr>
        <p:spPr>
          <a:xfrm>
            <a:off x="4797553" y="2866028"/>
            <a:ext cx="1476900" cy="4197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Uttar Pradesh</a:t>
            </a:r>
            <a:endParaRPr sz="1434"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Energy, Mobility, Water</a:t>
            </a:r>
            <a:endParaRPr sz="1293" b="0" i="0" u="none" strike="noStrike" cap="none">
              <a:solidFill>
                <a:srgbClr val="777877"/>
              </a:solidFill>
              <a:latin typeface="Arial"/>
              <a:ea typeface="Arial"/>
              <a:cs typeface="Arial"/>
              <a:sym typeface="Arial"/>
            </a:endParaRPr>
          </a:p>
        </p:txBody>
      </p:sp>
      <p:sp>
        <p:nvSpPr>
          <p:cNvPr id="270" name="Google Shape;270;p47"/>
          <p:cNvSpPr txBox="1"/>
          <p:nvPr/>
        </p:nvSpPr>
        <p:spPr>
          <a:xfrm>
            <a:off x="5120229" y="5516865"/>
            <a:ext cx="1984500" cy="6207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Andhra Pradesh</a:t>
            </a:r>
            <a:endParaRPr sz="1434"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Resilience, Food </a:t>
            </a:r>
            <a:endParaRPr sz="1013" b="0" i="0" u="none" strike="noStrike" cap="none">
              <a:solidFill>
                <a:srgbClr val="77787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53"/>
              <a:buFont typeface="Arial"/>
              <a:buNone/>
            </a:pPr>
            <a:endParaRPr sz="1153" b="0" i="0" u="none" strike="noStrike" cap="none">
              <a:solidFill>
                <a:srgbClr val="3F3F3F"/>
              </a:solidFill>
              <a:latin typeface="Calibri"/>
              <a:ea typeface="Calibri"/>
              <a:cs typeface="Calibri"/>
              <a:sym typeface="Calibri"/>
            </a:endParaRPr>
          </a:p>
        </p:txBody>
      </p:sp>
      <p:cxnSp>
        <p:nvCxnSpPr>
          <p:cNvPr id="271" name="Google Shape;271;p47"/>
          <p:cNvCxnSpPr/>
          <p:nvPr/>
        </p:nvCxnSpPr>
        <p:spPr>
          <a:xfrm rot="10800000" flipH="1">
            <a:off x="4498527" y="5608818"/>
            <a:ext cx="621900" cy="900"/>
          </a:xfrm>
          <a:prstGeom prst="straightConnector1">
            <a:avLst/>
          </a:prstGeom>
          <a:noFill/>
          <a:ln w="9525" cap="flat" cmpd="sng">
            <a:solidFill>
              <a:srgbClr val="7F7F7F"/>
            </a:solidFill>
            <a:prstDash val="solid"/>
            <a:round/>
            <a:headEnd type="none" w="sm" len="sm"/>
            <a:tailEnd type="none" w="sm" len="sm"/>
          </a:ln>
        </p:spPr>
      </p:cxnSp>
      <p:sp>
        <p:nvSpPr>
          <p:cNvPr id="272" name="Google Shape;272;p47"/>
          <p:cNvSpPr txBox="1"/>
          <p:nvPr/>
        </p:nvSpPr>
        <p:spPr>
          <a:xfrm>
            <a:off x="1722048" y="2274925"/>
            <a:ext cx="2105700" cy="418800"/>
          </a:xfrm>
          <a:prstGeom prst="rect">
            <a:avLst/>
          </a:prstGeom>
          <a:noFill/>
          <a:ln>
            <a:noFill/>
          </a:ln>
        </p:spPr>
        <p:txBody>
          <a:bodyPr spcFirstLastPara="1" wrap="square" lIns="85550" tIns="42775" rIns="85550" bIns="42775" anchor="t" anchorCtr="0">
            <a:spAutoFit/>
          </a:bodyPr>
          <a:lstStyle/>
          <a:p>
            <a:pPr marL="0" marR="0" lvl="0" indent="0" algn="r" rtl="0">
              <a:lnSpc>
                <a:spcPct val="100000"/>
              </a:lnSpc>
              <a:spcBef>
                <a:spcPts val="0"/>
              </a:spcBef>
              <a:spcAft>
                <a:spcPts val="0"/>
              </a:spcAft>
              <a:buClr>
                <a:srgbClr val="000000"/>
              </a:buClr>
              <a:buSzPts val="1053"/>
              <a:buFont typeface="Arial"/>
              <a:buNone/>
            </a:pPr>
            <a:r>
              <a:rPr lang="en-IN" sz="1150" b="0" i="0" u="none" strike="noStrike" cap="none">
                <a:solidFill>
                  <a:srgbClr val="009ED8"/>
                </a:solidFill>
                <a:latin typeface="Calibri"/>
                <a:ea typeface="Calibri"/>
                <a:cs typeface="Calibri"/>
                <a:sym typeface="Calibri"/>
              </a:rPr>
              <a:t>Himachal Pradesh</a:t>
            </a:r>
            <a:endParaRPr sz="115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053"/>
              <a:buFont typeface="Arial"/>
              <a:buNone/>
            </a:pPr>
            <a:r>
              <a:rPr lang="en-IN" sz="1010" b="0" i="0" u="none" strike="noStrike" cap="none">
                <a:solidFill>
                  <a:srgbClr val="777877"/>
                </a:solidFill>
                <a:latin typeface="Calibri"/>
                <a:ea typeface="Calibri"/>
                <a:cs typeface="Calibri"/>
                <a:sym typeface="Calibri"/>
              </a:rPr>
              <a:t>Resilience</a:t>
            </a:r>
            <a:endParaRPr sz="1400" b="0" i="0" u="none" strike="noStrike" cap="none">
              <a:solidFill>
                <a:srgbClr val="000000"/>
              </a:solidFill>
              <a:latin typeface="Arial"/>
              <a:ea typeface="Arial"/>
              <a:cs typeface="Arial"/>
              <a:sym typeface="Arial"/>
            </a:endParaRPr>
          </a:p>
        </p:txBody>
      </p:sp>
      <p:cxnSp>
        <p:nvCxnSpPr>
          <p:cNvPr id="273" name="Google Shape;273;p47"/>
          <p:cNvCxnSpPr/>
          <p:nvPr/>
        </p:nvCxnSpPr>
        <p:spPr>
          <a:xfrm>
            <a:off x="3661737" y="2596952"/>
            <a:ext cx="645900" cy="372000"/>
          </a:xfrm>
          <a:prstGeom prst="bentConnector3">
            <a:avLst>
              <a:gd name="adj1" fmla="val 2460"/>
            </a:avLst>
          </a:prstGeom>
          <a:noFill/>
          <a:ln w="9525" cap="flat" cmpd="sng">
            <a:solidFill>
              <a:srgbClr val="7F7F7F"/>
            </a:solidFill>
            <a:prstDash val="solid"/>
            <a:round/>
            <a:headEnd type="none" w="sm" len="sm"/>
            <a:tailEnd type="none" w="sm" len="sm"/>
          </a:ln>
        </p:spPr>
      </p:cxnSp>
      <p:sp>
        <p:nvSpPr>
          <p:cNvPr id="274" name="Google Shape;274;p47"/>
          <p:cNvSpPr txBox="1"/>
          <p:nvPr/>
        </p:nvSpPr>
        <p:spPr>
          <a:xfrm>
            <a:off x="2156631" y="3190959"/>
            <a:ext cx="1498800" cy="4197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Delhi</a:t>
            </a:r>
            <a:endParaRPr sz="1153" b="0" i="0" u="none" strike="noStrike" cap="none">
              <a:solidFill>
                <a:srgbClr val="A5A5A5"/>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Air, Energy, Mobility</a:t>
            </a:r>
            <a:endParaRPr sz="1293" b="0" i="0" u="none" strike="noStrike" cap="none">
              <a:solidFill>
                <a:srgbClr val="777877"/>
              </a:solidFill>
              <a:latin typeface="Arial"/>
              <a:ea typeface="Arial"/>
              <a:cs typeface="Arial"/>
              <a:sym typeface="Arial"/>
            </a:endParaRPr>
          </a:p>
        </p:txBody>
      </p:sp>
      <p:sp>
        <p:nvSpPr>
          <p:cNvPr id="275" name="Google Shape;275;p47"/>
          <p:cNvSpPr txBox="1"/>
          <p:nvPr/>
        </p:nvSpPr>
        <p:spPr>
          <a:xfrm>
            <a:off x="379152" y="2501570"/>
            <a:ext cx="2385000" cy="620700"/>
          </a:xfrm>
          <a:prstGeom prst="rect">
            <a:avLst/>
          </a:prstGeom>
          <a:noFill/>
          <a:ln>
            <a:noFill/>
          </a:ln>
        </p:spPr>
        <p:txBody>
          <a:bodyPr spcFirstLastPara="1" wrap="square" lIns="85550" tIns="42775" rIns="85550" bIns="42775" anchor="t" anchorCtr="0">
            <a:spAutoFit/>
          </a:bodyPr>
          <a:lstStyle/>
          <a:p>
            <a:pPr marL="0" marR="0" lvl="0" indent="0" algn="r"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Punjab</a:t>
            </a:r>
            <a:endParaRPr sz="1434" b="0" i="0" u="none" strike="noStrike" cap="none">
              <a:solidFill>
                <a:srgbClr val="000000"/>
              </a:solidFill>
              <a:latin typeface="Arial"/>
              <a:ea typeface="Arial"/>
              <a:cs typeface="Arial"/>
              <a:sym typeface="Arial"/>
            </a:endParaRPr>
          </a:p>
          <a:p>
            <a:pPr marL="320925" marR="0" lvl="0" indent="320925" algn="r" rtl="0">
              <a:lnSpc>
                <a:spcPct val="115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Air, Mobility</a:t>
            </a:r>
            <a:endParaRPr sz="1013" b="0" i="0" u="none" strike="noStrike" cap="none">
              <a:solidFill>
                <a:srgbClr val="777877"/>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053"/>
              <a:buFont typeface="Arial"/>
              <a:buNone/>
            </a:pPr>
            <a:endParaRPr sz="1153" b="0" i="0" u="none" strike="noStrike" cap="none">
              <a:solidFill>
                <a:srgbClr val="3F3F3F"/>
              </a:solidFill>
              <a:latin typeface="Calibri"/>
              <a:ea typeface="Calibri"/>
              <a:cs typeface="Calibri"/>
              <a:sym typeface="Calibri"/>
            </a:endParaRPr>
          </a:p>
        </p:txBody>
      </p:sp>
      <p:sp>
        <p:nvSpPr>
          <p:cNvPr id="276" name="Google Shape;276;p47"/>
          <p:cNvSpPr txBox="1"/>
          <p:nvPr/>
        </p:nvSpPr>
        <p:spPr>
          <a:xfrm>
            <a:off x="6790539" y="4518405"/>
            <a:ext cx="1290300" cy="5991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Odisha</a:t>
            </a:r>
            <a:endParaRPr sz="1434"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Energy, Livelihoods, Resilience</a:t>
            </a:r>
            <a:endParaRPr sz="1013" b="0" i="0" u="none" strike="noStrike" cap="none">
              <a:solidFill>
                <a:srgbClr val="777877"/>
              </a:solidFill>
              <a:latin typeface="Calibri"/>
              <a:ea typeface="Calibri"/>
              <a:cs typeface="Calibri"/>
              <a:sym typeface="Calibri"/>
            </a:endParaRPr>
          </a:p>
        </p:txBody>
      </p:sp>
      <p:sp>
        <p:nvSpPr>
          <p:cNvPr id="277" name="Google Shape;277;p47"/>
          <p:cNvSpPr txBox="1"/>
          <p:nvPr/>
        </p:nvSpPr>
        <p:spPr>
          <a:xfrm>
            <a:off x="1590606" y="4668806"/>
            <a:ext cx="1498800" cy="575700"/>
          </a:xfrm>
          <a:prstGeom prst="rect">
            <a:avLst/>
          </a:prstGeom>
          <a:noFill/>
          <a:ln>
            <a:noFill/>
          </a:ln>
        </p:spPr>
        <p:txBody>
          <a:bodyPr spcFirstLastPara="1" wrap="square" lIns="85550" tIns="42775" rIns="85550" bIns="42775" anchor="t" anchorCtr="0">
            <a:spAutoFit/>
          </a:bodyPr>
          <a:lstStyle/>
          <a:p>
            <a:pPr marL="0" marR="0" lvl="0" indent="0" algn="r"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Maharashtra</a:t>
            </a:r>
            <a:endParaRPr sz="1434"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Air, Energy, Resilience, Water</a:t>
            </a:r>
            <a:endParaRPr sz="1013" b="0" i="0" u="none" strike="noStrike" cap="none">
              <a:solidFill>
                <a:srgbClr val="777877"/>
              </a:solidFill>
              <a:latin typeface="Calibri"/>
              <a:ea typeface="Calibri"/>
              <a:cs typeface="Calibri"/>
              <a:sym typeface="Calibri"/>
            </a:endParaRPr>
          </a:p>
        </p:txBody>
      </p:sp>
      <p:cxnSp>
        <p:nvCxnSpPr>
          <p:cNvPr id="278" name="Google Shape;278;p47"/>
          <p:cNvCxnSpPr/>
          <p:nvPr/>
        </p:nvCxnSpPr>
        <p:spPr>
          <a:xfrm rot="10800000" flipH="1">
            <a:off x="4391181" y="6170893"/>
            <a:ext cx="824400" cy="900"/>
          </a:xfrm>
          <a:prstGeom prst="straightConnector1">
            <a:avLst/>
          </a:prstGeom>
          <a:noFill/>
          <a:ln w="9525" cap="flat" cmpd="sng">
            <a:solidFill>
              <a:srgbClr val="7F7F7F"/>
            </a:solidFill>
            <a:prstDash val="solid"/>
            <a:round/>
            <a:headEnd type="none" w="sm" len="sm"/>
            <a:tailEnd type="none" w="sm" len="sm"/>
          </a:ln>
        </p:spPr>
      </p:cxnSp>
      <p:sp>
        <p:nvSpPr>
          <p:cNvPr id="279" name="Google Shape;279;p47"/>
          <p:cNvSpPr txBox="1"/>
          <p:nvPr/>
        </p:nvSpPr>
        <p:spPr>
          <a:xfrm>
            <a:off x="572589" y="3842432"/>
            <a:ext cx="2385000" cy="597300"/>
          </a:xfrm>
          <a:prstGeom prst="rect">
            <a:avLst/>
          </a:prstGeom>
          <a:noFill/>
          <a:ln>
            <a:noFill/>
          </a:ln>
        </p:spPr>
        <p:txBody>
          <a:bodyPr spcFirstLastPara="1" wrap="square" lIns="85550" tIns="42775" rIns="85550" bIns="42775" anchor="t" anchorCtr="0">
            <a:spAutoFit/>
          </a:bodyPr>
          <a:lstStyle/>
          <a:p>
            <a:pPr marL="0" marR="0" lvl="0" indent="0" algn="r"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                             			Gujarat</a:t>
            </a:r>
            <a:endParaRPr sz="1434" b="0" i="0" u="none" strike="noStrike" cap="none">
              <a:solidFill>
                <a:srgbClr val="000000"/>
              </a:solidFill>
              <a:latin typeface="Arial"/>
              <a:ea typeface="Arial"/>
              <a:cs typeface="Arial"/>
              <a:sym typeface="Arial"/>
            </a:endParaRPr>
          </a:p>
          <a:p>
            <a:pPr marL="0" marR="0" lvl="0" indent="0" algn="r" rtl="0">
              <a:lnSpc>
                <a:spcPct val="115000"/>
              </a:lnSpc>
              <a:spcBef>
                <a:spcPts val="0"/>
              </a:spcBef>
              <a:spcAft>
                <a:spcPts val="0"/>
              </a:spcAft>
              <a:buClr>
                <a:srgbClr val="000000"/>
              </a:buClr>
              <a:buSzPts val="1053"/>
              <a:buFont typeface="Arial"/>
              <a:buNone/>
            </a:pPr>
            <a:r>
              <a:rPr lang="en-IN" sz="1013" b="0" i="0" u="none" strike="noStrike" cap="none">
                <a:solidFill>
                  <a:srgbClr val="595959"/>
                </a:solidFill>
                <a:latin typeface="Calibri"/>
                <a:ea typeface="Calibri"/>
                <a:cs typeface="Calibri"/>
                <a:sym typeface="Calibri"/>
              </a:rPr>
              <a:t>Air, Energy, Industry, Resilience, Water</a:t>
            </a:r>
            <a:endParaRPr sz="1013" b="0" i="0" u="none" strike="noStrike" cap="none">
              <a:solidFill>
                <a:srgbClr val="595959"/>
              </a:solidFill>
              <a:latin typeface="Calibri"/>
              <a:ea typeface="Calibri"/>
              <a:cs typeface="Calibri"/>
              <a:sym typeface="Calibri"/>
            </a:endParaRPr>
          </a:p>
        </p:txBody>
      </p:sp>
      <p:sp>
        <p:nvSpPr>
          <p:cNvPr id="280" name="Google Shape;280;p47"/>
          <p:cNvSpPr txBox="1"/>
          <p:nvPr/>
        </p:nvSpPr>
        <p:spPr>
          <a:xfrm>
            <a:off x="5194116" y="6033773"/>
            <a:ext cx="1962600" cy="5991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Tamil Nadu</a:t>
            </a:r>
            <a:endParaRPr sz="1434"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Air, Energy, Resilience, </a:t>
            </a:r>
            <a:endParaRPr sz="1013" b="0" i="0" u="none" strike="noStrike" cap="none">
              <a:solidFill>
                <a:srgbClr val="777877"/>
              </a:solidFill>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Water</a:t>
            </a:r>
            <a:endParaRPr sz="1153" b="0" i="0" u="none" strike="noStrike" cap="none">
              <a:solidFill>
                <a:srgbClr val="3F3F3F"/>
              </a:solidFill>
              <a:latin typeface="Calibri"/>
              <a:ea typeface="Calibri"/>
              <a:cs typeface="Calibri"/>
              <a:sym typeface="Calibri"/>
            </a:endParaRPr>
          </a:p>
        </p:txBody>
      </p:sp>
      <p:sp>
        <p:nvSpPr>
          <p:cNvPr id="281" name="Google Shape;281;p47"/>
          <p:cNvSpPr txBox="1"/>
          <p:nvPr/>
        </p:nvSpPr>
        <p:spPr>
          <a:xfrm>
            <a:off x="1244246" y="3589730"/>
            <a:ext cx="1733700" cy="731700"/>
          </a:xfrm>
          <a:prstGeom prst="rect">
            <a:avLst/>
          </a:prstGeom>
          <a:noFill/>
          <a:ln>
            <a:noFill/>
          </a:ln>
        </p:spPr>
        <p:txBody>
          <a:bodyPr spcFirstLastPara="1" wrap="square" lIns="85550" tIns="42775" rIns="85550" bIns="42775" anchor="t" anchorCtr="0">
            <a:spAutoFit/>
          </a:bodyPr>
          <a:lstStyle/>
          <a:p>
            <a:pPr marL="0" marR="0" lvl="0" indent="0" algn="r"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Rajasthan</a:t>
            </a:r>
            <a:endParaRPr sz="1434"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Air, Energy, Food, Industry, Water</a:t>
            </a:r>
            <a:br>
              <a:rPr lang="en-IN" sz="1013" b="0" i="0" u="none" strike="noStrike" cap="none">
                <a:solidFill>
                  <a:srgbClr val="777877"/>
                </a:solidFill>
                <a:latin typeface="Calibri"/>
                <a:ea typeface="Calibri"/>
                <a:cs typeface="Calibri"/>
                <a:sym typeface="Calibri"/>
              </a:rPr>
            </a:br>
            <a:endParaRPr sz="1013" b="0" i="0" u="none" strike="noStrike" cap="none">
              <a:solidFill>
                <a:srgbClr val="777877"/>
              </a:solidFill>
              <a:latin typeface="Calibri"/>
              <a:ea typeface="Calibri"/>
              <a:cs typeface="Calibri"/>
              <a:sym typeface="Calibri"/>
            </a:endParaRPr>
          </a:p>
        </p:txBody>
      </p:sp>
      <p:sp>
        <p:nvSpPr>
          <p:cNvPr id="282" name="Google Shape;282;p47"/>
          <p:cNvSpPr txBox="1"/>
          <p:nvPr/>
        </p:nvSpPr>
        <p:spPr>
          <a:xfrm>
            <a:off x="4715177" y="2297416"/>
            <a:ext cx="1498800" cy="4197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Uttarakhand</a:t>
            </a:r>
            <a:endParaRPr sz="1434"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Energy, Resilience</a:t>
            </a:r>
            <a:endParaRPr sz="1293" b="0" i="0" u="none" strike="noStrike" cap="none">
              <a:solidFill>
                <a:srgbClr val="777877"/>
              </a:solidFill>
              <a:latin typeface="Arial"/>
              <a:ea typeface="Arial"/>
              <a:cs typeface="Arial"/>
              <a:sym typeface="Arial"/>
            </a:endParaRPr>
          </a:p>
        </p:txBody>
      </p:sp>
      <p:cxnSp>
        <p:nvCxnSpPr>
          <p:cNvPr id="283" name="Google Shape;283;p47"/>
          <p:cNvCxnSpPr/>
          <p:nvPr/>
        </p:nvCxnSpPr>
        <p:spPr>
          <a:xfrm>
            <a:off x="3440440" y="5762705"/>
            <a:ext cx="750900" cy="0"/>
          </a:xfrm>
          <a:prstGeom prst="straightConnector1">
            <a:avLst/>
          </a:prstGeom>
          <a:noFill/>
          <a:ln w="9525" cap="flat" cmpd="sng">
            <a:solidFill>
              <a:srgbClr val="7F7F7F"/>
            </a:solidFill>
            <a:prstDash val="solid"/>
            <a:round/>
            <a:headEnd type="none" w="sm" len="sm"/>
            <a:tailEnd type="none" w="sm" len="sm"/>
          </a:ln>
        </p:spPr>
      </p:cxnSp>
      <p:sp>
        <p:nvSpPr>
          <p:cNvPr id="284" name="Google Shape;284;p47"/>
          <p:cNvSpPr txBox="1"/>
          <p:nvPr/>
        </p:nvSpPr>
        <p:spPr>
          <a:xfrm>
            <a:off x="1344437" y="5633947"/>
            <a:ext cx="2105700" cy="419700"/>
          </a:xfrm>
          <a:prstGeom prst="rect">
            <a:avLst/>
          </a:prstGeom>
          <a:noFill/>
          <a:ln>
            <a:noFill/>
          </a:ln>
        </p:spPr>
        <p:txBody>
          <a:bodyPr spcFirstLastPara="1" wrap="square" lIns="85550" tIns="42775" rIns="85550" bIns="42775" anchor="t" anchorCtr="0">
            <a:spAutoFit/>
          </a:bodyPr>
          <a:lstStyle/>
          <a:p>
            <a:pPr marL="0" marR="0" lvl="0" indent="0" algn="r"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Karnataka</a:t>
            </a:r>
            <a:endParaRPr sz="1434"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Energy</a:t>
            </a:r>
            <a:endParaRPr sz="1013" b="0" i="0" u="none" strike="noStrike" cap="none">
              <a:solidFill>
                <a:srgbClr val="777877"/>
              </a:solidFill>
              <a:latin typeface="Calibri"/>
              <a:ea typeface="Calibri"/>
              <a:cs typeface="Calibri"/>
              <a:sym typeface="Calibri"/>
            </a:endParaRPr>
          </a:p>
        </p:txBody>
      </p:sp>
      <p:cxnSp>
        <p:nvCxnSpPr>
          <p:cNvPr id="285" name="Google Shape;285;p47"/>
          <p:cNvCxnSpPr/>
          <p:nvPr/>
        </p:nvCxnSpPr>
        <p:spPr>
          <a:xfrm>
            <a:off x="3276260" y="5335863"/>
            <a:ext cx="537300" cy="0"/>
          </a:xfrm>
          <a:prstGeom prst="straightConnector1">
            <a:avLst/>
          </a:prstGeom>
          <a:noFill/>
          <a:ln w="9525" cap="flat" cmpd="sng">
            <a:solidFill>
              <a:srgbClr val="7F7F7F"/>
            </a:solidFill>
            <a:prstDash val="solid"/>
            <a:round/>
            <a:headEnd type="none" w="sm" len="sm"/>
            <a:tailEnd type="none" w="sm" len="sm"/>
          </a:ln>
        </p:spPr>
      </p:cxnSp>
      <p:sp>
        <p:nvSpPr>
          <p:cNvPr id="286" name="Google Shape;286;p47"/>
          <p:cNvSpPr txBox="1"/>
          <p:nvPr/>
        </p:nvSpPr>
        <p:spPr>
          <a:xfrm>
            <a:off x="1223691" y="5217368"/>
            <a:ext cx="2105700" cy="419400"/>
          </a:xfrm>
          <a:prstGeom prst="rect">
            <a:avLst/>
          </a:prstGeom>
          <a:noFill/>
          <a:ln>
            <a:noFill/>
          </a:ln>
        </p:spPr>
        <p:txBody>
          <a:bodyPr spcFirstLastPara="1" wrap="square" lIns="85550" tIns="42775" rIns="85550" bIns="42775" anchor="t" anchorCtr="0">
            <a:spAutoFit/>
          </a:bodyPr>
          <a:lstStyle/>
          <a:p>
            <a:pPr marL="0" marR="0" lvl="0" indent="0" algn="r"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Goa</a:t>
            </a:r>
            <a:endParaRPr sz="1434"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053"/>
              <a:buFont typeface="Arial"/>
              <a:buNone/>
            </a:pPr>
            <a:r>
              <a:rPr lang="en-IN" sz="1010" b="0" i="0" u="none" strike="noStrike" cap="none">
                <a:solidFill>
                  <a:srgbClr val="777877"/>
                </a:solidFill>
                <a:latin typeface="Calibri"/>
                <a:ea typeface="Calibri"/>
                <a:cs typeface="Calibri"/>
                <a:sym typeface="Calibri"/>
              </a:rPr>
              <a:t>Resilience, Water</a:t>
            </a:r>
            <a:endParaRPr sz="1010" b="0" i="0" u="none" strike="noStrike" cap="none">
              <a:solidFill>
                <a:srgbClr val="777877"/>
              </a:solidFill>
              <a:latin typeface="Calibri"/>
              <a:ea typeface="Calibri"/>
              <a:cs typeface="Calibri"/>
              <a:sym typeface="Calibri"/>
            </a:endParaRPr>
          </a:p>
        </p:txBody>
      </p:sp>
      <p:cxnSp>
        <p:nvCxnSpPr>
          <p:cNvPr id="287" name="Google Shape;287;p47"/>
          <p:cNvCxnSpPr/>
          <p:nvPr/>
        </p:nvCxnSpPr>
        <p:spPr>
          <a:xfrm>
            <a:off x="2933418" y="3703529"/>
            <a:ext cx="591000" cy="9600"/>
          </a:xfrm>
          <a:prstGeom prst="straightConnector1">
            <a:avLst/>
          </a:prstGeom>
          <a:noFill/>
          <a:ln w="9525" cap="flat" cmpd="sng">
            <a:solidFill>
              <a:srgbClr val="7F7F7F"/>
            </a:solidFill>
            <a:prstDash val="solid"/>
            <a:round/>
            <a:headEnd type="none" w="sm" len="sm"/>
            <a:tailEnd type="none" w="sm" len="sm"/>
          </a:ln>
        </p:spPr>
      </p:cxnSp>
      <p:cxnSp>
        <p:nvCxnSpPr>
          <p:cNvPr id="288" name="Google Shape;288;p47"/>
          <p:cNvCxnSpPr/>
          <p:nvPr/>
        </p:nvCxnSpPr>
        <p:spPr>
          <a:xfrm>
            <a:off x="2941550" y="4318750"/>
            <a:ext cx="682800" cy="900"/>
          </a:xfrm>
          <a:prstGeom prst="straightConnector1">
            <a:avLst/>
          </a:prstGeom>
          <a:noFill/>
          <a:ln w="9525" cap="flat" cmpd="sng">
            <a:solidFill>
              <a:srgbClr val="7F7F7F"/>
            </a:solidFill>
            <a:prstDash val="solid"/>
            <a:round/>
            <a:headEnd type="none" w="sm" len="sm"/>
            <a:tailEnd type="none" w="sm" len="sm"/>
          </a:ln>
        </p:spPr>
      </p:cxnSp>
      <p:cxnSp>
        <p:nvCxnSpPr>
          <p:cNvPr id="289" name="Google Shape;289;p47"/>
          <p:cNvCxnSpPr/>
          <p:nvPr/>
        </p:nvCxnSpPr>
        <p:spPr>
          <a:xfrm rot="10800000" flipH="1">
            <a:off x="3063135" y="4779296"/>
            <a:ext cx="921300" cy="9600"/>
          </a:xfrm>
          <a:prstGeom prst="straightConnector1">
            <a:avLst/>
          </a:prstGeom>
          <a:noFill/>
          <a:ln w="9525" cap="flat" cmpd="sng">
            <a:solidFill>
              <a:srgbClr val="7F7F7F"/>
            </a:solidFill>
            <a:prstDash val="solid"/>
            <a:round/>
            <a:headEnd type="none" w="sm" len="sm"/>
            <a:tailEnd type="none" w="sm" len="sm"/>
          </a:ln>
        </p:spPr>
      </p:cxnSp>
      <p:cxnSp>
        <p:nvCxnSpPr>
          <p:cNvPr id="290" name="Google Shape;290;p47"/>
          <p:cNvCxnSpPr>
            <a:endCxn id="291" idx="1"/>
          </p:cNvCxnSpPr>
          <p:nvPr/>
        </p:nvCxnSpPr>
        <p:spPr>
          <a:xfrm>
            <a:off x="5104620" y="4395655"/>
            <a:ext cx="1417800" cy="4500"/>
          </a:xfrm>
          <a:prstGeom prst="straightConnector1">
            <a:avLst/>
          </a:prstGeom>
          <a:noFill/>
          <a:ln w="9525" cap="flat" cmpd="sng">
            <a:solidFill>
              <a:srgbClr val="7F7F7F"/>
            </a:solidFill>
            <a:prstDash val="solid"/>
            <a:round/>
            <a:headEnd type="none" w="sm" len="sm"/>
            <a:tailEnd type="none" w="sm" len="sm"/>
          </a:ln>
        </p:spPr>
      </p:cxnSp>
      <p:sp>
        <p:nvSpPr>
          <p:cNvPr id="292" name="Google Shape;292;p47"/>
          <p:cNvSpPr txBox="1"/>
          <p:nvPr/>
        </p:nvSpPr>
        <p:spPr>
          <a:xfrm>
            <a:off x="5563972" y="4649204"/>
            <a:ext cx="1592700" cy="4197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Madhya Pradesh</a:t>
            </a:r>
            <a:endParaRPr sz="1153" b="0" i="0" u="none" strike="noStrike" cap="none">
              <a:solidFill>
                <a:srgbClr val="A5A5A5"/>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Air, Energy, Food</a:t>
            </a:r>
            <a:endParaRPr sz="1293" b="0" i="0" u="none" strike="noStrike" cap="none">
              <a:solidFill>
                <a:srgbClr val="777877"/>
              </a:solidFill>
              <a:latin typeface="Arial"/>
              <a:ea typeface="Arial"/>
              <a:cs typeface="Arial"/>
              <a:sym typeface="Arial"/>
            </a:endParaRPr>
          </a:p>
        </p:txBody>
      </p:sp>
      <p:sp>
        <p:nvSpPr>
          <p:cNvPr id="291" name="Google Shape;291;p47"/>
          <p:cNvSpPr txBox="1"/>
          <p:nvPr/>
        </p:nvSpPr>
        <p:spPr>
          <a:xfrm>
            <a:off x="6522420" y="4190305"/>
            <a:ext cx="1427100" cy="4197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Chhattisgarh</a:t>
            </a:r>
            <a:endParaRPr sz="1153" b="0" i="0" u="none" strike="noStrike" cap="none">
              <a:solidFill>
                <a:srgbClr val="A5A5A5"/>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Energy, Mobility</a:t>
            </a:r>
            <a:endParaRPr sz="1293" b="0" i="0" u="none" strike="noStrike" cap="none">
              <a:solidFill>
                <a:srgbClr val="777877"/>
              </a:solidFill>
              <a:latin typeface="Arial"/>
              <a:ea typeface="Arial"/>
              <a:cs typeface="Arial"/>
              <a:sym typeface="Arial"/>
            </a:endParaRPr>
          </a:p>
        </p:txBody>
      </p:sp>
      <p:cxnSp>
        <p:nvCxnSpPr>
          <p:cNvPr id="293" name="Google Shape;293;p47"/>
          <p:cNvCxnSpPr/>
          <p:nvPr/>
        </p:nvCxnSpPr>
        <p:spPr>
          <a:xfrm>
            <a:off x="4453391" y="4233304"/>
            <a:ext cx="1158300" cy="493500"/>
          </a:xfrm>
          <a:prstGeom prst="bentConnector3">
            <a:avLst>
              <a:gd name="adj1" fmla="val 14350"/>
            </a:avLst>
          </a:prstGeom>
          <a:noFill/>
          <a:ln w="9525" cap="flat" cmpd="sng">
            <a:solidFill>
              <a:srgbClr val="7F7F7F"/>
            </a:solidFill>
            <a:prstDash val="solid"/>
            <a:round/>
            <a:headEnd type="none" w="sm" len="sm"/>
            <a:tailEnd type="none" w="sm" len="sm"/>
          </a:ln>
        </p:spPr>
      </p:cxnSp>
      <p:sp>
        <p:nvSpPr>
          <p:cNvPr id="294" name="Google Shape;294;p47"/>
          <p:cNvSpPr txBox="1"/>
          <p:nvPr/>
        </p:nvSpPr>
        <p:spPr>
          <a:xfrm>
            <a:off x="899777" y="2905144"/>
            <a:ext cx="1427100" cy="620700"/>
          </a:xfrm>
          <a:prstGeom prst="rect">
            <a:avLst/>
          </a:prstGeom>
          <a:noFill/>
          <a:ln>
            <a:noFill/>
          </a:ln>
        </p:spPr>
        <p:txBody>
          <a:bodyPr spcFirstLastPara="1" wrap="square" lIns="85550" tIns="42775" rIns="85550" bIns="42775" anchor="t" anchorCtr="0">
            <a:spAutoFit/>
          </a:bodyPr>
          <a:lstStyle/>
          <a:p>
            <a:pPr marL="0" marR="0" lvl="0" indent="0" algn="r"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Haryana</a:t>
            </a:r>
            <a:endParaRPr sz="1434" b="0" i="0" u="none" strike="noStrike" cap="none">
              <a:solidFill>
                <a:srgbClr val="000000"/>
              </a:solidFill>
              <a:latin typeface="Arial"/>
              <a:ea typeface="Arial"/>
              <a:cs typeface="Arial"/>
              <a:sym typeface="Arial"/>
            </a:endParaRPr>
          </a:p>
          <a:p>
            <a:pPr marL="320925" marR="0" lvl="0" indent="320925" algn="r" rtl="0">
              <a:lnSpc>
                <a:spcPct val="115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Air, Energy</a:t>
            </a:r>
            <a:endParaRPr sz="1013" b="0" i="0" u="none" strike="noStrike" cap="none">
              <a:solidFill>
                <a:srgbClr val="777877"/>
              </a:solidFill>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053"/>
              <a:buFont typeface="Arial"/>
              <a:buNone/>
            </a:pPr>
            <a:endParaRPr sz="1153" b="0" i="0" u="none" strike="noStrike" cap="none">
              <a:solidFill>
                <a:srgbClr val="3F3F3F"/>
              </a:solidFill>
              <a:latin typeface="Calibri"/>
              <a:ea typeface="Calibri"/>
              <a:cs typeface="Calibri"/>
              <a:sym typeface="Calibri"/>
            </a:endParaRPr>
          </a:p>
        </p:txBody>
      </p:sp>
      <p:sp>
        <p:nvSpPr>
          <p:cNvPr id="295" name="Google Shape;295;p47"/>
          <p:cNvSpPr txBox="1"/>
          <p:nvPr/>
        </p:nvSpPr>
        <p:spPr>
          <a:xfrm>
            <a:off x="6925534" y="3322397"/>
            <a:ext cx="1082400" cy="4197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Bihar</a:t>
            </a:r>
            <a:endParaRPr sz="1434"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Air, Livelihoods</a:t>
            </a:r>
            <a:endParaRPr sz="1293" b="0" i="0" u="none" strike="noStrike" cap="none">
              <a:solidFill>
                <a:srgbClr val="777877"/>
              </a:solidFill>
              <a:latin typeface="Arial"/>
              <a:ea typeface="Arial"/>
              <a:cs typeface="Arial"/>
              <a:sym typeface="Arial"/>
            </a:endParaRPr>
          </a:p>
        </p:txBody>
      </p:sp>
      <p:cxnSp>
        <p:nvCxnSpPr>
          <p:cNvPr id="296" name="Google Shape;296;p47"/>
          <p:cNvCxnSpPr/>
          <p:nvPr/>
        </p:nvCxnSpPr>
        <p:spPr>
          <a:xfrm rot="10800000" flipH="1">
            <a:off x="3384973" y="3425436"/>
            <a:ext cx="912300" cy="14400"/>
          </a:xfrm>
          <a:prstGeom prst="straightConnector1">
            <a:avLst/>
          </a:prstGeom>
          <a:noFill/>
          <a:ln w="9525" cap="flat" cmpd="sng">
            <a:solidFill>
              <a:srgbClr val="7F7F7F"/>
            </a:solidFill>
            <a:prstDash val="solid"/>
            <a:round/>
            <a:headEnd type="none" w="sm" len="sm"/>
            <a:tailEnd type="none" w="sm" len="sm"/>
          </a:ln>
        </p:spPr>
      </p:cxnSp>
      <p:cxnSp>
        <p:nvCxnSpPr>
          <p:cNvPr id="297" name="Google Shape;297;p47"/>
          <p:cNvCxnSpPr/>
          <p:nvPr/>
        </p:nvCxnSpPr>
        <p:spPr>
          <a:xfrm>
            <a:off x="5353365" y="4610302"/>
            <a:ext cx="1427100" cy="0"/>
          </a:xfrm>
          <a:prstGeom prst="straightConnector1">
            <a:avLst/>
          </a:prstGeom>
          <a:noFill/>
          <a:ln w="9525" cap="flat" cmpd="sng">
            <a:solidFill>
              <a:srgbClr val="7F7F7F"/>
            </a:solidFill>
            <a:prstDash val="solid"/>
            <a:round/>
            <a:headEnd type="none" w="sm" len="sm"/>
            <a:tailEnd type="none" w="sm" len="sm"/>
          </a:ln>
        </p:spPr>
      </p:cxnSp>
      <p:sp>
        <p:nvSpPr>
          <p:cNvPr id="298" name="Google Shape;298;p47"/>
          <p:cNvSpPr txBox="1"/>
          <p:nvPr/>
        </p:nvSpPr>
        <p:spPr>
          <a:xfrm>
            <a:off x="1895178" y="6038533"/>
            <a:ext cx="1498800" cy="419700"/>
          </a:xfrm>
          <a:prstGeom prst="rect">
            <a:avLst/>
          </a:prstGeom>
          <a:noFill/>
          <a:ln>
            <a:noFill/>
          </a:ln>
        </p:spPr>
        <p:txBody>
          <a:bodyPr spcFirstLastPara="1" wrap="square" lIns="85550" tIns="42775" rIns="85550" bIns="42775" anchor="t" anchorCtr="0">
            <a:spAutoFit/>
          </a:bodyPr>
          <a:lstStyle/>
          <a:p>
            <a:pPr marL="0" marR="0" lvl="0" indent="0" algn="r"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Kerala</a:t>
            </a:r>
            <a:endParaRPr sz="1434"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Energy, Mobility</a:t>
            </a:r>
            <a:endParaRPr sz="1013" b="0" i="0" u="none" strike="noStrike" cap="none">
              <a:solidFill>
                <a:srgbClr val="777877"/>
              </a:solidFill>
              <a:latin typeface="Calibri"/>
              <a:ea typeface="Calibri"/>
              <a:cs typeface="Calibri"/>
              <a:sym typeface="Calibri"/>
            </a:endParaRPr>
          </a:p>
        </p:txBody>
      </p:sp>
      <p:sp>
        <p:nvSpPr>
          <p:cNvPr id="299" name="Google Shape;299;p47"/>
          <p:cNvSpPr txBox="1"/>
          <p:nvPr/>
        </p:nvSpPr>
        <p:spPr>
          <a:xfrm>
            <a:off x="5164235" y="5018709"/>
            <a:ext cx="1984500" cy="6207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Telangana</a:t>
            </a:r>
            <a:endParaRPr sz="1434"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Mobility</a:t>
            </a:r>
            <a:endParaRPr sz="1013" b="0" i="0" u="none" strike="noStrike" cap="none">
              <a:solidFill>
                <a:srgbClr val="77787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53"/>
              <a:buFont typeface="Arial"/>
              <a:buNone/>
            </a:pPr>
            <a:endParaRPr sz="1153" b="0" i="0" u="none" strike="noStrike" cap="none">
              <a:solidFill>
                <a:srgbClr val="3F3F3F"/>
              </a:solidFill>
              <a:latin typeface="Calibri"/>
              <a:ea typeface="Calibri"/>
              <a:cs typeface="Calibri"/>
              <a:sym typeface="Calibri"/>
            </a:endParaRPr>
          </a:p>
        </p:txBody>
      </p:sp>
      <p:cxnSp>
        <p:nvCxnSpPr>
          <p:cNvPr id="300" name="Google Shape;300;p47"/>
          <p:cNvCxnSpPr/>
          <p:nvPr/>
        </p:nvCxnSpPr>
        <p:spPr>
          <a:xfrm rot="10800000" flipH="1">
            <a:off x="4519676" y="5154287"/>
            <a:ext cx="621900" cy="900"/>
          </a:xfrm>
          <a:prstGeom prst="straightConnector1">
            <a:avLst/>
          </a:prstGeom>
          <a:noFill/>
          <a:ln w="9525" cap="flat" cmpd="sng">
            <a:solidFill>
              <a:srgbClr val="7F7F7F"/>
            </a:solidFill>
            <a:prstDash val="solid"/>
            <a:round/>
            <a:headEnd type="none" w="sm" len="sm"/>
            <a:tailEnd type="none" w="sm" len="sm"/>
          </a:ln>
        </p:spPr>
      </p:cxnSp>
      <p:sp>
        <p:nvSpPr>
          <p:cNvPr id="301" name="Google Shape;301;p47"/>
          <p:cNvSpPr txBox="1"/>
          <p:nvPr/>
        </p:nvSpPr>
        <p:spPr>
          <a:xfrm>
            <a:off x="6814550" y="3761537"/>
            <a:ext cx="1174800" cy="620700"/>
          </a:xfrm>
          <a:prstGeom prst="rect">
            <a:avLst/>
          </a:prstGeom>
          <a:noFill/>
          <a:ln>
            <a:noFill/>
          </a:ln>
        </p:spPr>
        <p:txBody>
          <a:bodyPr spcFirstLastPara="1" wrap="square" lIns="85550" tIns="42775" rIns="85550" bIns="42775" anchor="t" anchorCtr="0">
            <a:spAutoFit/>
          </a:bodyPr>
          <a:lstStyle/>
          <a:p>
            <a:pPr marL="0" marR="0" lvl="0" indent="0" algn="l" rtl="0">
              <a:lnSpc>
                <a:spcPct val="100000"/>
              </a:lnSpc>
              <a:spcBef>
                <a:spcPts val="0"/>
              </a:spcBef>
              <a:spcAft>
                <a:spcPts val="0"/>
              </a:spcAft>
              <a:buClr>
                <a:srgbClr val="000000"/>
              </a:buClr>
              <a:buSzPts val="1053"/>
              <a:buFont typeface="Arial"/>
              <a:buNone/>
            </a:pPr>
            <a:r>
              <a:rPr lang="en-IN" sz="1153" b="0" i="0" u="none" strike="noStrike" cap="none">
                <a:solidFill>
                  <a:srgbClr val="009ED8"/>
                </a:solidFill>
                <a:latin typeface="Calibri"/>
                <a:ea typeface="Calibri"/>
                <a:cs typeface="Calibri"/>
                <a:sym typeface="Calibri"/>
              </a:rPr>
              <a:t>Jharkhand</a:t>
            </a:r>
            <a:endParaRPr sz="1434"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053"/>
              <a:buFont typeface="Arial"/>
              <a:buNone/>
            </a:pPr>
            <a:r>
              <a:rPr lang="en-IN" sz="1013" b="0" i="0" u="none" strike="noStrike" cap="none">
                <a:solidFill>
                  <a:srgbClr val="777877"/>
                </a:solidFill>
                <a:latin typeface="Calibri"/>
                <a:ea typeface="Calibri"/>
                <a:cs typeface="Calibri"/>
                <a:sym typeface="Calibri"/>
              </a:rPr>
              <a:t>Energy</a:t>
            </a:r>
            <a:endParaRPr sz="1013" b="0" i="0" u="none" strike="noStrike" cap="none">
              <a:solidFill>
                <a:srgbClr val="77787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53"/>
              <a:buFont typeface="Arial"/>
              <a:buNone/>
            </a:pPr>
            <a:endParaRPr sz="1153" b="0" i="0" u="none" strike="noStrike" cap="none">
              <a:solidFill>
                <a:srgbClr val="3F3F3F"/>
              </a:solidFill>
              <a:latin typeface="Calibri"/>
              <a:ea typeface="Calibri"/>
              <a:cs typeface="Calibri"/>
              <a:sym typeface="Calibri"/>
            </a:endParaRPr>
          </a:p>
        </p:txBody>
      </p:sp>
      <p:cxnSp>
        <p:nvCxnSpPr>
          <p:cNvPr id="302" name="Google Shape;302;p47"/>
          <p:cNvCxnSpPr/>
          <p:nvPr/>
        </p:nvCxnSpPr>
        <p:spPr>
          <a:xfrm>
            <a:off x="3354735" y="6171590"/>
            <a:ext cx="824400" cy="0"/>
          </a:xfrm>
          <a:prstGeom prst="straightConnector1">
            <a:avLst/>
          </a:prstGeom>
          <a:noFill/>
          <a:ln w="9525" cap="flat" cmpd="sng">
            <a:solidFill>
              <a:srgbClr val="7F7F7F"/>
            </a:solidFill>
            <a:prstDash val="solid"/>
            <a:round/>
            <a:headEnd type="none" w="sm" len="sm"/>
            <a:tailEnd type="none" w="sm" len="sm"/>
          </a:ln>
        </p:spPr>
      </p:cxnSp>
      <p:cxnSp>
        <p:nvCxnSpPr>
          <p:cNvPr id="303" name="Google Shape;303;p47"/>
          <p:cNvCxnSpPr/>
          <p:nvPr/>
        </p:nvCxnSpPr>
        <p:spPr>
          <a:xfrm>
            <a:off x="2770802" y="2735302"/>
            <a:ext cx="1217400" cy="369900"/>
          </a:xfrm>
          <a:prstGeom prst="bentConnector3">
            <a:avLst>
              <a:gd name="adj1" fmla="val 50000"/>
            </a:avLst>
          </a:prstGeom>
          <a:noFill/>
          <a:ln w="9525" cap="flat" cmpd="sng">
            <a:solidFill>
              <a:srgbClr val="7F7F7F"/>
            </a:solidFill>
            <a:prstDash val="solid"/>
            <a:round/>
            <a:headEnd type="none" w="sm" len="sm"/>
            <a:tailEnd type="none" w="sm" len="sm"/>
          </a:ln>
        </p:spPr>
      </p:cxnSp>
      <p:cxnSp>
        <p:nvCxnSpPr>
          <p:cNvPr id="304" name="Google Shape;304;p47"/>
          <p:cNvCxnSpPr>
            <a:stCxn id="269" idx="2"/>
          </p:cNvCxnSpPr>
          <p:nvPr/>
        </p:nvCxnSpPr>
        <p:spPr>
          <a:xfrm rot="5400000">
            <a:off x="4886953" y="3042878"/>
            <a:ext cx="406200" cy="891900"/>
          </a:xfrm>
          <a:prstGeom prst="bentConnector2">
            <a:avLst/>
          </a:prstGeom>
          <a:noFill/>
          <a:ln w="9525" cap="flat" cmpd="sng">
            <a:solidFill>
              <a:srgbClr val="7F7F7F"/>
            </a:solidFill>
            <a:prstDash val="solid"/>
            <a:round/>
            <a:headEnd type="none" w="sm" len="sm"/>
            <a:tailEnd type="none" w="sm" len="sm"/>
          </a:ln>
        </p:spPr>
      </p:cxnSp>
      <p:cxnSp>
        <p:nvCxnSpPr>
          <p:cNvPr id="305" name="Google Shape;305;p47"/>
          <p:cNvCxnSpPr/>
          <p:nvPr/>
        </p:nvCxnSpPr>
        <p:spPr>
          <a:xfrm rot="5400000">
            <a:off x="4324681" y="2778768"/>
            <a:ext cx="712800" cy="128700"/>
          </a:xfrm>
          <a:prstGeom prst="bentConnector2">
            <a:avLst/>
          </a:prstGeom>
          <a:noFill/>
          <a:ln w="11900" cap="flat" cmpd="sng">
            <a:solidFill>
              <a:srgbClr val="7F7F7F"/>
            </a:solidFill>
            <a:prstDash val="solid"/>
            <a:round/>
            <a:headEnd type="none" w="sm" len="sm"/>
            <a:tailEnd type="none" w="sm" len="sm"/>
          </a:ln>
        </p:spPr>
      </p:cxnSp>
      <p:cxnSp>
        <p:nvCxnSpPr>
          <p:cNvPr id="306" name="Google Shape;306;p47"/>
          <p:cNvCxnSpPr/>
          <p:nvPr/>
        </p:nvCxnSpPr>
        <p:spPr>
          <a:xfrm flipH="1">
            <a:off x="5548612" y="3439781"/>
            <a:ext cx="1346100" cy="411000"/>
          </a:xfrm>
          <a:prstGeom prst="bentConnector3">
            <a:avLst>
              <a:gd name="adj1" fmla="val 50000"/>
            </a:avLst>
          </a:prstGeom>
          <a:noFill/>
          <a:ln w="9525" cap="flat" cmpd="sng">
            <a:solidFill>
              <a:srgbClr val="7F7F7F"/>
            </a:solidFill>
            <a:prstDash val="solid"/>
            <a:round/>
            <a:headEnd type="none" w="sm" len="sm"/>
            <a:tailEnd type="none" w="sm" len="sm"/>
          </a:ln>
        </p:spPr>
      </p:cxnSp>
      <p:cxnSp>
        <p:nvCxnSpPr>
          <p:cNvPr id="307" name="Google Shape;307;p47"/>
          <p:cNvCxnSpPr>
            <a:stCxn id="301" idx="1"/>
          </p:cNvCxnSpPr>
          <p:nvPr/>
        </p:nvCxnSpPr>
        <p:spPr>
          <a:xfrm flipH="1">
            <a:off x="5326550" y="4071887"/>
            <a:ext cx="1488000" cy="168300"/>
          </a:xfrm>
          <a:prstGeom prst="bentConnector3">
            <a:avLst>
              <a:gd name="adj1" fmla="val 50000"/>
            </a:avLst>
          </a:prstGeom>
          <a:noFill/>
          <a:ln w="9525" cap="flat" cmpd="sng">
            <a:solidFill>
              <a:srgbClr val="7F7F7F"/>
            </a:solidFill>
            <a:prstDash val="solid"/>
            <a:round/>
            <a:headEnd type="none" w="sm" len="sm"/>
            <a:tailEnd type="none" w="sm" len="sm"/>
          </a:ln>
        </p:spPr>
      </p:cxnSp>
      <p:cxnSp>
        <p:nvCxnSpPr>
          <p:cNvPr id="308" name="Google Shape;308;p47"/>
          <p:cNvCxnSpPr/>
          <p:nvPr/>
        </p:nvCxnSpPr>
        <p:spPr>
          <a:xfrm rot="10800000">
            <a:off x="6443120" y="2963016"/>
            <a:ext cx="5700" cy="613800"/>
          </a:xfrm>
          <a:prstGeom prst="straightConnector1">
            <a:avLst/>
          </a:prstGeom>
          <a:noFill/>
          <a:ln w="9525" cap="flat" cmpd="sng">
            <a:solidFill>
              <a:srgbClr val="7F7F7F"/>
            </a:solidFill>
            <a:prstDash val="solid"/>
            <a:round/>
            <a:headEnd type="none" w="sm" len="sm"/>
            <a:tailEnd type="none" w="sm" len="sm"/>
          </a:ln>
        </p:spPr>
      </p:cxnSp>
      <p:cxnSp>
        <p:nvCxnSpPr>
          <p:cNvPr id="309" name="Google Shape;309;p47"/>
          <p:cNvCxnSpPr/>
          <p:nvPr/>
        </p:nvCxnSpPr>
        <p:spPr>
          <a:xfrm>
            <a:off x="2326877" y="3037687"/>
            <a:ext cx="1844100" cy="236400"/>
          </a:xfrm>
          <a:prstGeom prst="bentConnector3">
            <a:avLst>
              <a:gd name="adj1" fmla="val 50000"/>
            </a:avLst>
          </a:prstGeom>
          <a:noFill/>
          <a:ln w="9525" cap="flat" cmpd="sng">
            <a:solidFill>
              <a:srgbClr val="7F7F7F"/>
            </a:solidFill>
            <a:prstDash val="solid"/>
            <a:round/>
            <a:headEnd type="none" w="sm" len="sm"/>
            <a:tailEnd type="none" w="sm" len="sm"/>
          </a:ln>
        </p:spPr>
      </p:cxnSp>
      <p:pic>
        <p:nvPicPr>
          <p:cNvPr id="310" name="Google Shape;310;p47"/>
          <p:cNvPicPr preferRelativeResize="0"/>
          <p:nvPr/>
        </p:nvPicPr>
        <p:blipFill rotWithShape="1">
          <a:blip r:embed="rId4">
            <a:alphaModFix/>
          </a:blip>
          <a:srcRect/>
          <a:stretch/>
        </p:blipFill>
        <p:spPr>
          <a:xfrm>
            <a:off x="415336" y="1229937"/>
            <a:ext cx="622278" cy="604896"/>
          </a:xfrm>
          <a:prstGeom prst="rect">
            <a:avLst/>
          </a:prstGeom>
          <a:noFill/>
          <a:ln>
            <a:noFill/>
          </a:ln>
        </p:spPr>
      </p:pic>
      <p:pic>
        <p:nvPicPr>
          <p:cNvPr id="311" name="Google Shape;311;p47"/>
          <p:cNvPicPr preferRelativeResize="0"/>
          <p:nvPr/>
        </p:nvPicPr>
        <p:blipFill rotWithShape="1">
          <a:blip r:embed="rId5">
            <a:alphaModFix/>
          </a:blip>
          <a:srcRect/>
          <a:stretch/>
        </p:blipFill>
        <p:spPr>
          <a:xfrm>
            <a:off x="1960586" y="1279238"/>
            <a:ext cx="744239" cy="580097"/>
          </a:xfrm>
          <a:prstGeom prst="rect">
            <a:avLst/>
          </a:prstGeom>
          <a:noFill/>
          <a:ln>
            <a:noFill/>
          </a:ln>
        </p:spPr>
      </p:pic>
      <p:pic>
        <p:nvPicPr>
          <p:cNvPr id="312" name="Google Shape;312;p47"/>
          <p:cNvPicPr preferRelativeResize="0"/>
          <p:nvPr/>
        </p:nvPicPr>
        <p:blipFill rotWithShape="1">
          <a:blip r:embed="rId6">
            <a:alphaModFix/>
          </a:blip>
          <a:srcRect/>
          <a:stretch/>
        </p:blipFill>
        <p:spPr>
          <a:xfrm>
            <a:off x="9930293" y="1277164"/>
            <a:ext cx="552846" cy="551175"/>
          </a:xfrm>
          <a:prstGeom prst="rect">
            <a:avLst/>
          </a:prstGeom>
          <a:noFill/>
          <a:ln>
            <a:noFill/>
          </a:ln>
        </p:spPr>
      </p:pic>
      <p:cxnSp>
        <p:nvCxnSpPr>
          <p:cNvPr id="313" name="Google Shape;313;p47"/>
          <p:cNvCxnSpPr/>
          <p:nvPr/>
        </p:nvCxnSpPr>
        <p:spPr>
          <a:xfrm>
            <a:off x="8166016" y="2368718"/>
            <a:ext cx="0" cy="3715200"/>
          </a:xfrm>
          <a:prstGeom prst="straightConnector1">
            <a:avLst/>
          </a:prstGeom>
          <a:noFill/>
          <a:ln w="9525" cap="flat" cmpd="sng">
            <a:solidFill>
              <a:schemeClr val="accent3"/>
            </a:solidFill>
            <a:prstDash val="dash"/>
            <a:round/>
            <a:headEnd type="none" w="sm" len="sm"/>
            <a:tailEnd type="none" w="sm" len="sm"/>
          </a:ln>
        </p:spPr>
      </p:cxnSp>
      <p:pic>
        <p:nvPicPr>
          <p:cNvPr id="314" name="Google Shape;314;p47"/>
          <p:cNvPicPr preferRelativeResize="0"/>
          <p:nvPr/>
        </p:nvPicPr>
        <p:blipFill rotWithShape="1">
          <a:blip r:embed="rId7">
            <a:alphaModFix/>
          </a:blip>
          <a:srcRect/>
          <a:stretch/>
        </p:blipFill>
        <p:spPr>
          <a:xfrm>
            <a:off x="7810361" y="1202523"/>
            <a:ext cx="693409" cy="693409"/>
          </a:xfrm>
          <a:prstGeom prst="rect">
            <a:avLst/>
          </a:prstGeom>
          <a:noFill/>
          <a:ln>
            <a:noFill/>
          </a:ln>
        </p:spPr>
      </p:pic>
      <p:pic>
        <p:nvPicPr>
          <p:cNvPr id="315" name="Google Shape;315;p47"/>
          <p:cNvPicPr preferRelativeResize="0"/>
          <p:nvPr/>
        </p:nvPicPr>
        <p:blipFill rotWithShape="1">
          <a:blip r:embed="rId8">
            <a:alphaModFix/>
          </a:blip>
          <a:srcRect l="11002" t="8388" r="12592" b="9220"/>
          <a:stretch/>
        </p:blipFill>
        <p:spPr>
          <a:xfrm>
            <a:off x="5713708" y="1262804"/>
            <a:ext cx="545916" cy="588734"/>
          </a:xfrm>
          <a:prstGeom prst="rect">
            <a:avLst/>
          </a:prstGeom>
          <a:noFill/>
          <a:ln>
            <a:noFill/>
          </a:ln>
        </p:spPr>
      </p:pic>
      <p:sp>
        <p:nvSpPr>
          <p:cNvPr id="316" name="Google Shape;316;p47"/>
          <p:cNvSpPr/>
          <p:nvPr/>
        </p:nvSpPr>
        <p:spPr>
          <a:xfrm>
            <a:off x="4756790" y="1336094"/>
            <a:ext cx="1169400" cy="602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F1F1F"/>
              </a:buClr>
              <a:buSzPts val="1501"/>
              <a:buFont typeface="Arial"/>
              <a:buNone/>
            </a:pPr>
            <a:r>
              <a:rPr lang="en-IN" sz="1500" b="1" i="0" u="none" strike="noStrike" cap="none">
                <a:solidFill>
                  <a:srgbClr val="1F1F1F"/>
                </a:solidFill>
                <a:latin typeface="Calibri"/>
                <a:ea typeface="Calibri"/>
                <a:cs typeface="Calibri"/>
                <a:sym typeface="Calibri"/>
              </a:rPr>
              <a:t>Fuels of the future</a:t>
            </a:r>
            <a:endParaRPr sz="1500" b="1" i="0" u="none" strike="noStrike" cap="none">
              <a:solidFill>
                <a:srgbClr val="000000"/>
              </a:solidFill>
              <a:latin typeface="Calibri"/>
              <a:ea typeface="Calibri"/>
              <a:cs typeface="Calibri"/>
              <a:sym typeface="Calibri"/>
            </a:endParaRPr>
          </a:p>
        </p:txBody>
      </p:sp>
      <p:pic>
        <p:nvPicPr>
          <p:cNvPr id="317" name="Google Shape;317;p47"/>
          <p:cNvPicPr preferRelativeResize="0"/>
          <p:nvPr/>
        </p:nvPicPr>
        <p:blipFill rotWithShape="1">
          <a:blip r:embed="rId9">
            <a:alphaModFix/>
          </a:blip>
          <a:srcRect l="4511" t="7837" r="5260" b="7625"/>
          <a:stretch/>
        </p:blipFill>
        <p:spPr>
          <a:xfrm flipH="1">
            <a:off x="4078747" y="1264814"/>
            <a:ext cx="601434" cy="563526"/>
          </a:xfrm>
          <a:prstGeom prst="rect">
            <a:avLst/>
          </a:prstGeom>
          <a:noFill/>
          <a:ln>
            <a:noFill/>
          </a:ln>
        </p:spPr>
      </p:pic>
      <p:sp>
        <p:nvSpPr>
          <p:cNvPr id="318" name="Google Shape;318;p47"/>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8"/>
          <p:cNvSpPr/>
          <p:nvPr/>
        </p:nvSpPr>
        <p:spPr>
          <a:xfrm>
            <a:off x="457200" y="210086"/>
            <a:ext cx="10669500" cy="577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IN" sz="2200" b="1" i="0" u="none" strike="noStrike" cap="none">
                <a:solidFill>
                  <a:schemeClr val="accent1"/>
                </a:solidFill>
                <a:latin typeface="Calibri"/>
                <a:ea typeface="Calibri"/>
                <a:cs typeface="Calibri"/>
                <a:sym typeface="Calibri"/>
              </a:rPr>
              <a:t>Global collaborations since 2010</a:t>
            </a:r>
            <a:endParaRPr sz="2200" b="0" i="0" u="none" strike="noStrike" cap="none">
              <a:solidFill>
                <a:schemeClr val="accent1"/>
              </a:solidFill>
              <a:latin typeface="Calibri"/>
              <a:ea typeface="Calibri"/>
              <a:cs typeface="Calibri"/>
              <a:sym typeface="Calibri"/>
            </a:endParaRPr>
          </a:p>
        </p:txBody>
      </p:sp>
      <p:grpSp>
        <p:nvGrpSpPr>
          <p:cNvPr id="324" name="Google Shape;324;p48"/>
          <p:cNvGrpSpPr/>
          <p:nvPr/>
        </p:nvGrpSpPr>
        <p:grpSpPr>
          <a:xfrm>
            <a:off x="241005" y="773130"/>
            <a:ext cx="10689797" cy="5871680"/>
            <a:chOff x="127991" y="814226"/>
            <a:chExt cx="10689797" cy="5871680"/>
          </a:xfrm>
        </p:grpSpPr>
        <p:pic>
          <p:nvPicPr>
            <p:cNvPr id="325" name="Google Shape;325;p48"/>
            <p:cNvPicPr preferRelativeResize="0"/>
            <p:nvPr/>
          </p:nvPicPr>
          <p:blipFill rotWithShape="1">
            <a:blip r:embed="rId3">
              <a:alphaModFix/>
            </a:blip>
            <a:srcRect l="8866" t="15281" r="3005" b="16254"/>
            <a:stretch/>
          </p:blipFill>
          <p:spPr>
            <a:xfrm>
              <a:off x="127991" y="814226"/>
              <a:ext cx="10689797" cy="5871680"/>
            </a:xfrm>
            <a:prstGeom prst="rect">
              <a:avLst/>
            </a:prstGeom>
            <a:noFill/>
            <a:ln>
              <a:noFill/>
            </a:ln>
          </p:spPr>
        </p:pic>
        <p:sp>
          <p:nvSpPr>
            <p:cNvPr id="326" name="Google Shape;326;p48"/>
            <p:cNvSpPr/>
            <p:nvPr/>
          </p:nvSpPr>
          <p:spPr>
            <a:xfrm rot="10800000" flipH="1">
              <a:off x="7434159" y="3633161"/>
              <a:ext cx="84900" cy="74100"/>
            </a:xfrm>
            <a:prstGeom prst="ellipse">
              <a:avLst/>
            </a:prstGeom>
            <a:solidFill>
              <a:srgbClr val="00608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6082"/>
                </a:solidFill>
                <a:latin typeface="Arial"/>
                <a:ea typeface="Arial"/>
                <a:cs typeface="Arial"/>
                <a:sym typeface="Arial"/>
              </a:endParaRPr>
            </a:p>
          </p:txBody>
        </p:sp>
      </p:grpSp>
      <p:sp>
        <p:nvSpPr>
          <p:cNvPr id="327" name="Google Shape;327;p48"/>
          <p:cNvSpPr/>
          <p:nvPr/>
        </p:nvSpPr>
        <p:spPr>
          <a:xfrm>
            <a:off x="457200" y="3045068"/>
            <a:ext cx="2125500" cy="768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800"/>
              <a:buFont typeface="Arial"/>
              <a:buNone/>
            </a:pPr>
            <a:br>
              <a:rPr lang="en-IN" sz="1800" b="1" i="0" u="none" strike="noStrike" cap="none">
                <a:solidFill>
                  <a:srgbClr val="000000"/>
                </a:solidFill>
                <a:latin typeface="Calibri"/>
                <a:ea typeface="Calibri"/>
                <a:cs typeface="Calibri"/>
                <a:sym typeface="Calibri"/>
              </a:rPr>
            </a:br>
            <a:r>
              <a:rPr lang="en-IN" sz="1800" b="1" i="0" u="none" strike="noStrike" cap="none">
                <a:solidFill>
                  <a:srgbClr val="000000"/>
                </a:solidFill>
                <a:latin typeface="Calibri"/>
                <a:ea typeface="Calibri"/>
                <a:cs typeface="Calibri"/>
                <a:sym typeface="Calibri"/>
              </a:rPr>
              <a:t>60+ </a:t>
            </a:r>
            <a:r>
              <a:rPr lang="en-IN" sz="1800" b="0" i="0" u="none" strike="noStrike" cap="none">
                <a:solidFill>
                  <a:srgbClr val="000000"/>
                </a:solidFill>
                <a:latin typeface="Calibri"/>
                <a:ea typeface="Calibri"/>
                <a:cs typeface="Calibri"/>
                <a:sym typeface="Calibri"/>
              </a:rPr>
              <a:t>countries</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IN" sz="1800" b="1" i="0" u="none" strike="noStrike" cap="none">
                <a:solidFill>
                  <a:srgbClr val="000000"/>
                </a:solidFill>
                <a:latin typeface="Calibri"/>
                <a:ea typeface="Calibri"/>
                <a:cs typeface="Calibri"/>
                <a:sym typeface="Calibri"/>
              </a:rPr>
              <a:t>230+ </a:t>
            </a:r>
            <a:r>
              <a:rPr lang="en-IN" sz="1800" b="0" i="0" u="none" strike="noStrike" cap="none">
                <a:solidFill>
                  <a:srgbClr val="000000"/>
                </a:solidFill>
                <a:latin typeface="Calibri"/>
                <a:ea typeface="Calibri"/>
                <a:cs typeface="Calibri"/>
                <a:sym typeface="Calibri"/>
              </a:rPr>
              <a:t>institutions</a:t>
            </a:r>
            <a:endParaRPr sz="1400" b="0" i="0" u="none" strike="noStrike" cap="none">
              <a:solidFill>
                <a:srgbClr val="000000"/>
              </a:solidFill>
              <a:latin typeface="Arial"/>
              <a:ea typeface="Arial"/>
              <a:cs typeface="Arial"/>
              <a:sym typeface="Arial"/>
            </a:endParaRPr>
          </a:p>
        </p:txBody>
      </p:sp>
      <p:sp>
        <p:nvSpPr>
          <p:cNvPr id="328" name="Google Shape;328;p48"/>
          <p:cNvSpPr txBox="1"/>
          <p:nvPr/>
        </p:nvSpPr>
        <p:spPr>
          <a:xfrm>
            <a:off x="-276585" y="6297039"/>
            <a:ext cx="773100" cy="365100"/>
          </a:xfrm>
          <a:prstGeom prst="rect">
            <a:avLst/>
          </a:prstGeom>
          <a:noFill/>
          <a:ln>
            <a:noFill/>
          </a:ln>
        </p:spPr>
        <p:txBody>
          <a:bodyPr spcFirstLastPara="1" wrap="square" lIns="121900" tIns="60900" rIns="121900" bIns="60900" anchor="ctr" anchorCtr="0">
            <a:no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IN" sz="1600" b="0" i="0" u="none" strike="noStrike" cap="none">
                <a:solidFill>
                  <a:srgbClr val="888888"/>
                </a:solidFill>
                <a:latin typeface="Calibri"/>
                <a:ea typeface="Calibri"/>
                <a:cs typeface="Calibri"/>
                <a:sym typeface="Calibri"/>
              </a:rPr>
              <a:t>3</a:t>
            </a:fld>
            <a:r>
              <a:rPr lang="en-IN" sz="1300" b="0" i="0" u="none" strike="noStrike" cap="none">
                <a:solidFill>
                  <a:srgbClr val="888888"/>
                </a:solidFill>
                <a:latin typeface="Calibri"/>
                <a:ea typeface="Calibri"/>
                <a:cs typeface="Calibri"/>
                <a:sym typeface="Calibri"/>
              </a:rPr>
              <a:t>|</a:t>
            </a:r>
            <a:endParaRPr sz="1300" b="0" i="0" u="none" strike="noStrike" cap="none">
              <a:solidFill>
                <a:srgbClr val="888888"/>
              </a:solidFill>
              <a:latin typeface="Calibri"/>
              <a:ea typeface="Calibri"/>
              <a:cs typeface="Calibri"/>
              <a:sym typeface="Calibri"/>
            </a:endParaRPr>
          </a:p>
        </p:txBody>
      </p:sp>
      <p:sp>
        <p:nvSpPr>
          <p:cNvPr id="329" name="Google Shape;329;p48"/>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49"/>
          <p:cNvSpPr txBox="1">
            <a:spLocks noGrp="1"/>
          </p:cNvSpPr>
          <p:nvPr>
            <p:ph type="title"/>
          </p:nvPr>
        </p:nvSpPr>
        <p:spPr>
          <a:xfrm>
            <a:off x="614000" y="327950"/>
            <a:ext cx="11445600" cy="500100"/>
          </a:xfrm>
          <a:prstGeom prst="rect">
            <a:avLst/>
          </a:prstGeom>
        </p:spPr>
        <p:txBody>
          <a:bodyPr spcFirstLastPara="1" wrap="square" lIns="0" tIns="45700" rIns="0" bIns="45700" anchor="t" anchorCtr="0">
            <a:normAutofit/>
          </a:bodyPr>
          <a:lstStyle/>
          <a:p>
            <a:pPr marL="0" lvl="0" indent="0" algn="ctr" rtl="0">
              <a:spcBef>
                <a:spcPts val="0"/>
              </a:spcBef>
              <a:spcAft>
                <a:spcPts val="0"/>
              </a:spcAft>
              <a:buNone/>
            </a:pPr>
            <a:r>
              <a:rPr lang="en-IN"/>
              <a:t>Community-centered Energy Transition</a:t>
            </a:r>
            <a:endParaRPr/>
          </a:p>
        </p:txBody>
      </p:sp>
      <p:sp>
        <p:nvSpPr>
          <p:cNvPr id="335" name="Google Shape;335;p49"/>
          <p:cNvSpPr/>
          <p:nvPr/>
        </p:nvSpPr>
        <p:spPr>
          <a:xfrm>
            <a:off x="6641944" y="2217160"/>
            <a:ext cx="708095" cy="1959979"/>
          </a:xfrm>
          <a:custGeom>
            <a:avLst/>
            <a:gdLst/>
            <a:ahLst/>
            <a:cxnLst/>
            <a:rect l="l" t="t" r="r" b="b"/>
            <a:pathLst>
              <a:path w="32055" h="88727" extrusionOk="0">
                <a:moveTo>
                  <a:pt x="16066" y="0"/>
                </a:moveTo>
                <a:cubicBezTo>
                  <a:pt x="13677" y="2196"/>
                  <a:pt x="11443" y="4623"/>
                  <a:pt x="9440" y="7166"/>
                </a:cubicBezTo>
                <a:cubicBezTo>
                  <a:pt x="7783" y="9285"/>
                  <a:pt x="6280" y="11481"/>
                  <a:pt x="4932" y="13793"/>
                </a:cubicBezTo>
                <a:cubicBezTo>
                  <a:pt x="1" y="22153"/>
                  <a:pt x="6126" y="32748"/>
                  <a:pt x="15873" y="32748"/>
                </a:cubicBezTo>
                <a:lnTo>
                  <a:pt x="16336" y="32748"/>
                </a:lnTo>
                <a:cubicBezTo>
                  <a:pt x="20188" y="32748"/>
                  <a:pt x="23733" y="30975"/>
                  <a:pt x="26121" y="28047"/>
                </a:cubicBezTo>
                <a:cubicBezTo>
                  <a:pt x="29242" y="24233"/>
                  <a:pt x="30090" y="18647"/>
                  <a:pt x="27239" y="13831"/>
                </a:cubicBezTo>
                <a:cubicBezTo>
                  <a:pt x="25890" y="11520"/>
                  <a:pt x="24349" y="9285"/>
                  <a:pt x="22731" y="7205"/>
                </a:cubicBezTo>
                <a:cubicBezTo>
                  <a:pt x="20689" y="4623"/>
                  <a:pt x="18493" y="2196"/>
                  <a:pt x="16066" y="0"/>
                </a:cubicBezTo>
                <a:close/>
                <a:moveTo>
                  <a:pt x="15141" y="56017"/>
                </a:moveTo>
                <a:cubicBezTo>
                  <a:pt x="5780" y="56788"/>
                  <a:pt x="270" y="67267"/>
                  <a:pt x="5279" y="75512"/>
                </a:cubicBezTo>
                <a:cubicBezTo>
                  <a:pt x="6550" y="77631"/>
                  <a:pt x="7937" y="79634"/>
                  <a:pt x="9440" y="81560"/>
                </a:cubicBezTo>
                <a:cubicBezTo>
                  <a:pt x="11443" y="84103"/>
                  <a:pt x="13677" y="86530"/>
                  <a:pt x="16105" y="88726"/>
                </a:cubicBezTo>
                <a:cubicBezTo>
                  <a:pt x="18493" y="86530"/>
                  <a:pt x="20689" y="84142"/>
                  <a:pt x="22731" y="81560"/>
                </a:cubicBezTo>
                <a:cubicBezTo>
                  <a:pt x="24234" y="79634"/>
                  <a:pt x="25621" y="77631"/>
                  <a:pt x="26892" y="75550"/>
                </a:cubicBezTo>
                <a:cubicBezTo>
                  <a:pt x="32054" y="66959"/>
                  <a:pt x="25967" y="56017"/>
                  <a:pt x="15912" y="56017"/>
                </a:cubicBezTo>
                <a:close/>
              </a:path>
            </a:pathLst>
          </a:custGeom>
          <a:solidFill>
            <a:srgbClr val="029BD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336" name="Google Shape;336;p49"/>
          <p:cNvGrpSpPr/>
          <p:nvPr/>
        </p:nvGrpSpPr>
        <p:grpSpPr>
          <a:xfrm>
            <a:off x="2930464" y="1863916"/>
            <a:ext cx="2526701" cy="2960737"/>
            <a:chOff x="2197903" y="1397972"/>
            <a:chExt cx="1895073" cy="2220608"/>
          </a:xfrm>
        </p:grpSpPr>
        <p:sp>
          <p:nvSpPr>
            <p:cNvPr id="337" name="Google Shape;337;p49"/>
            <p:cNvSpPr/>
            <p:nvPr/>
          </p:nvSpPr>
          <p:spPr>
            <a:xfrm>
              <a:off x="2197903" y="1397972"/>
              <a:ext cx="1895073" cy="2000410"/>
            </a:xfrm>
            <a:custGeom>
              <a:avLst/>
              <a:gdLst/>
              <a:ahLst/>
              <a:cxnLst/>
              <a:rect l="l" t="t" r="r" b="b"/>
              <a:pathLst>
                <a:path w="114385" h="120743" extrusionOk="0">
                  <a:moveTo>
                    <a:pt x="114385" y="41147"/>
                  </a:moveTo>
                  <a:cubicBezTo>
                    <a:pt x="114077" y="41609"/>
                    <a:pt x="113768" y="42033"/>
                    <a:pt x="113499" y="42495"/>
                  </a:cubicBezTo>
                  <a:cubicBezTo>
                    <a:pt x="111187" y="46348"/>
                    <a:pt x="107103" y="48737"/>
                    <a:pt x="102596" y="48737"/>
                  </a:cubicBezTo>
                  <a:lnTo>
                    <a:pt x="102750" y="48737"/>
                  </a:lnTo>
                  <a:cubicBezTo>
                    <a:pt x="108144" y="48737"/>
                    <a:pt x="112459" y="45500"/>
                    <a:pt x="114385" y="41147"/>
                  </a:cubicBezTo>
                  <a:close/>
                  <a:moveTo>
                    <a:pt x="61681" y="1"/>
                  </a:moveTo>
                  <a:cubicBezTo>
                    <a:pt x="61103" y="1"/>
                    <a:pt x="60525" y="1"/>
                    <a:pt x="59947" y="39"/>
                  </a:cubicBezTo>
                  <a:cubicBezTo>
                    <a:pt x="28356" y="926"/>
                    <a:pt x="2581" y="26391"/>
                    <a:pt x="1349" y="57944"/>
                  </a:cubicBezTo>
                  <a:cubicBezTo>
                    <a:pt x="0" y="92348"/>
                    <a:pt x="27585" y="120742"/>
                    <a:pt x="61681" y="120742"/>
                  </a:cubicBezTo>
                  <a:cubicBezTo>
                    <a:pt x="77361" y="120742"/>
                    <a:pt x="91693" y="114693"/>
                    <a:pt x="102442" y="104831"/>
                  </a:cubicBezTo>
                  <a:cubicBezTo>
                    <a:pt x="100015" y="102596"/>
                    <a:pt x="97741" y="100169"/>
                    <a:pt x="95700" y="97549"/>
                  </a:cubicBezTo>
                  <a:cubicBezTo>
                    <a:pt x="94197" y="95623"/>
                    <a:pt x="92810" y="93620"/>
                    <a:pt x="91539" y="91539"/>
                  </a:cubicBezTo>
                  <a:cubicBezTo>
                    <a:pt x="86376" y="82986"/>
                    <a:pt x="92425" y="72045"/>
                    <a:pt x="102442" y="72006"/>
                  </a:cubicBezTo>
                  <a:lnTo>
                    <a:pt x="102403" y="72006"/>
                  </a:lnTo>
                  <a:cubicBezTo>
                    <a:pt x="97819" y="72006"/>
                    <a:pt x="93696" y="74434"/>
                    <a:pt x="91308" y="78325"/>
                  </a:cubicBezTo>
                  <a:cubicBezTo>
                    <a:pt x="85220" y="88342"/>
                    <a:pt x="74202" y="95045"/>
                    <a:pt x="61681" y="95045"/>
                  </a:cubicBezTo>
                  <a:cubicBezTo>
                    <a:pt x="42071" y="95045"/>
                    <a:pt x="26237" y="78710"/>
                    <a:pt x="27007" y="58985"/>
                  </a:cubicBezTo>
                  <a:cubicBezTo>
                    <a:pt x="27739" y="41262"/>
                    <a:pt x="41955" y="26777"/>
                    <a:pt x="59639" y="25736"/>
                  </a:cubicBezTo>
                  <a:cubicBezTo>
                    <a:pt x="60332" y="25698"/>
                    <a:pt x="60987" y="25698"/>
                    <a:pt x="61681" y="25698"/>
                  </a:cubicBezTo>
                  <a:cubicBezTo>
                    <a:pt x="73701" y="25698"/>
                    <a:pt x="84296" y="31824"/>
                    <a:pt x="90499" y="41147"/>
                  </a:cubicBezTo>
                  <a:cubicBezTo>
                    <a:pt x="88996" y="37680"/>
                    <a:pt x="88996" y="33519"/>
                    <a:pt x="91192" y="29820"/>
                  </a:cubicBezTo>
                  <a:cubicBezTo>
                    <a:pt x="92540" y="27509"/>
                    <a:pt x="94043" y="25274"/>
                    <a:pt x="95700" y="23194"/>
                  </a:cubicBezTo>
                  <a:cubicBezTo>
                    <a:pt x="97741" y="20574"/>
                    <a:pt x="100015" y="18147"/>
                    <a:pt x="102442" y="15912"/>
                  </a:cubicBezTo>
                  <a:cubicBezTo>
                    <a:pt x="91693" y="6050"/>
                    <a:pt x="77361" y="1"/>
                    <a:pt x="61681" y="1"/>
                  </a:cubicBezTo>
                  <a:close/>
                </a:path>
              </a:pathLst>
            </a:custGeom>
            <a:solidFill>
              <a:srgbClr val="86BFD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8" name="Google Shape;338;p49"/>
            <p:cNvSpPr/>
            <p:nvPr/>
          </p:nvSpPr>
          <p:spPr>
            <a:xfrm>
              <a:off x="2523421" y="3311237"/>
              <a:ext cx="1344883" cy="307344"/>
            </a:xfrm>
            <a:custGeom>
              <a:avLst/>
              <a:gdLst/>
              <a:ahLst/>
              <a:cxnLst/>
              <a:rect l="l" t="t" r="r" b="b"/>
              <a:pathLst>
                <a:path w="81176" h="18551" extrusionOk="0">
                  <a:moveTo>
                    <a:pt x="1074" y="0"/>
                  </a:moveTo>
                  <a:cubicBezTo>
                    <a:pt x="829" y="0"/>
                    <a:pt x="578" y="97"/>
                    <a:pt x="386" y="289"/>
                  </a:cubicBezTo>
                  <a:cubicBezTo>
                    <a:pt x="1" y="674"/>
                    <a:pt x="1" y="1291"/>
                    <a:pt x="386" y="1638"/>
                  </a:cubicBezTo>
                  <a:cubicBezTo>
                    <a:pt x="9748" y="11038"/>
                    <a:pt x="22153" y="16932"/>
                    <a:pt x="35291" y="18242"/>
                  </a:cubicBezTo>
                  <a:cubicBezTo>
                    <a:pt x="37217" y="18435"/>
                    <a:pt x="39143" y="18551"/>
                    <a:pt x="41070" y="18551"/>
                  </a:cubicBezTo>
                  <a:cubicBezTo>
                    <a:pt x="51202" y="18551"/>
                    <a:pt x="61257" y="15854"/>
                    <a:pt x="70003" y="10768"/>
                  </a:cubicBezTo>
                  <a:lnTo>
                    <a:pt x="71968" y="13272"/>
                  </a:lnTo>
                  <a:lnTo>
                    <a:pt x="81176" y="983"/>
                  </a:lnTo>
                  <a:lnTo>
                    <a:pt x="67075" y="7031"/>
                  </a:lnTo>
                  <a:lnTo>
                    <a:pt x="68809" y="9227"/>
                  </a:lnTo>
                  <a:cubicBezTo>
                    <a:pt x="60411" y="14040"/>
                    <a:pt x="50796" y="16605"/>
                    <a:pt x="41096" y="16605"/>
                  </a:cubicBezTo>
                  <a:cubicBezTo>
                    <a:pt x="39226" y="16605"/>
                    <a:pt x="37352" y="16509"/>
                    <a:pt x="35483" y="16316"/>
                  </a:cubicBezTo>
                  <a:cubicBezTo>
                    <a:pt x="22770" y="15045"/>
                    <a:pt x="10788" y="9343"/>
                    <a:pt x="1734" y="289"/>
                  </a:cubicBezTo>
                  <a:cubicBezTo>
                    <a:pt x="1561" y="97"/>
                    <a:pt x="1320" y="0"/>
                    <a:pt x="1074" y="0"/>
                  </a:cubicBezTo>
                  <a:close/>
                </a:path>
              </a:pathLst>
            </a:custGeom>
            <a:solidFill>
              <a:srgbClr val="86BFD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339" name="Google Shape;339;p49"/>
          <p:cNvSpPr/>
          <p:nvPr/>
        </p:nvSpPr>
        <p:spPr>
          <a:xfrm>
            <a:off x="6976234" y="1863916"/>
            <a:ext cx="2285078" cy="2666351"/>
          </a:xfrm>
          <a:custGeom>
            <a:avLst/>
            <a:gdLst/>
            <a:ahLst/>
            <a:cxnLst/>
            <a:rect l="l" t="t" r="r" b="b"/>
            <a:pathLst>
              <a:path w="103444" h="120704" extrusionOk="0">
                <a:moveTo>
                  <a:pt x="41802" y="1"/>
                </a:moveTo>
                <a:cubicBezTo>
                  <a:pt x="26044" y="1"/>
                  <a:pt x="11674" y="6050"/>
                  <a:pt x="925" y="15989"/>
                </a:cubicBezTo>
                <a:cubicBezTo>
                  <a:pt x="3352" y="18185"/>
                  <a:pt x="5548" y="20612"/>
                  <a:pt x="7590" y="23194"/>
                </a:cubicBezTo>
                <a:cubicBezTo>
                  <a:pt x="9208" y="25274"/>
                  <a:pt x="10749" y="27509"/>
                  <a:pt x="12098" y="29820"/>
                </a:cubicBezTo>
                <a:cubicBezTo>
                  <a:pt x="14949" y="34636"/>
                  <a:pt x="14101" y="40222"/>
                  <a:pt x="10980" y="44036"/>
                </a:cubicBezTo>
                <a:cubicBezTo>
                  <a:pt x="11404" y="43574"/>
                  <a:pt x="11789" y="43035"/>
                  <a:pt x="12136" y="42457"/>
                </a:cubicBezTo>
                <a:cubicBezTo>
                  <a:pt x="18185" y="32401"/>
                  <a:pt x="29242" y="25659"/>
                  <a:pt x="41802" y="25659"/>
                </a:cubicBezTo>
                <a:cubicBezTo>
                  <a:pt x="42495" y="25659"/>
                  <a:pt x="43150" y="25698"/>
                  <a:pt x="43843" y="25736"/>
                </a:cubicBezTo>
                <a:cubicBezTo>
                  <a:pt x="61527" y="26738"/>
                  <a:pt x="75782" y="41262"/>
                  <a:pt x="76475" y="58946"/>
                </a:cubicBezTo>
                <a:cubicBezTo>
                  <a:pt x="77246" y="78710"/>
                  <a:pt x="61411" y="95007"/>
                  <a:pt x="41802" y="95007"/>
                </a:cubicBezTo>
                <a:cubicBezTo>
                  <a:pt x="29280" y="95007"/>
                  <a:pt x="18262" y="88342"/>
                  <a:pt x="12175" y="78325"/>
                </a:cubicBezTo>
                <a:cubicBezTo>
                  <a:pt x="9786" y="74434"/>
                  <a:pt x="5664" y="71968"/>
                  <a:pt x="1079" y="71968"/>
                </a:cubicBezTo>
                <a:cubicBezTo>
                  <a:pt x="732" y="71968"/>
                  <a:pt x="347" y="71968"/>
                  <a:pt x="0" y="72006"/>
                </a:cubicBezTo>
                <a:lnTo>
                  <a:pt x="771" y="72006"/>
                </a:lnTo>
                <a:cubicBezTo>
                  <a:pt x="10826" y="72006"/>
                  <a:pt x="16913" y="82948"/>
                  <a:pt x="11751" y="91539"/>
                </a:cubicBezTo>
                <a:cubicBezTo>
                  <a:pt x="10480" y="93620"/>
                  <a:pt x="9093" y="95623"/>
                  <a:pt x="7590" y="97549"/>
                </a:cubicBezTo>
                <a:cubicBezTo>
                  <a:pt x="5548" y="100131"/>
                  <a:pt x="3352" y="102519"/>
                  <a:pt x="964" y="104715"/>
                </a:cubicBezTo>
                <a:cubicBezTo>
                  <a:pt x="11712" y="114655"/>
                  <a:pt x="26083" y="120704"/>
                  <a:pt x="41802" y="120704"/>
                </a:cubicBezTo>
                <a:cubicBezTo>
                  <a:pt x="42418" y="120704"/>
                  <a:pt x="42996" y="120704"/>
                  <a:pt x="43574" y="120665"/>
                </a:cubicBezTo>
                <a:cubicBezTo>
                  <a:pt x="75165" y="119779"/>
                  <a:pt x="100901" y="94275"/>
                  <a:pt x="102134" y="62722"/>
                </a:cubicBezTo>
                <a:cubicBezTo>
                  <a:pt x="103444" y="28356"/>
                  <a:pt x="75897" y="1"/>
                  <a:pt x="41802" y="1"/>
                </a:cubicBezTo>
                <a:close/>
              </a:path>
            </a:pathLst>
          </a:custGeom>
          <a:solidFill>
            <a:srgbClr val="03649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0" name="Google Shape;340;p49"/>
          <p:cNvSpPr/>
          <p:nvPr/>
        </p:nvSpPr>
        <p:spPr>
          <a:xfrm>
            <a:off x="4929514" y="1863916"/>
            <a:ext cx="2289341" cy="2667213"/>
          </a:xfrm>
          <a:custGeom>
            <a:avLst/>
            <a:gdLst/>
            <a:ahLst/>
            <a:cxnLst/>
            <a:rect l="l" t="t" r="r" b="b"/>
            <a:pathLst>
              <a:path w="103637" h="120743" extrusionOk="0">
                <a:moveTo>
                  <a:pt x="52705" y="1"/>
                </a:moveTo>
                <a:cubicBezTo>
                  <a:pt x="37024" y="1"/>
                  <a:pt x="22693" y="6050"/>
                  <a:pt x="11944" y="15912"/>
                </a:cubicBezTo>
                <a:cubicBezTo>
                  <a:pt x="14371" y="18147"/>
                  <a:pt x="16644" y="20574"/>
                  <a:pt x="18686" y="23194"/>
                </a:cubicBezTo>
                <a:cubicBezTo>
                  <a:pt x="20342" y="25274"/>
                  <a:pt x="21845" y="27509"/>
                  <a:pt x="23193" y="29820"/>
                </a:cubicBezTo>
                <a:cubicBezTo>
                  <a:pt x="25389" y="33519"/>
                  <a:pt x="25389" y="37680"/>
                  <a:pt x="23887" y="41147"/>
                </a:cubicBezTo>
                <a:cubicBezTo>
                  <a:pt x="30090" y="31824"/>
                  <a:pt x="40684" y="25698"/>
                  <a:pt x="52705" y="25698"/>
                </a:cubicBezTo>
                <a:cubicBezTo>
                  <a:pt x="65303" y="25698"/>
                  <a:pt x="76360" y="32440"/>
                  <a:pt x="82408" y="42495"/>
                </a:cubicBezTo>
                <a:cubicBezTo>
                  <a:pt x="83392" y="44108"/>
                  <a:pt x="84680" y="45464"/>
                  <a:pt x="86172" y="46496"/>
                </a:cubicBezTo>
                <a:lnTo>
                  <a:pt x="86172" y="46496"/>
                </a:lnTo>
                <a:cubicBezTo>
                  <a:pt x="81065" y="42938"/>
                  <a:pt x="78906" y="35784"/>
                  <a:pt x="82447" y="29782"/>
                </a:cubicBezTo>
                <a:cubicBezTo>
                  <a:pt x="83795" y="27470"/>
                  <a:pt x="85298" y="25274"/>
                  <a:pt x="86955" y="23155"/>
                </a:cubicBezTo>
                <a:cubicBezTo>
                  <a:pt x="88958" y="20612"/>
                  <a:pt x="91192" y="18185"/>
                  <a:pt x="93581" y="15989"/>
                </a:cubicBezTo>
                <a:cubicBezTo>
                  <a:pt x="82832" y="6088"/>
                  <a:pt x="68462" y="1"/>
                  <a:pt x="52705" y="1"/>
                </a:cubicBezTo>
                <a:close/>
                <a:moveTo>
                  <a:pt x="86172" y="46496"/>
                </a:moveTo>
                <a:cubicBezTo>
                  <a:pt x="87225" y="47229"/>
                  <a:pt x="88403" y="47810"/>
                  <a:pt x="89682" y="48196"/>
                </a:cubicBezTo>
                <a:lnTo>
                  <a:pt x="89682" y="48196"/>
                </a:lnTo>
                <a:cubicBezTo>
                  <a:pt x="88430" y="47815"/>
                  <a:pt x="87248" y="47240"/>
                  <a:pt x="86172" y="46496"/>
                </a:cubicBezTo>
                <a:close/>
                <a:moveTo>
                  <a:pt x="103636" y="44036"/>
                </a:moveTo>
                <a:cubicBezTo>
                  <a:pt x="101639" y="46484"/>
                  <a:pt x="98834" y="48124"/>
                  <a:pt x="95717" y="48596"/>
                </a:cubicBezTo>
                <a:lnTo>
                  <a:pt x="95717" y="48596"/>
                </a:lnTo>
                <a:cubicBezTo>
                  <a:pt x="98972" y="48111"/>
                  <a:pt x="101726" y="46400"/>
                  <a:pt x="103636" y="44036"/>
                </a:cubicBezTo>
                <a:close/>
                <a:moveTo>
                  <a:pt x="1" y="41147"/>
                </a:moveTo>
                <a:lnTo>
                  <a:pt x="1" y="41147"/>
                </a:lnTo>
                <a:cubicBezTo>
                  <a:pt x="1927" y="45500"/>
                  <a:pt x="6242" y="48737"/>
                  <a:pt x="11635" y="48737"/>
                </a:cubicBezTo>
                <a:lnTo>
                  <a:pt x="11790" y="48737"/>
                </a:lnTo>
                <a:cubicBezTo>
                  <a:pt x="7282" y="48737"/>
                  <a:pt x="3198" y="46309"/>
                  <a:pt x="848" y="42495"/>
                </a:cubicBezTo>
                <a:cubicBezTo>
                  <a:pt x="578" y="42033"/>
                  <a:pt x="309" y="41571"/>
                  <a:pt x="1" y="41147"/>
                </a:cubicBezTo>
                <a:close/>
                <a:moveTo>
                  <a:pt x="89682" y="48196"/>
                </a:moveTo>
                <a:lnTo>
                  <a:pt x="89682" y="48196"/>
                </a:lnTo>
                <a:cubicBezTo>
                  <a:pt x="90842" y="48550"/>
                  <a:pt x="92062" y="48737"/>
                  <a:pt x="93311" y="48737"/>
                </a:cubicBezTo>
                <a:lnTo>
                  <a:pt x="93388" y="48737"/>
                </a:lnTo>
                <a:cubicBezTo>
                  <a:pt x="92082" y="48737"/>
                  <a:pt x="90840" y="48546"/>
                  <a:pt x="89682" y="48196"/>
                </a:cubicBezTo>
                <a:close/>
                <a:moveTo>
                  <a:pt x="95717" y="48596"/>
                </a:moveTo>
                <a:lnTo>
                  <a:pt x="95717" y="48596"/>
                </a:lnTo>
                <a:cubicBezTo>
                  <a:pt x="95099" y="48689"/>
                  <a:pt x="94464" y="48737"/>
                  <a:pt x="93812" y="48737"/>
                </a:cubicBezTo>
                <a:lnTo>
                  <a:pt x="93851" y="48737"/>
                </a:lnTo>
                <a:cubicBezTo>
                  <a:pt x="94482" y="48737"/>
                  <a:pt x="95106" y="48689"/>
                  <a:pt x="95717" y="48596"/>
                </a:cubicBezTo>
                <a:close/>
                <a:moveTo>
                  <a:pt x="11944" y="72006"/>
                </a:moveTo>
                <a:cubicBezTo>
                  <a:pt x="21961" y="72045"/>
                  <a:pt x="28009" y="82986"/>
                  <a:pt x="22847" y="91539"/>
                </a:cubicBezTo>
                <a:cubicBezTo>
                  <a:pt x="21575" y="93620"/>
                  <a:pt x="20188" y="95623"/>
                  <a:pt x="18686" y="97549"/>
                </a:cubicBezTo>
                <a:cubicBezTo>
                  <a:pt x="16644" y="100169"/>
                  <a:pt x="14371" y="102596"/>
                  <a:pt x="11944" y="104831"/>
                </a:cubicBezTo>
                <a:cubicBezTo>
                  <a:pt x="22693" y="114693"/>
                  <a:pt x="37024" y="120742"/>
                  <a:pt x="52705" y="120742"/>
                </a:cubicBezTo>
                <a:cubicBezTo>
                  <a:pt x="68462" y="120742"/>
                  <a:pt x="82832" y="114655"/>
                  <a:pt x="93620" y="104715"/>
                </a:cubicBezTo>
                <a:cubicBezTo>
                  <a:pt x="91192" y="102519"/>
                  <a:pt x="88958" y="100092"/>
                  <a:pt x="86955" y="97549"/>
                </a:cubicBezTo>
                <a:cubicBezTo>
                  <a:pt x="85452" y="95623"/>
                  <a:pt x="84065" y="93620"/>
                  <a:pt x="82794" y="91501"/>
                </a:cubicBezTo>
                <a:cubicBezTo>
                  <a:pt x="77785" y="83256"/>
                  <a:pt x="83295" y="72777"/>
                  <a:pt x="92656" y="72006"/>
                </a:cubicBezTo>
                <a:lnTo>
                  <a:pt x="92656" y="72006"/>
                </a:lnTo>
                <a:cubicBezTo>
                  <a:pt x="88419" y="72276"/>
                  <a:pt x="84604" y="74665"/>
                  <a:pt x="82370" y="78325"/>
                </a:cubicBezTo>
                <a:cubicBezTo>
                  <a:pt x="76283" y="88342"/>
                  <a:pt x="65264" y="95045"/>
                  <a:pt x="52705" y="95045"/>
                </a:cubicBezTo>
                <a:cubicBezTo>
                  <a:pt x="40184" y="95045"/>
                  <a:pt x="29165" y="88342"/>
                  <a:pt x="23078" y="78325"/>
                </a:cubicBezTo>
                <a:cubicBezTo>
                  <a:pt x="20689" y="74434"/>
                  <a:pt x="16567" y="72006"/>
                  <a:pt x="11982" y="72006"/>
                </a:cubicBezTo>
                <a:close/>
              </a:path>
            </a:pathLst>
          </a:custGeom>
          <a:solidFill>
            <a:srgbClr val="58AED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1" name="Google Shape;341;p49"/>
          <p:cNvSpPr/>
          <p:nvPr/>
        </p:nvSpPr>
        <p:spPr>
          <a:xfrm>
            <a:off x="4838583" y="2215459"/>
            <a:ext cx="709796" cy="1964221"/>
          </a:xfrm>
          <a:custGeom>
            <a:avLst/>
            <a:gdLst/>
            <a:ahLst/>
            <a:cxnLst/>
            <a:rect l="l" t="t" r="r" b="b"/>
            <a:pathLst>
              <a:path w="32132" h="88919" extrusionOk="0">
                <a:moveTo>
                  <a:pt x="16066" y="0"/>
                </a:moveTo>
                <a:cubicBezTo>
                  <a:pt x="13639" y="2235"/>
                  <a:pt x="11365" y="4662"/>
                  <a:pt x="9324" y="7282"/>
                </a:cubicBezTo>
                <a:cubicBezTo>
                  <a:pt x="7667" y="9362"/>
                  <a:pt x="6164" y="11597"/>
                  <a:pt x="4816" y="13908"/>
                </a:cubicBezTo>
                <a:cubicBezTo>
                  <a:pt x="2620" y="17607"/>
                  <a:pt x="2620" y="21768"/>
                  <a:pt x="4123" y="25235"/>
                </a:cubicBezTo>
                <a:cubicBezTo>
                  <a:pt x="4431" y="25659"/>
                  <a:pt x="4700" y="26121"/>
                  <a:pt x="4970" y="26583"/>
                </a:cubicBezTo>
                <a:cubicBezTo>
                  <a:pt x="7320" y="30397"/>
                  <a:pt x="11404" y="32825"/>
                  <a:pt x="15912" y="32825"/>
                </a:cubicBezTo>
                <a:lnTo>
                  <a:pt x="16220" y="32825"/>
                </a:lnTo>
                <a:cubicBezTo>
                  <a:pt x="20727" y="32825"/>
                  <a:pt x="24811" y="30436"/>
                  <a:pt x="27123" y="26583"/>
                </a:cubicBezTo>
                <a:cubicBezTo>
                  <a:pt x="27392" y="26121"/>
                  <a:pt x="27701" y="25697"/>
                  <a:pt x="28009" y="25235"/>
                </a:cubicBezTo>
                <a:cubicBezTo>
                  <a:pt x="29511" y="21768"/>
                  <a:pt x="29511" y="17607"/>
                  <a:pt x="27315" y="13908"/>
                </a:cubicBezTo>
                <a:cubicBezTo>
                  <a:pt x="25967" y="11597"/>
                  <a:pt x="24464" y="9362"/>
                  <a:pt x="22808" y="7282"/>
                </a:cubicBezTo>
                <a:cubicBezTo>
                  <a:pt x="20766" y="4662"/>
                  <a:pt x="18493" y="2235"/>
                  <a:pt x="16066" y="0"/>
                </a:cubicBezTo>
                <a:close/>
                <a:moveTo>
                  <a:pt x="16066" y="56094"/>
                </a:moveTo>
                <a:cubicBezTo>
                  <a:pt x="6049" y="56133"/>
                  <a:pt x="0" y="67074"/>
                  <a:pt x="5163" y="75627"/>
                </a:cubicBezTo>
                <a:cubicBezTo>
                  <a:pt x="6434" y="77708"/>
                  <a:pt x="7821" y="79711"/>
                  <a:pt x="9324" y="81637"/>
                </a:cubicBezTo>
                <a:cubicBezTo>
                  <a:pt x="11365" y="84257"/>
                  <a:pt x="13639" y="86684"/>
                  <a:pt x="16066" y="88919"/>
                </a:cubicBezTo>
                <a:cubicBezTo>
                  <a:pt x="18493" y="86684"/>
                  <a:pt x="20766" y="84257"/>
                  <a:pt x="22808" y="81637"/>
                </a:cubicBezTo>
                <a:cubicBezTo>
                  <a:pt x="24310" y="79711"/>
                  <a:pt x="25697" y="77708"/>
                  <a:pt x="26969" y="75627"/>
                </a:cubicBezTo>
                <a:cubicBezTo>
                  <a:pt x="32131" y="67074"/>
                  <a:pt x="26083" y="56133"/>
                  <a:pt x="16066" y="56094"/>
                </a:cubicBezTo>
                <a:close/>
              </a:path>
            </a:pathLst>
          </a:custGeom>
          <a:solidFill>
            <a:srgbClr val="029BD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342" name="Google Shape;342;p49"/>
          <p:cNvGrpSpPr/>
          <p:nvPr/>
        </p:nvGrpSpPr>
        <p:grpSpPr>
          <a:xfrm>
            <a:off x="458475" y="2689544"/>
            <a:ext cx="2196291" cy="1970667"/>
            <a:chOff x="460820" y="2643952"/>
            <a:chExt cx="1543206" cy="1478037"/>
          </a:xfrm>
        </p:grpSpPr>
        <p:sp>
          <p:nvSpPr>
            <p:cNvPr id="343" name="Google Shape;343;p49"/>
            <p:cNvSpPr txBox="1"/>
            <p:nvPr/>
          </p:nvSpPr>
          <p:spPr>
            <a:xfrm>
              <a:off x="460820" y="2899189"/>
              <a:ext cx="1543200" cy="12228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Clr>
                  <a:schemeClr val="dk1"/>
                </a:buClr>
                <a:buSzPts val="1100"/>
                <a:buFont typeface="Arial"/>
                <a:buNone/>
              </a:pPr>
              <a:r>
                <a:rPr lang="en-IN" sz="1900">
                  <a:solidFill>
                    <a:srgbClr val="595A59"/>
                  </a:solidFill>
                  <a:latin typeface="Roboto"/>
                  <a:ea typeface="Roboto"/>
                  <a:cs typeface="Roboto"/>
                  <a:sym typeface="Roboto"/>
                </a:rPr>
                <a:t>Reliable means to harness natural sources of energy into electricity.</a:t>
              </a:r>
              <a:endParaRPr sz="1900">
                <a:solidFill>
                  <a:srgbClr val="595A59"/>
                </a:solidFill>
                <a:latin typeface="Roboto"/>
                <a:ea typeface="Roboto"/>
                <a:cs typeface="Roboto"/>
                <a:sym typeface="Roboto"/>
              </a:endParaRPr>
            </a:p>
            <a:p>
              <a:pPr marL="0" lvl="0" indent="0" algn="l" rtl="0">
                <a:spcBef>
                  <a:spcPts val="0"/>
                </a:spcBef>
                <a:spcAft>
                  <a:spcPts val="0"/>
                </a:spcAft>
                <a:buNone/>
              </a:pPr>
              <a:endParaRPr sz="1900">
                <a:latin typeface="Roboto"/>
                <a:ea typeface="Roboto"/>
                <a:cs typeface="Roboto"/>
                <a:sym typeface="Roboto"/>
              </a:endParaRPr>
            </a:p>
          </p:txBody>
        </p:sp>
        <p:sp>
          <p:nvSpPr>
            <p:cNvPr id="344" name="Google Shape;344;p49"/>
            <p:cNvSpPr txBox="1"/>
            <p:nvPr/>
          </p:nvSpPr>
          <p:spPr>
            <a:xfrm>
              <a:off x="460826" y="2643952"/>
              <a:ext cx="1543200" cy="3141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n-IN" sz="2100">
                  <a:solidFill>
                    <a:schemeClr val="accent1"/>
                  </a:solidFill>
                  <a:latin typeface="Fira Sans Extra Condensed SemiBold"/>
                  <a:ea typeface="Fira Sans Extra Condensed SemiBold"/>
                  <a:cs typeface="Fira Sans Extra Condensed SemiBold"/>
                  <a:sym typeface="Fira Sans Extra Condensed SemiBold"/>
                </a:rPr>
                <a:t>Technology</a:t>
              </a:r>
              <a:endParaRPr sz="2100">
                <a:solidFill>
                  <a:schemeClr val="accent1"/>
                </a:solidFill>
                <a:latin typeface="Fira Sans Extra Condensed SemiBold"/>
                <a:ea typeface="Fira Sans Extra Condensed SemiBold"/>
                <a:cs typeface="Fira Sans Extra Condensed SemiBold"/>
                <a:sym typeface="Fira Sans Extra Condensed SemiBold"/>
              </a:endParaRPr>
            </a:p>
          </p:txBody>
        </p:sp>
      </p:grpSp>
      <p:grpSp>
        <p:nvGrpSpPr>
          <p:cNvPr id="345" name="Google Shape;345;p49"/>
          <p:cNvGrpSpPr/>
          <p:nvPr/>
        </p:nvGrpSpPr>
        <p:grpSpPr>
          <a:xfrm>
            <a:off x="9398300" y="2469834"/>
            <a:ext cx="2196307" cy="1975850"/>
            <a:chOff x="7140221" y="1227475"/>
            <a:chExt cx="1543326" cy="1481924"/>
          </a:xfrm>
        </p:grpSpPr>
        <p:sp>
          <p:nvSpPr>
            <p:cNvPr id="346" name="Google Shape;346;p49"/>
            <p:cNvSpPr txBox="1"/>
            <p:nvPr/>
          </p:nvSpPr>
          <p:spPr>
            <a:xfrm>
              <a:off x="7140221" y="1467999"/>
              <a:ext cx="1543200" cy="1241400"/>
            </a:xfrm>
            <a:prstGeom prst="rect">
              <a:avLst/>
            </a:prstGeom>
            <a:noFill/>
            <a:ln>
              <a:noFill/>
            </a:ln>
          </p:spPr>
          <p:txBody>
            <a:bodyPr spcFirstLastPara="1" wrap="square" lIns="121900" tIns="121900" rIns="121900" bIns="121900" anchor="ctr" anchorCtr="0">
              <a:noAutofit/>
            </a:bodyPr>
            <a:lstStyle/>
            <a:p>
              <a:pPr marL="0" lvl="0" indent="0" algn="r" rtl="0">
                <a:spcBef>
                  <a:spcPts val="0"/>
                </a:spcBef>
                <a:spcAft>
                  <a:spcPts val="0"/>
                </a:spcAft>
                <a:buClr>
                  <a:schemeClr val="dk1"/>
                </a:buClr>
                <a:buSzPts val="1100"/>
                <a:buFont typeface="Arial"/>
                <a:buNone/>
              </a:pPr>
              <a:r>
                <a:rPr lang="en-IN" sz="1900">
                  <a:solidFill>
                    <a:srgbClr val="595A59"/>
                  </a:solidFill>
                  <a:latin typeface="Roboto"/>
                  <a:ea typeface="Roboto"/>
                  <a:cs typeface="Roboto"/>
                  <a:sym typeface="Roboto"/>
                </a:rPr>
                <a:t>Instruments that enable access to innovations that can increase the uptake</a:t>
              </a:r>
              <a:r>
                <a:rPr lang="en-IN" sz="1900">
                  <a:solidFill>
                    <a:srgbClr val="999999"/>
                  </a:solidFill>
                  <a:latin typeface="Roboto"/>
                  <a:ea typeface="Roboto"/>
                  <a:cs typeface="Roboto"/>
                  <a:sym typeface="Roboto"/>
                </a:rPr>
                <a:t>.</a:t>
              </a:r>
              <a:endParaRPr sz="1900">
                <a:solidFill>
                  <a:srgbClr val="999999"/>
                </a:solidFill>
                <a:latin typeface="Roboto"/>
                <a:ea typeface="Roboto"/>
                <a:cs typeface="Roboto"/>
                <a:sym typeface="Roboto"/>
              </a:endParaRPr>
            </a:p>
          </p:txBody>
        </p:sp>
        <p:sp>
          <p:nvSpPr>
            <p:cNvPr id="347" name="Google Shape;347;p49"/>
            <p:cNvSpPr txBox="1"/>
            <p:nvPr/>
          </p:nvSpPr>
          <p:spPr>
            <a:xfrm>
              <a:off x="7140348" y="1227475"/>
              <a:ext cx="1543200" cy="285000"/>
            </a:xfrm>
            <a:prstGeom prst="rect">
              <a:avLst/>
            </a:prstGeom>
            <a:noFill/>
            <a:ln>
              <a:noFill/>
            </a:ln>
          </p:spPr>
          <p:txBody>
            <a:bodyPr spcFirstLastPara="1" wrap="square" lIns="121900" tIns="121900" rIns="121900" bIns="121900" anchor="ctr" anchorCtr="0">
              <a:noAutofit/>
            </a:bodyPr>
            <a:lstStyle/>
            <a:p>
              <a:pPr marL="0" lvl="0" indent="0" algn="r" rtl="0">
                <a:spcBef>
                  <a:spcPts val="0"/>
                </a:spcBef>
                <a:spcAft>
                  <a:spcPts val="0"/>
                </a:spcAft>
                <a:buNone/>
              </a:pPr>
              <a:r>
                <a:rPr lang="en-IN" sz="2100">
                  <a:solidFill>
                    <a:schemeClr val="accent1"/>
                  </a:solidFill>
                  <a:latin typeface="Fira Sans Extra Condensed SemiBold"/>
                  <a:ea typeface="Fira Sans Extra Condensed SemiBold"/>
                  <a:cs typeface="Fira Sans Extra Condensed SemiBold"/>
                  <a:sym typeface="Fira Sans Extra Condensed SemiBold"/>
                </a:rPr>
                <a:t>Policy</a:t>
              </a:r>
              <a:endParaRPr sz="2100">
                <a:solidFill>
                  <a:schemeClr val="accent1"/>
                </a:solidFill>
                <a:latin typeface="Fira Sans Extra Condensed SemiBold"/>
                <a:ea typeface="Fira Sans Extra Condensed SemiBold"/>
                <a:cs typeface="Fira Sans Extra Condensed SemiBold"/>
                <a:sym typeface="Fira Sans Extra Condensed SemiBold"/>
              </a:endParaRPr>
            </a:p>
          </p:txBody>
        </p:sp>
      </p:grpSp>
      <p:grpSp>
        <p:nvGrpSpPr>
          <p:cNvPr id="348" name="Google Shape;348;p49"/>
          <p:cNvGrpSpPr/>
          <p:nvPr/>
        </p:nvGrpSpPr>
        <p:grpSpPr>
          <a:xfrm>
            <a:off x="4216600" y="4952043"/>
            <a:ext cx="4228042" cy="1430858"/>
            <a:chOff x="3444606" y="3714125"/>
            <a:chExt cx="2756400" cy="1073170"/>
          </a:xfrm>
        </p:grpSpPr>
        <p:sp>
          <p:nvSpPr>
            <p:cNvPr id="349" name="Google Shape;349;p49"/>
            <p:cNvSpPr txBox="1"/>
            <p:nvPr/>
          </p:nvSpPr>
          <p:spPr>
            <a:xfrm>
              <a:off x="3444606" y="4058895"/>
              <a:ext cx="2756400" cy="7284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IN" sz="1900">
                  <a:solidFill>
                    <a:srgbClr val="595A59"/>
                  </a:solidFill>
                  <a:latin typeface="Roboto"/>
                  <a:ea typeface="Roboto"/>
                  <a:cs typeface="Roboto"/>
                  <a:sym typeface="Roboto"/>
                </a:rPr>
                <a:t>Skills, decent jobs and community engagement key to building sustainable and just transitions.</a:t>
              </a:r>
              <a:endParaRPr sz="1900">
                <a:solidFill>
                  <a:srgbClr val="595A59"/>
                </a:solidFill>
                <a:latin typeface="Roboto"/>
                <a:ea typeface="Roboto"/>
                <a:cs typeface="Roboto"/>
                <a:sym typeface="Roboto"/>
              </a:endParaRPr>
            </a:p>
          </p:txBody>
        </p:sp>
        <p:sp>
          <p:nvSpPr>
            <p:cNvPr id="350" name="Google Shape;350;p49"/>
            <p:cNvSpPr txBox="1"/>
            <p:nvPr/>
          </p:nvSpPr>
          <p:spPr>
            <a:xfrm>
              <a:off x="3846300" y="3714125"/>
              <a:ext cx="1647300" cy="314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Clr>
                  <a:srgbClr val="000000"/>
                </a:buClr>
                <a:buSzPts val="1500"/>
                <a:buFont typeface="Arial"/>
                <a:buNone/>
              </a:pPr>
              <a:r>
                <a:rPr lang="en-IN" sz="2100">
                  <a:solidFill>
                    <a:schemeClr val="accent1"/>
                  </a:solidFill>
                  <a:latin typeface="Fira Sans Extra Condensed SemiBold"/>
                  <a:ea typeface="Fira Sans Extra Condensed SemiBold"/>
                  <a:cs typeface="Fira Sans Extra Condensed SemiBold"/>
                  <a:sym typeface="Fira Sans Extra Condensed SemiBold"/>
                </a:rPr>
                <a:t>People</a:t>
              </a:r>
              <a:endParaRPr sz="2100">
                <a:solidFill>
                  <a:schemeClr val="accent1"/>
                </a:solidFill>
                <a:latin typeface="Fira Sans Extra Condensed SemiBold"/>
                <a:ea typeface="Fira Sans Extra Condensed SemiBold"/>
                <a:cs typeface="Fira Sans Extra Condensed SemiBold"/>
                <a:sym typeface="Fira Sans Extra Condensed SemiBold"/>
              </a:endParaRPr>
            </a:p>
          </p:txBody>
        </p:sp>
      </p:grpSp>
      <p:pic>
        <p:nvPicPr>
          <p:cNvPr id="351" name="Google Shape;351;p49"/>
          <p:cNvPicPr preferRelativeResize="0"/>
          <p:nvPr/>
        </p:nvPicPr>
        <p:blipFill>
          <a:blip r:embed="rId3">
            <a:alphaModFix/>
          </a:blip>
          <a:stretch>
            <a:fillRect/>
          </a:stretch>
        </p:blipFill>
        <p:spPr>
          <a:xfrm>
            <a:off x="5790406" y="2878719"/>
            <a:ext cx="609500" cy="609500"/>
          </a:xfrm>
          <a:prstGeom prst="rect">
            <a:avLst/>
          </a:prstGeom>
          <a:noFill/>
          <a:ln>
            <a:noFill/>
          </a:ln>
        </p:spPr>
      </p:pic>
      <p:pic>
        <p:nvPicPr>
          <p:cNvPr id="352" name="Google Shape;352;p49"/>
          <p:cNvPicPr preferRelativeResize="0"/>
          <p:nvPr/>
        </p:nvPicPr>
        <p:blipFill>
          <a:blip r:embed="rId4">
            <a:alphaModFix/>
          </a:blip>
          <a:stretch>
            <a:fillRect/>
          </a:stretch>
        </p:blipFill>
        <p:spPr>
          <a:xfrm>
            <a:off x="3982538" y="2890550"/>
            <a:ext cx="614000" cy="614000"/>
          </a:xfrm>
          <a:prstGeom prst="rect">
            <a:avLst/>
          </a:prstGeom>
          <a:noFill/>
          <a:ln>
            <a:noFill/>
          </a:ln>
        </p:spPr>
      </p:pic>
      <p:pic>
        <p:nvPicPr>
          <p:cNvPr id="353" name="Google Shape;353;p49"/>
          <p:cNvPicPr preferRelativeResize="0"/>
          <p:nvPr/>
        </p:nvPicPr>
        <p:blipFill>
          <a:blip r:embed="rId5">
            <a:alphaModFix/>
          </a:blip>
          <a:stretch>
            <a:fillRect/>
          </a:stretch>
        </p:blipFill>
        <p:spPr>
          <a:xfrm>
            <a:off x="7592100" y="2890563"/>
            <a:ext cx="614000" cy="614000"/>
          </a:xfrm>
          <a:prstGeom prst="rect">
            <a:avLst/>
          </a:prstGeom>
          <a:noFill/>
          <a:ln>
            <a:noFill/>
          </a:ln>
        </p:spPr>
      </p:pic>
      <p:sp>
        <p:nvSpPr>
          <p:cNvPr id="354" name="Google Shape;354;p49"/>
          <p:cNvSpPr/>
          <p:nvPr/>
        </p:nvSpPr>
        <p:spPr>
          <a:xfrm rot="10800000">
            <a:off x="7002935" y="1547397"/>
            <a:ext cx="1792316" cy="409792"/>
          </a:xfrm>
          <a:custGeom>
            <a:avLst/>
            <a:gdLst/>
            <a:ahLst/>
            <a:cxnLst/>
            <a:rect l="l" t="t" r="r" b="b"/>
            <a:pathLst>
              <a:path w="81137" h="18551" extrusionOk="0">
                <a:moveTo>
                  <a:pt x="1040" y="0"/>
                </a:moveTo>
                <a:cubicBezTo>
                  <a:pt x="790" y="0"/>
                  <a:pt x="539" y="97"/>
                  <a:pt x="347" y="289"/>
                </a:cubicBezTo>
                <a:cubicBezTo>
                  <a:pt x="0" y="674"/>
                  <a:pt x="0" y="1291"/>
                  <a:pt x="347" y="1638"/>
                </a:cubicBezTo>
                <a:cubicBezTo>
                  <a:pt x="9747" y="11038"/>
                  <a:pt x="22114" y="16932"/>
                  <a:pt x="35252" y="18242"/>
                </a:cubicBezTo>
                <a:cubicBezTo>
                  <a:pt x="37178" y="18435"/>
                  <a:pt x="39104" y="18551"/>
                  <a:pt x="41031" y="18551"/>
                </a:cubicBezTo>
                <a:cubicBezTo>
                  <a:pt x="51202" y="18551"/>
                  <a:pt x="61218" y="15854"/>
                  <a:pt x="70002" y="10768"/>
                </a:cubicBezTo>
                <a:lnTo>
                  <a:pt x="71967" y="13272"/>
                </a:lnTo>
                <a:lnTo>
                  <a:pt x="81137" y="983"/>
                </a:lnTo>
                <a:lnTo>
                  <a:pt x="67036" y="7031"/>
                </a:lnTo>
                <a:lnTo>
                  <a:pt x="68770" y="9227"/>
                </a:lnTo>
                <a:cubicBezTo>
                  <a:pt x="60372" y="14040"/>
                  <a:pt x="50784" y="16605"/>
                  <a:pt x="41070" y="16605"/>
                </a:cubicBezTo>
                <a:cubicBezTo>
                  <a:pt x="39197" y="16605"/>
                  <a:pt x="37319" y="16509"/>
                  <a:pt x="35444" y="16316"/>
                </a:cubicBezTo>
                <a:cubicBezTo>
                  <a:pt x="22769" y="15045"/>
                  <a:pt x="10787" y="9343"/>
                  <a:pt x="1734" y="289"/>
                </a:cubicBezTo>
                <a:cubicBezTo>
                  <a:pt x="1541" y="97"/>
                  <a:pt x="1291" y="0"/>
                  <a:pt x="1040" y="0"/>
                </a:cubicBezTo>
                <a:close/>
              </a:path>
            </a:pathLst>
          </a:custGeom>
          <a:solidFill>
            <a:srgbClr val="03649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355" name="Google Shape;355;p49"/>
          <p:cNvPicPr preferRelativeResize="0"/>
          <p:nvPr/>
        </p:nvPicPr>
        <p:blipFill>
          <a:blip r:embed="rId6">
            <a:alphaModFix/>
          </a:blip>
          <a:stretch>
            <a:fillRect/>
          </a:stretch>
        </p:blipFill>
        <p:spPr>
          <a:xfrm>
            <a:off x="339375" y="4615775"/>
            <a:ext cx="614000" cy="614000"/>
          </a:xfrm>
          <a:prstGeom prst="rect">
            <a:avLst/>
          </a:prstGeom>
          <a:noFill/>
          <a:ln>
            <a:noFill/>
          </a:ln>
        </p:spPr>
      </p:pic>
      <p:pic>
        <p:nvPicPr>
          <p:cNvPr id="356" name="Google Shape;356;p49"/>
          <p:cNvPicPr preferRelativeResize="0"/>
          <p:nvPr/>
        </p:nvPicPr>
        <p:blipFill>
          <a:blip r:embed="rId7">
            <a:alphaModFix/>
          </a:blip>
          <a:stretch>
            <a:fillRect/>
          </a:stretch>
        </p:blipFill>
        <p:spPr>
          <a:xfrm>
            <a:off x="1201925" y="4615775"/>
            <a:ext cx="614000" cy="614000"/>
          </a:xfrm>
          <a:prstGeom prst="rect">
            <a:avLst/>
          </a:prstGeom>
          <a:noFill/>
          <a:ln>
            <a:noFill/>
          </a:ln>
        </p:spPr>
      </p:pic>
      <p:pic>
        <p:nvPicPr>
          <p:cNvPr id="357" name="Google Shape;357;p49"/>
          <p:cNvPicPr preferRelativeResize="0"/>
          <p:nvPr/>
        </p:nvPicPr>
        <p:blipFill>
          <a:blip r:embed="rId8">
            <a:alphaModFix/>
          </a:blip>
          <a:stretch>
            <a:fillRect/>
          </a:stretch>
        </p:blipFill>
        <p:spPr>
          <a:xfrm>
            <a:off x="2064475" y="4615775"/>
            <a:ext cx="614000" cy="614000"/>
          </a:xfrm>
          <a:prstGeom prst="rect">
            <a:avLst/>
          </a:prstGeom>
          <a:noFill/>
          <a:ln>
            <a:noFill/>
          </a:ln>
        </p:spPr>
      </p:pic>
      <p:sp>
        <p:nvSpPr>
          <p:cNvPr id="358" name="Google Shape;358;p49"/>
          <p:cNvSpPr txBox="1">
            <a:spLocks noGrp="1"/>
          </p:cNvSpPr>
          <p:nvPr>
            <p:ph type="sldNum" idx="4294967295"/>
          </p:nvPr>
        </p:nvSpPr>
        <p:spPr>
          <a:xfrm>
            <a:off x="-368780" y="6235395"/>
            <a:ext cx="1030800" cy="365100"/>
          </a:xfrm>
          <a:prstGeom prst="rect">
            <a:avLst/>
          </a:prstGeom>
          <a:noFill/>
          <a:ln>
            <a:noFill/>
          </a:ln>
        </p:spPr>
        <p:txBody>
          <a:bodyPr spcFirstLastPara="1" wrap="square" lIns="121900" tIns="60925" rIns="121900" bIns="60925"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N" sz="1200" b="0" i="0" u="none" strike="noStrike" cap="none">
                <a:solidFill>
                  <a:srgbClr val="888888"/>
                </a:solidFill>
                <a:latin typeface="Calibri"/>
                <a:ea typeface="Calibri"/>
                <a:cs typeface="Calibri"/>
                <a:sym typeface="Calibri"/>
              </a:rPr>
              <a:t>4</a:t>
            </a:fld>
            <a:r>
              <a:rPr lang="en-IN" sz="1200" b="0" i="0" u="none" strike="noStrike" cap="none">
                <a:solidFill>
                  <a:srgbClr val="888888"/>
                </a:solidFill>
                <a:latin typeface="Calibri"/>
                <a:ea typeface="Calibri"/>
                <a:cs typeface="Calibri"/>
                <a:sym typeface="Calibri"/>
              </a:rPr>
              <a:t>|</a:t>
            </a:r>
            <a:endParaRPr sz="1200" b="0" i="0" u="none" strike="noStrike" cap="none">
              <a:solidFill>
                <a:srgbClr val="888888"/>
              </a:solidFill>
              <a:latin typeface="Calibri"/>
              <a:ea typeface="Calibri"/>
              <a:cs typeface="Calibri"/>
              <a:sym typeface="Calibri"/>
            </a:endParaRPr>
          </a:p>
        </p:txBody>
      </p:sp>
      <p:sp>
        <p:nvSpPr>
          <p:cNvPr id="359" name="Google Shape;359;p49"/>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50"/>
          <p:cNvSpPr txBox="1">
            <a:spLocks noGrp="1"/>
          </p:cNvSpPr>
          <p:nvPr>
            <p:ph type="title"/>
          </p:nvPr>
        </p:nvSpPr>
        <p:spPr>
          <a:xfrm>
            <a:off x="378375" y="232908"/>
            <a:ext cx="10959900" cy="506700"/>
          </a:xfrm>
          <a:prstGeom prst="rect">
            <a:avLst/>
          </a:prstGeom>
        </p:spPr>
        <p:txBody>
          <a:bodyPr spcFirstLastPara="1" wrap="square" lIns="0" tIns="45700" rIns="0" bIns="45700" anchor="t" anchorCtr="0">
            <a:normAutofit/>
          </a:bodyPr>
          <a:lstStyle/>
          <a:p>
            <a:pPr marL="0" lvl="0" indent="0" algn="l" rtl="0">
              <a:spcBef>
                <a:spcPts val="0"/>
              </a:spcBef>
              <a:spcAft>
                <a:spcPts val="0"/>
              </a:spcAft>
              <a:buNone/>
            </a:pPr>
            <a:r>
              <a:rPr lang="en-IN" sz="2100"/>
              <a:t>PURE presents a massive opportunity “Beyond Access”</a:t>
            </a:r>
            <a:endParaRPr sz="2100">
              <a:solidFill>
                <a:srgbClr val="009CD8"/>
              </a:solidFill>
            </a:endParaRPr>
          </a:p>
        </p:txBody>
      </p:sp>
      <p:sp>
        <p:nvSpPr>
          <p:cNvPr id="365" name="Google Shape;365;p50"/>
          <p:cNvSpPr txBox="1"/>
          <p:nvPr/>
        </p:nvSpPr>
        <p:spPr>
          <a:xfrm>
            <a:off x="211967" y="5418800"/>
            <a:ext cx="3410700" cy="9804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None/>
            </a:pPr>
            <a:r>
              <a:rPr lang="en-IN" sz="1900" b="1">
                <a:solidFill>
                  <a:srgbClr val="595959"/>
                </a:solidFill>
                <a:latin typeface="Calibri"/>
                <a:ea typeface="Calibri"/>
                <a:cs typeface="Calibri"/>
                <a:sym typeface="Calibri"/>
              </a:rPr>
              <a:t>Unreliable access leads to energy poverty leading to loss of livelihoods</a:t>
            </a:r>
            <a:endParaRPr sz="1900" b="1">
              <a:solidFill>
                <a:srgbClr val="595959"/>
              </a:solidFill>
              <a:latin typeface="Calibri"/>
              <a:ea typeface="Calibri"/>
              <a:cs typeface="Calibri"/>
              <a:sym typeface="Calibri"/>
            </a:endParaRPr>
          </a:p>
        </p:txBody>
      </p:sp>
      <p:sp>
        <p:nvSpPr>
          <p:cNvPr id="366" name="Google Shape;366;p50"/>
          <p:cNvSpPr txBox="1"/>
          <p:nvPr/>
        </p:nvSpPr>
        <p:spPr>
          <a:xfrm>
            <a:off x="4014217" y="5383067"/>
            <a:ext cx="3209100" cy="9804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None/>
            </a:pPr>
            <a:r>
              <a:rPr lang="en-IN" sz="1900" b="1">
                <a:solidFill>
                  <a:srgbClr val="595959"/>
                </a:solidFill>
                <a:latin typeface="Calibri"/>
                <a:ea typeface="Calibri"/>
                <a:cs typeface="Calibri"/>
                <a:sym typeface="Calibri"/>
              </a:rPr>
              <a:t> PURE technologies ensure energy access + multiple advantages </a:t>
            </a:r>
            <a:endParaRPr sz="1900" b="1">
              <a:solidFill>
                <a:srgbClr val="595959"/>
              </a:solidFill>
              <a:latin typeface="Calibri"/>
              <a:ea typeface="Calibri"/>
              <a:cs typeface="Calibri"/>
              <a:sym typeface="Calibri"/>
            </a:endParaRPr>
          </a:p>
        </p:txBody>
      </p:sp>
      <p:sp>
        <p:nvSpPr>
          <p:cNvPr id="367" name="Google Shape;367;p50"/>
          <p:cNvSpPr txBox="1"/>
          <p:nvPr/>
        </p:nvSpPr>
        <p:spPr>
          <a:xfrm>
            <a:off x="7962825" y="1061750"/>
            <a:ext cx="3755700" cy="3258600"/>
          </a:xfrm>
          <a:prstGeom prst="rect">
            <a:avLst/>
          </a:prstGeom>
          <a:solidFill>
            <a:srgbClr val="F3F3F3"/>
          </a:solidFill>
          <a:ln>
            <a:noFill/>
          </a:ln>
        </p:spPr>
        <p:txBody>
          <a:bodyPr spcFirstLastPara="1" wrap="square" lIns="121900" tIns="121900" rIns="121900" bIns="121900" anchor="t" anchorCtr="0">
            <a:noAutofit/>
          </a:bodyPr>
          <a:lstStyle/>
          <a:p>
            <a:pPr marL="609600" lvl="0" indent="-387350" algn="l" rtl="0">
              <a:lnSpc>
                <a:spcPct val="150000"/>
              </a:lnSpc>
              <a:spcBef>
                <a:spcPts val="1300"/>
              </a:spcBef>
              <a:spcAft>
                <a:spcPts val="0"/>
              </a:spcAft>
              <a:buClr>
                <a:srgbClr val="666666"/>
              </a:buClr>
              <a:buSzPts val="1300"/>
              <a:buFont typeface="Calibri"/>
              <a:buChar char="●"/>
            </a:pPr>
            <a:r>
              <a:rPr lang="en-IN" sz="1900" b="1">
                <a:solidFill>
                  <a:schemeClr val="accent1"/>
                </a:solidFill>
                <a:latin typeface="Calibri"/>
                <a:ea typeface="Calibri"/>
                <a:cs typeface="Calibri"/>
                <a:sym typeface="Calibri"/>
              </a:rPr>
              <a:t>USD 50+ billion | </a:t>
            </a:r>
            <a:r>
              <a:rPr lang="en-IN" sz="1600" b="1">
                <a:solidFill>
                  <a:schemeClr val="dk2"/>
                </a:solidFill>
                <a:latin typeface="Calibri"/>
                <a:ea typeface="Calibri"/>
                <a:cs typeface="Calibri"/>
                <a:sym typeface="Calibri"/>
              </a:rPr>
              <a:t>Market opportunity </a:t>
            </a:r>
            <a:r>
              <a:rPr lang="en-IN" sz="1600">
                <a:solidFill>
                  <a:schemeClr val="dk2"/>
                </a:solidFill>
                <a:latin typeface="Calibri"/>
                <a:ea typeface="Calibri"/>
                <a:cs typeface="Calibri"/>
                <a:sym typeface="Calibri"/>
              </a:rPr>
              <a:t>for PURE solutions to power</a:t>
            </a:r>
            <a:r>
              <a:rPr lang="en-IN" sz="1500">
                <a:solidFill>
                  <a:schemeClr val="dk2"/>
                </a:solidFill>
                <a:latin typeface="Calibri"/>
                <a:ea typeface="Calibri"/>
                <a:cs typeface="Calibri"/>
                <a:sym typeface="Calibri"/>
              </a:rPr>
              <a:t> </a:t>
            </a:r>
            <a:r>
              <a:rPr lang="en-IN" sz="1900" b="1">
                <a:solidFill>
                  <a:schemeClr val="accent1"/>
                </a:solidFill>
                <a:latin typeface="Calibri"/>
                <a:ea typeface="Calibri"/>
                <a:cs typeface="Calibri"/>
                <a:sym typeface="Calibri"/>
              </a:rPr>
              <a:t>37 million</a:t>
            </a:r>
            <a:r>
              <a:rPr lang="en-IN" sz="1500">
                <a:solidFill>
                  <a:schemeClr val="dk2"/>
                </a:solidFill>
                <a:latin typeface="Calibri"/>
                <a:ea typeface="Calibri"/>
                <a:cs typeface="Calibri"/>
                <a:sym typeface="Calibri"/>
              </a:rPr>
              <a:t> </a:t>
            </a:r>
            <a:r>
              <a:rPr lang="en-IN" sz="1600" b="1">
                <a:solidFill>
                  <a:schemeClr val="dk2"/>
                </a:solidFill>
                <a:latin typeface="Calibri"/>
                <a:ea typeface="Calibri"/>
                <a:cs typeface="Calibri"/>
                <a:sym typeface="Calibri"/>
              </a:rPr>
              <a:t>livelihoods</a:t>
            </a:r>
            <a:r>
              <a:rPr lang="en-IN" sz="1600">
                <a:solidFill>
                  <a:schemeClr val="dk2"/>
                </a:solidFill>
                <a:latin typeface="Calibri"/>
                <a:ea typeface="Calibri"/>
                <a:cs typeface="Calibri"/>
                <a:sym typeface="Calibri"/>
              </a:rPr>
              <a:t> in </a:t>
            </a:r>
            <a:r>
              <a:rPr lang="en-IN" sz="1600" b="1">
                <a:solidFill>
                  <a:schemeClr val="dk2"/>
                </a:solidFill>
                <a:latin typeface="Calibri"/>
                <a:ea typeface="Calibri"/>
                <a:cs typeface="Calibri"/>
                <a:sym typeface="Calibri"/>
              </a:rPr>
              <a:t>India</a:t>
            </a:r>
            <a:r>
              <a:rPr lang="en-IN" sz="1600">
                <a:solidFill>
                  <a:schemeClr val="dk2"/>
                </a:solidFill>
                <a:latin typeface="Calibri"/>
                <a:ea typeface="Calibri"/>
                <a:cs typeface="Calibri"/>
                <a:sym typeface="Calibri"/>
              </a:rPr>
              <a:t> alone.</a:t>
            </a:r>
            <a:endParaRPr sz="1600">
              <a:solidFill>
                <a:schemeClr val="dk2"/>
              </a:solidFill>
              <a:latin typeface="Calibri"/>
              <a:ea typeface="Calibri"/>
              <a:cs typeface="Calibri"/>
              <a:sym typeface="Calibri"/>
            </a:endParaRPr>
          </a:p>
          <a:p>
            <a:pPr marL="609600" lvl="0" indent="-387350" algn="l" rtl="0">
              <a:lnSpc>
                <a:spcPct val="150000"/>
              </a:lnSpc>
              <a:spcBef>
                <a:spcPts val="1300"/>
              </a:spcBef>
              <a:spcAft>
                <a:spcPts val="0"/>
              </a:spcAft>
              <a:buClr>
                <a:srgbClr val="666666"/>
              </a:buClr>
              <a:buSzPts val="1300"/>
              <a:buFont typeface="Calibri"/>
              <a:buChar char="●"/>
            </a:pPr>
            <a:r>
              <a:rPr lang="en-IN" sz="1900" b="1">
                <a:solidFill>
                  <a:schemeClr val="accent1"/>
                </a:solidFill>
                <a:latin typeface="Calibri"/>
                <a:ea typeface="Calibri"/>
                <a:cs typeface="Calibri"/>
                <a:sym typeface="Calibri"/>
              </a:rPr>
              <a:t>1/2 of Global Food Loss </a:t>
            </a:r>
            <a:r>
              <a:rPr lang="en-IN" sz="1500" b="1">
                <a:solidFill>
                  <a:schemeClr val="dk2"/>
                </a:solidFill>
                <a:latin typeface="Calibri"/>
                <a:ea typeface="Calibri"/>
                <a:cs typeface="Calibri"/>
                <a:sym typeface="Calibri"/>
              </a:rPr>
              <a:t>|</a:t>
            </a:r>
            <a:r>
              <a:rPr lang="en-IN" sz="1500">
                <a:solidFill>
                  <a:schemeClr val="dk2"/>
                </a:solidFill>
                <a:latin typeface="Calibri"/>
                <a:ea typeface="Calibri"/>
                <a:cs typeface="Calibri"/>
                <a:sym typeface="Calibri"/>
              </a:rPr>
              <a:t> </a:t>
            </a:r>
            <a:r>
              <a:rPr lang="en-IN" sz="1600">
                <a:solidFill>
                  <a:schemeClr val="dk2"/>
                </a:solidFill>
                <a:latin typeface="Calibri"/>
                <a:ea typeface="Calibri"/>
                <a:cs typeface="Calibri"/>
                <a:sym typeface="Calibri"/>
              </a:rPr>
              <a:t>To be reduced by 2030</a:t>
            </a:r>
            <a:r>
              <a:rPr lang="en-IN" sz="1600" baseline="30000">
                <a:solidFill>
                  <a:schemeClr val="dk2"/>
                </a:solidFill>
                <a:latin typeface="Calibri"/>
                <a:ea typeface="Calibri"/>
                <a:cs typeface="Calibri"/>
                <a:sym typeface="Calibri"/>
              </a:rPr>
              <a:t>$</a:t>
            </a:r>
            <a:endParaRPr sz="1900" b="1">
              <a:solidFill>
                <a:srgbClr val="595959"/>
              </a:solidFill>
              <a:latin typeface="Calibri"/>
              <a:ea typeface="Calibri"/>
              <a:cs typeface="Calibri"/>
              <a:sym typeface="Calibri"/>
            </a:endParaRPr>
          </a:p>
        </p:txBody>
      </p:sp>
      <p:pic>
        <p:nvPicPr>
          <p:cNvPr id="368" name="Google Shape;368;p50"/>
          <p:cNvPicPr preferRelativeResize="0"/>
          <p:nvPr/>
        </p:nvPicPr>
        <p:blipFill rotWithShape="1">
          <a:blip r:embed="rId3">
            <a:alphaModFix/>
          </a:blip>
          <a:srcRect t="23210" r="34951" b="11741"/>
          <a:stretch/>
        </p:blipFill>
        <p:spPr>
          <a:xfrm>
            <a:off x="639917" y="1227367"/>
            <a:ext cx="2123699" cy="1415467"/>
          </a:xfrm>
          <a:prstGeom prst="rect">
            <a:avLst/>
          </a:prstGeom>
          <a:noFill/>
          <a:ln>
            <a:noFill/>
          </a:ln>
        </p:spPr>
      </p:pic>
      <p:pic>
        <p:nvPicPr>
          <p:cNvPr id="369" name="Google Shape;369;p50"/>
          <p:cNvPicPr preferRelativeResize="0"/>
          <p:nvPr/>
        </p:nvPicPr>
        <p:blipFill rotWithShape="1">
          <a:blip r:embed="rId4">
            <a:alphaModFix/>
          </a:blip>
          <a:srcRect t="23993" r="18113" b="2613"/>
          <a:stretch/>
        </p:blipFill>
        <p:spPr>
          <a:xfrm>
            <a:off x="639917" y="2706367"/>
            <a:ext cx="2123699" cy="1268669"/>
          </a:xfrm>
          <a:prstGeom prst="rect">
            <a:avLst/>
          </a:prstGeom>
          <a:noFill/>
          <a:ln>
            <a:noFill/>
          </a:ln>
        </p:spPr>
      </p:pic>
      <p:sp>
        <p:nvSpPr>
          <p:cNvPr id="370" name="Google Shape;370;p50"/>
          <p:cNvSpPr txBox="1"/>
          <p:nvPr/>
        </p:nvSpPr>
        <p:spPr>
          <a:xfrm>
            <a:off x="1433" y="6355267"/>
            <a:ext cx="429300" cy="296100"/>
          </a:xfrm>
          <a:prstGeom prst="rect">
            <a:avLst/>
          </a:prstGeom>
          <a:noFill/>
          <a:ln>
            <a:noFill/>
          </a:ln>
        </p:spPr>
        <p:txBody>
          <a:bodyPr spcFirstLastPara="1" wrap="square" lIns="121900" tIns="60925" rIns="121900" bIns="60925"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IN" sz="1300" b="0" i="0" u="none" strike="noStrike" cap="none">
                <a:solidFill>
                  <a:srgbClr val="888888"/>
                </a:solidFill>
                <a:latin typeface="Calibri"/>
                <a:ea typeface="Calibri"/>
                <a:cs typeface="Calibri"/>
                <a:sym typeface="Calibri"/>
              </a:rPr>
              <a:t>5</a:t>
            </a:fld>
            <a:r>
              <a:rPr lang="en-IN" sz="1300" b="0" i="0" u="none" strike="noStrike" cap="none">
                <a:solidFill>
                  <a:srgbClr val="888888"/>
                </a:solidFill>
                <a:latin typeface="Calibri"/>
                <a:ea typeface="Calibri"/>
                <a:cs typeface="Calibri"/>
                <a:sym typeface="Calibri"/>
              </a:rPr>
              <a:t>|</a:t>
            </a:r>
            <a:endParaRPr sz="1300" b="0" i="0" u="none" strike="noStrike" cap="none">
              <a:solidFill>
                <a:srgbClr val="888888"/>
              </a:solidFill>
              <a:latin typeface="Calibri"/>
              <a:ea typeface="Calibri"/>
              <a:cs typeface="Calibri"/>
              <a:sym typeface="Calibri"/>
            </a:endParaRPr>
          </a:p>
        </p:txBody>
      </p:sp>
      <p:pic>
        <p:nvPicPr>
          <p:cNvPr id="371" name="Google Shape;371;p50"/>
          <p:cNvPicPr preferRelativeResize="0"/>
          <p:nvPr/>
        </p:nvPicPr>
        <p:blipFill>
          <a:blip r:embed="rId5">
            <a:alphaModFix/>
          </a:blip>
          <a:stretch>
            <a:fillRect/>
          </a:stretch>
        </p:blipFill>
        <p:spPr>
          <a:xfrm>
            <a:off x="639917" y="4031799"/>
            <a:ext cx="2123697" cy="1351270"/>
          </a:xfrm>
          <a:prstGeom prst="rect">
            <a:avLst/>
          </a:prstGeom>
          <a:noFill/>
          <a:ln>
            <a:noFill/>
          </a:ln>
        </p:spPr>
      </p:pic>
      <p:pic>
        <p:nvPicPr>
          <p:cNvPr id="372" name="Google Shape;372;p50" title="Option 4.jpg"/>
          <p:cNvPicPr preferRelativeResize="0"/>
          <p:nvPr/>
        </p:nvPicPr>
        <p:blipFill rotWithShape="1">
          <a:blip r:embed="rId6">
            <a:alphaModFix/>
          </a:blip>
          <a:srcRect/>
          <a:stretch/>
        </p:blipFill>
        <p:spPr>
          <a:xfrm>
            <a:off x="4480567" y="1267283"/>
            <a:ext cx="2123699" cy="1415467"/>
          </a:xfrm>
          <a:prstGeom prst="rect">
            <a:avLst/>
          </a:prstGeom>
          <a:noFill/>
          <a:ln>
            <a:noFill/>
          </a:ln>
        </p:spPr>
      </p:pic>
      <p:pic>
        <p:nvPicPr>
          <p:cNvPr id="373" name="Google Shape;373;p50" title="Option 2.JPG"/>
          <p:cNvPicPr preferRelativeResize="0"/>
          <p:nvPr/>
        </p:nvPicPr>
        <p:blipFill rotWithShape="1">
          <a:blip r:embed="rId7">
            <a:alphaModFix/>
          </a:blip>
          <a:srcRect t="5197" b="5197"/>
          <a:stretch/>
        </p:blipFill>
        <p:spPr>
          <a:xfrm>
            <a:off x="4480567" y="2746283"/>
            <a:ext cx="2123703" cy="1268668"/>
          </a:xfrm>
          <a:prstGeom prst="rect">
            <a:avLst/>
          </a:prstGeom>
          <a:noFill/>
          <a:ln>
            <a:noFill/>
          </a:ln>
        </p:spPr>
      </p:pic>
      <p:pic>
        <p:nvPicPr>
          <p:cNvPr id="374" name="Google Shape;374;p50" title="Option 5.jpg"/>
          <p:cNvPicPr preferRelativeResize="0"/>
          <p:nvPr/>
        </p:nvPicPr>
        <p:blipFill rotWithShape="1">
          <a:blip r:embed="rId8">
            <a:alphaModFix/>
          </a:blip>
          <a:srcRect t="7585" b="7576"/>
          <a:stretch/>
        </p:blipFill>
        <p:spPr>
          <a:xfrm>
            <a:off x="4480567" y="4071716"/>
            <a:ext cx="2123699" cy="1351269"/>
          </a:xfrm>
          <a:prstGeom prst="rect">
            <a:avLst/>
          </a:prstGeom>
          <a:noFill/>
          <a:ln>
            <a:noFill/>
          </a:ln>
        </p:spPr>
      </p:pic>
      <p:sp>
        <p:nvSpPr>
          <p:cNvPr id="375" name="Google Shape;375;p50"/>
          <p:cNvSpPr/>
          <p:nvPr/>
        </p:nvSpPr>
        <p:spPr>
          <a:xfrm>
            <a:off x="6705867" y="1279700"/>
            <a:ext cx="662400" cy="4143300"/>
          </a:xfrm>
          <a:prstGeom prst="homePlate">
            <a:avLst>
              <a:gd name="adj" fmla="val 50000"/>
            </a:avLst>
          </a:prstGeom>
          <a:solidFill>
            <a:srgbClr val="D9EAD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latin typeface="Calibri"/>
              <a:ea typeface="Calibri"/>
              <a:cs typeface="Calibri"/>
              <a:sym typeface="Calibri"/>
            </a:endParaRPr>
          </a:p>
        </p:txBody>
      </p:sp>
      <p:sp>
        <p:nvSpPr>
          <p:cNvPr id="376" name="Google Shape;376;p50"/>
          <p:cNvSpPr/>
          <p:nvPr/>
        </p:nvSpPr>
        <p:spPr>
          <a:xfrm>
            <a:off x="2884500" y="1267300"/>
            <a:ext cx="662400" cy="4115700"/>
          </a:xfrm>
          <a:prstGeom prst="homePlate">
            <a:avLst>
              <a:gd name="adj" fmla="val 50000"/>
            </a:avLst>
          </a:prstGeom>
          <a:solidFill>
            <a:srgbClr val="D9EAD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latin typeface="Calibri"/>
              <a:ea typeface="Calibri"/>
              <a:cs typeface="Calibri"/>
              <a:sym typeface="Calibri"/>
            </a:endParaRPr>
          </a:p>
        </p:txBody>
      </p:sp>
      <p:sp>
        <p:nvSpPr>
          <p:cNvPr id="377" name="Google Shape;377;p50"/>
          <p:cNvSpPr/>
          <p:nvPr/>
        </p:nvSpPr>
        <p:spPr>
          <a:xfrm>
            <a:off x="423933" y="6492800"/>
            <a:ext cx="2337600" cy="365100"/>
          </a:xfrm>
          <a:prstGeom prst="rect">
            <a:avLst/>
          </a:prstGeom>
          <a:noFill/>
          <a:ln>
            <a:noFill/>
          </a:ln>
        </p:spPr>
        <p:txBody>
          <a:bodyPr spcFirstLastPara="1" wrap="square" lIns="121900" tIns="121900" rIns="121900" bIns="121900" anchor="ctr" anchorCtr="0">
            <a:noAutofit/>
          </a:bodyPr>
          <a:lstStyle/>
          <a:p>
            <a:pPr marL="0" lvl="0" indent="0" algn="l" rtl="0">
              <a:lnSpc>
                <a:spcPct val="95800"/>
              </a:lnSpc>
              <a:spcBef>
                <a:spcPts val="0"/>
              </a:spcBef>
              <a:spcAft>
                <a:spcPts val="0"/>
              </a:spcAft>
              <a:buNone/>
            </a:pPr>
            <a:r>
              <a:rPr lang="en-IN" sz="1100" i="1">
                <a:solidFill>
                  <a:srgbClr val="888888"/>
                </a:solidFill>
                <a:latin typeface="Calibri"/>
                <a:ea typeface="Calibri"/>
                <a:cs typeface="Calibri"/>
                <a:sym typeface="Calibri"/>
              </a:rPr>
              <a:t>Images: CEEW/Emotive Lens</a:t>
            </a:r>
            <a:endParaRPr sz="1100" i="1">
              <a:solidFill>
                <a:srgbClr val="888888"/>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7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81"/>
        <p:cNvGrpSpPr/>
        <p:nvPr/>
      </p:nvGrpSpPr>
      <p:grpSpPr>
        <a:xfrm>
          <a:off x="0" y="0"/>
          <a:ext cx="0" cy="0"/>
          <a:chOff x="0" y="0"/>
          <a:chExt cx="0" cy="0"/>
        </a:xfrm>
      </p:grpSpPr>
      <p:sp>
        <p:nvSpPr>
          <p:cNvPr id="382" name="Google Shape;382;p51"/>
          <p:cNvSpPr txBox="1">
            <a:spLocks noGrp="1"/>
          </p:cNvSpPr>
          <p:nvPr>
            <p:ph type="title"/>
          </p:nvPr>
        </p:nvSpPr>
        <p:spPr>
          <a:xfrm>
            <a:off x="7111833" y="2440800"/>
            <a:ext cx="4890300" cy="1976400"/>
          </a:xfrm>
          <a:prstGeom prst="rect">
            <a:avLst/>
          </a:prstGeom>
        </p:spPr>
        <p:txBody>
          <a:bodyPr spcFirstLastPara="1" wrap="square" lIns="0" tIns="45700" rIns="0" bIns="45700" anchor="b" anchorCtr="0">
            <a:normAutofit/>
          </a:bodyPr>
          <a:lstStyle/>
          <a:p>
            <a:pPr marL="0" lvl="0" indent="0" algn="ctr" rtl="0">
              <a:spcBef>
                <a:spcPts val="0"/>
              </a:spcBef>
              <a:spcAft>
                <a:spcPts val="0"/>
              </a:spcAft>
              <a:buNone/>
            </a:pPr>
            <a:r>
              <a:rPr lang="en-IN" sz="2900"/>
              <a:t>Powering Livelihoods Story </a:t>
            </a:r>
            <a:endParaRPr sz="2900"/>
          </a:p>
          <a:p>
            <a:pPr marL="0" lvl="0" indent="0" algn="ctr" rtl="0">
              <a:spcBef>
                <a:spcPts val="0"/>
              </a:spcBef>
              <a:spcAft>
                <a:spcPts val="0"/>
              </a:spcAft>
              <a:buNone/>
            </a:pPr>
            <a:r>
              <a:rPr lang="en-IN" sz="2900"/>
              <a:t> </a:t>
            </a:r>
            <a:r>
              <a:rPr lang="en-IN" sz="2700" b="0"/>
              <a:t>How can we scale these solutions across Global South?</a:t>
            </a:r>
            <a:endParaRPr sz="2900">
              <a:solidFill>
                <a:srgbClr val="009CD8"/>
              </a:solidFill>
            </a:endParaRPr>
          </a:p>
        </p:txBody>
      </p:sp>
      <p:pic>
        <p:nvPicPr>
          <p:cNvPr id="383" name="Google Shape;383;p51" title="5120b38b47a1cb5783e3db4d3c08fb94 (2).jpg"/>
          <p:cNvPicPr preferRelativeResize="0"/>
          <p:nvPr/>
        </p:nvPicPr>
        <p:blipFill rotWithShape="1">
          <a:blip r:embed="rId3">
            <a:alphaModFix/>
          </a:blip>
          <a:srcRect l="16339" r="16339"/>
          <a:stretch/>
        </p:blipFill>
        <p:spPr>
          <a:xfrm>
            <a:off x="-80267" y="0"/>
            <a:ext cx="6927898" cy="6858001"/>
          </a:xfrm>
          <a:prstGeom prst="rect">
            <a:avLst/>
          </a:prstGeom>
          <a:noFill/>
          <a:ln>
            <a:noFill/>
          </a:ln>
        </p:spPr>
      </p:pic>
      <p:sp>
        <p:nvSpPr>
          <p:cNvPr id="384" name="Google Shape;384;p51"/>
          <p:cNvSpPr txBox="1"/>
          <p:nvPr/>
        </p:nvSpPr>
        <p:spPr>
          <a:xfrm>
            <a:off x="0" y="6546000"/>
            <a:ext cx="1995600" cy="2136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Clr>
                <a:srgbClr val="FFFFFF"/>
              </a:buClr>
              <a:buSzPts val="1700"/>
              <a:buFont typeface="Calibri"/>
              <a:buNone/>
            </a:pPr>
            <a:r>
              <a:rPr lang="en-IN" sz="900">
                <a:solidFill>
                  <a:srgbClr val="FFFFFF"/>
                </a:solidFill>
                <a:latin typeface="Calibri"/>
                <a:ea typeface="Calibri"/>
                <a:cs typeface="Calibri"/>
                <a:sym typeface="Calibri"/>
              </a:rPr>
              <a:t>Image: CEEW/Emotive Lens</a:t>
            </a:r>
            <a:endParaRPr sz="900" b="0" i="0" u="none" strike="noStrike" cap="none">
              <a:solidFill>
                <a:srgbClr val="FFFFFF"/>
              </a:solidFill>
              <a:latin typeface="Calibri"/>
              <a:ea typeface="Calibri"/>
              <a:cs typeface="Calibri"/>
              <a:sym typeface="Calibri"/>
            </a:endParaRPr>
          </a:p>
        </p:txBody>
      </p:sp>
      <p:sp>
        <p:nvSpPr>
          <p:cNvPr id="385" name="Google Shape;385;p51"/>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IN"/>
              <a:t>6</a:t>
            </a:fld>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52"/>
          <p:cNvSpPr txBox="1">
            <a:spLocks noGrp="1"/>
          </p:cNvSpPr>
          <p:nvPr>
            <p:ph type="title"/>
          </p:nvPr>
        </p:nvSpPr>
        <p:spPr>
          <a:xfrm>
            <a:off x="62325" y="194425"/>
            <a:ext cx="12129600" cy="531600"/>
          </a:xfrm>
          <a:prstGeom prst="rect">
            <a:avLst/>
          </a:prstGeom>
        </p:spPr>
        <p:txBody>
          <a:bodyPr spcFirstLastPara="1" wrap="square" lIns="0" tIns="45700" rIns="0" bIns="45700" anchor="t" anchorCtr="0">
            <a:normAutofit/>
          </a:bodyPr>
          <a:lstStyle/>
          <a:p>
            <a:pPr marL="0" lvl="0" indent="0" algn="ctr" rtl="0">
              <a:spcBef>
                <a:spcPts val="0"/>
              </a:spcBef>
              <a:spcAft>
                <a:spcPts val="0"/>
              </a:spcAft>
              <a:buNone/>
            </a:pPr>
            <a:r>
              <a:rPr lang="en-IN" sz="2100">
                <a:solidFill>
                  <a:srgbClr val="009CD8"/>
                </a:solidFill>
              </a:rPr>
              <a:t>Clean energy innovations present a ~$50 billion market opportunity to support 37 million livelihoods in India</a:t>
            </a:r>
            <a:endParaRPr/>
          </a:p>
        </p:txBody>
      </p:sp>
      <p:sp>
        <p:nvSpPr>
          <p:cNvPr id="392" name="Google Shape;392;p52"/>
          <p:cNvSpPr txBox="1">
            <a:spLocks noGrp="1"/>
          </p:cNvSpPr>
          <p:nvPr>
            <p:ph type="sldNum" idx="12"/>
          </p:nvPr>
        </p:nvSpPr>
        <p:spPr>
          <a:xfrm>
            <a:off x="-276585" y="6330936"/>
            <a:ext cx="773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N"/>
              <a:t>7</a:t>
            </a:fld>
            <a:r>
              <a:rPr lang="en-IN"/>
              <a:t>|</a:t>
            </a:r>
            <a:endParaRPr sz="1600"/>
          </a:p>
        </p:txBody>
      </p:sp>
      <p:grpSp>
        <p:nvGrpSpPr>
          <p:cNvPr id="393" name="Google Shape;393;p52"/>
          <p:cNvGrpSpPr/>
          <p:nvPr/>
        </p:nvGrpSpPr>
        <p:grpSpPr>
          <a:xfrm>
            <a:off x="31125" y="845800"/>
            <a:ext cx="12192000" cy="697500"/>
            <a:chOff x="31125" y="845800"/>
            <a:chExt cx="12192000" cy="697500"/>
          </a:xfrm>
        </p:grpSpPr>
        <p:sp>
          <p:nvSpPr>
            <p:cNvPr id="394" name="Google Shape;394;p52"/>
            <p:cNvSpPr/>
            <p:nvPr/>
          </p:nvSpPr>
          <p:spPr>
            <a:xfrm>
              <a:off x="31125" y="845800"/>
              <a:ext cx="4879200" cy="697500"/>
            </a:xfrm>
            <a:prstGeom prst="roundRect">
              <a:avLst>
                <a:gd name="adj" fmla="val 9703"/>
              </a:avLst>
            </a:prstGeom>
            <a:solidFill>
              <a:srgbClr val="EFEFEF"/>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pic>
          <p:nvPicPr>
            <p:cNvPr id="395" name="Google Shape;395;p52"/>
            <p:cNvPicPr preferRelativeResize="0"/>
            <p:nvPr/>
          </p:nvPicPr>
          <p:blipFill rotWithShape="1">
            <a:blip r:embed="rId3">
              <a:alphaModFix/>
            </a:blip>
            <a:srcRect/>
            <a:stretch/>
          </p:blipFill>
          <p:spPr>
            <a:xfrm>
              <a:off x="327692" y="940433"/>
              <a:ext cx="1258801" cy="531614"/>
            </a:xfrm>
            <a:prstGeom prst="rect">
              <a:avLst/>
            </a:prstGeom>
            <a:noFill/>
            <a:ln>
              <a:noFill/>
            </a:ln>
          </p:spPr>
        </p:pic>
        <p:sp>
          <p:nvSpPr>
            <p:cNvPr id="396" name="Google Shape;396;p52"/>
            <p:cNvSpPr/>
            <p:nvPr/>
          </p:nvSpPr>
          <p:spPr>
            <a:xfrm>
              <a:off x="1771425" y="845800"/>
              <a:ext cx="10451700" cy="697500"/>
            </a:xfrm>
            <a:prstGeom prst="roundRect">
              <a:avLst>
                <a:gd name="adj" fmla="val 11558"/>
              </a:avLst>
            </a:prstGeom>
            <a:solidFill>
              <a:srgbClr val="EFEFEF"/>
            </a:solidFill>
            <a:ln>
              <a:noFill/>
            </a:ln>
          </p:spPr>
          <p:txBody>
            <a:bodyPr spcFirstLastPara="1" wrap="square" lIns="121900" tIns="121900" rIns="121900" bIns="121900" anchor="ctr" anchorCtr="0">
              <a:noAutofit/>
            </a:bodyPr>
            <a:lstStyle/>
            <a:p>
              <a:pPr marL="0" lvl="0" indent="0" algn="l" rtl="0">
                <a:spcBef>
                  <a:spcPts val="0"/>
                </a:spcBef>
                <a:spcAft>
                  <a:spcPts val="0"/>
                </a:spcAft>
                <a:buClr>
                  <a:schemeClr val="dk1"/>
                </a:buClr>
                <a:buSzPts val="1900"/>
                <a:buFont typeface="Arial"/>
                <a:buNone/>
              </a:pPr>
              <a:r>
                <a:rPr lang="en-IN" sz="1600">
                  <a:solidFill>
                    <a:srgbClr val="666666"/>
                  </a:solidFill>
                  <a:latin typeface="Calibri"/>
                  <a:ea typeface="Calibri"/>
                  <a:cs typeface="Calibri"/>
                  <a:sym typeface="Calibri"/>
                </a:rPr>
                <a:t>A joint initiative by CEEW and Villgro to </a:t>
              </a:r>
              <a:r>
                <a:rPr lang="en-IN" sz="1600" b="1">
                  <a:solidFill>
                    <a:srgbClr val="666666"/>
                  </a:solidFill>
                  <a:latin typeface="Calibri"/>
                  <a:ea typeface="Calibri"/>
                  <a:cs typeface="Calibri"/>
                  <a:sym typeface="Calibri"/>
                </a:rPr>
                <a:t>mainstream DRE livelihood tech by enabling an inclusive end-to-end ecosystem</a:t>
              </a:r>
              <a:endParaRPr sz="1900">
                <a:solidFill>
                  <a:srgbClr val="666666"/>
                </a:solidFill>
                <a:latin typeface="Calibri"/>
                <a:ea typeface="Calibri"/>
                <a:cs typeface="Calibri"/>
                <a:sym typeface="Calibri"/>
              </a:endParaRPr>
            </a:p>
          </p:txBody>
        </p:sp>
      </p:grpSp>
      <p:grpSp>
        <p:nvGrpSpPr>
          <p:cNvPr id="397" name="Google Shape;397;p52"/>
          <p:cNvGrpSpPr/>
          <p:nvPr/>
        </p:nvGrpSpPr>
        <p:grpSpPr>
          <a:xfrm>
            <a:off x="296775" y="1924662"/>
            <a:ext cx="11476991" cy="2821413"/>
            <a:chOff x="296775" y="1924662"/>
            <a:chExt cx="11476991" cy="2821413"/>
          </a:xfrm>
        </p:grpSpPr>
        <p:pic>
          <p:nvPicPr>
            <p:cNvPr id="398" name="Google Shape;398;p52" descr="Open hand"/>
            <p:cNvPicPr preferRelativeResize="0"/>
            <p:nvPr/>
          </p:nvPicPr>
          <p:blipFill rotWithShape="1">
            <a:blip r:embed="rId4">
              <a:alphaModFix/>
            </a:blip>
            <a:srcRect/>
            <a:stretch/>
          </p:blipFill>
          <p:spPr>
            <a:xfrm>
              <a:off x="1010028" y="2969380"/>
              <a:ext cx="369166" cy="369166"/>
            </a:xfrm>
            <a:prstGeom prst="rect">
              <a:avLst/>
            </a:prstGeom>
            <a:noFill/>
            <a:ln>
              <a:noFill/>
            </a:ln>
          </p:spPr>
        </p:pic>
        <p:sp>
          <p:nvSpPr>
            <p:cNvPr id="399" name="Google Shape;399;p52"/>
            <p:cNvSpPr txBox="1"/>
            <p:nvPr/>
          </p:nvSpPr>
          <p:spPr>
            <a:xfrm>
              <a:off x="1531432" y="2985475"/>
              <a:ext cx="2244900" cy="3693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500" b="0" i="0" u="none" strike="noStrike" cap="none">
                  <a:solidFill>
                    <a:srgbClr val="777877"/>
                  </a:solidFill>
                  <a:latin typeface="Calibri"/>
                  <a:ea typeface="Calibri"/>
                  <a:cs typeface="Calibri"/>
                  <a:sym typeface="Calibri"/>
                </a:rPr>
                <a:t>Technical assistance</a:t>
              </a:r>
              <a:endParaRPr sz="1500" b="0" i="0" u="none" strike="noStrike" cap="none">
                <a:solidFill>
                  <a:srgbClr val="777877"/>
                </a:solidFill>
                <a:latin typeface="Calibri"/>
                <a:ea typeface="Calibri"/>
                <a:cs typeface="Calibri"/>
                <a:sym typeface="Calibri"/>
              </a:endParaRPr>
            </a:p>
          </p:txBody>
        </p:sp>
        <p:pic>
          <p:nvPicPr>
            <p:cNvPr id="400" name="Google Shape;400;p52" descr="Presentation with pie chart"/>
            <p:cNvPicPr preferRelativeResize="0"/>
            <p:nvPr/>
          </p:nvPicPr>
          <p:blipFill rotWithShape="1">
            <a:blip r:embed="rId5">
              <a:alphaModFix/>
            </a:blip>
            <a:srcRect/>
            <a:stretch/>
          </p:blipFill>
          <p:spPr>
            <a:xfrm>
              <a:off x="968938" y="3456896"/>
              <a:ext cx="369166" cy="369189"/>
            </a:xfrm>
            <a:prstGeom prst="rect">
              <a:avLst/>
            </a:prstGeom>
            <a:noFill/>
            <a:ln>
              <a:noFill/>
            </a:ln>
          </p:spPr>
        </p:pic>
        <p:sp>
          <p:nvSpPr>
            <p:cNvPr id="401" name="Google Shape;401;p52"/>
            <p:cNvSpPr txBox="1"/>
            <p:nvPr/>
          </p:nvSpPr>
          <p:spPr>
            <a:xfrm>
              <a:off x="1531421" y="3456892"/>
              <a:ext cx="1728000" cy="3693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500" b="0" i="0" u="none" strike="noStrike" cap="none">
                  <a:solidFill>
                    <a:srgbClr val="777877"/>
                  </a:solidFill>
                  <a:latin typeface="Calibri"/>
                  <a:ea typeface="Calibri"/>
                  <a:cs typeface="Calibri"/>
                  <a:sym typeface="Calibri"/>
                </a:rPr>
                <a:t>Market linkages</a:t>
              </a:r>
              <a:endParaRPr sz="1500" b="0" i="0" u="none" strike="noStrike" cap="none">
                <a:solidFill>
                  <a:srgbClr val="777877"/>
                </a:solidFill>
                <a:latin typeface="Calibri"/>
                <a:ea typeface="Calibri"/>
                <a:cs typeface="Calibri"/>
                <a:sym typeface="Calibri"/>
              </a:endParaRPr>
            </a:p>
          </p:txBody>
        </p:sp>
        <p:sp>
          <p:nvSpPr>
            <p:cNvPr id="402" name="Google Shape;402;p52"/>
            <p:cNvSpPr txBox="1"/>
            <p:nvPr/>
          </p:nvSpPr>
          <p:spPr>
            <a:xfrm>
              <a:off x="8070566" y="2909250"/>
              <a:ext cx="3703200" cy="3693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IN" sz="1500" b="0" i="0" u="none" strike="noStrike" cap="none">
                  <a:solidFill>
                    <a:srgbClr val="777877"/>
                  </a:solidFill>
                  <a:latin typeface="Calibri"/>
                  <a:ea typeface="Calibri"/>
                  <a:cs typeface="Calibri"/>
                  <a:sym typeface="Calibri"/>
                </a:rPr>
                <a:t>Partnerships with ecosystem players (20+)</a:t>
              </a:r>
              <a:endParaRPr sz="1500" b="0" i="0" u="none" strike="noStrike" cap="none">
                <a:solidFill>
                  <a:srgbClr val="777877"/>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500" b="0" i="0" u="none" strike="noStrike" cap="none">
                <a:solidFill>
                  <a:srgbClr val="77787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500" b="0" i="0" u="none" strike="noStrike" cap="none">
                <a:solidFill>
                  <a:srgbClr val="777877"/>
                </a:solidFill>
                <a:latin typeface="Calibri"/>
                <a:ea typeface="Calibri"/>
                <a:cs typeface="Calibri"/>
                <a:sym typeface="Calibri"/>
              </a:endParaRPr>
            </a:p>
          </p:txBody>
        </p:sp>
        <p:pic>
          <p:nvPicPr>
            <p:cNvPr id="403" name="Google Shape;403;p52" descr="Customer review"/>
            <p:cNvPicPr preferRelativeResize="0"/>
            <p:nvPr/>
          </p:nvPicPr>
          <p:blipFill rotWithShape="1">
            <a:blip r:embed="rId6">
              <a:alphaModFix/>
            </a:blip>
            <a:srcRect/>
            <a:stretch/>
          </p:blipFill>
          <p:spPr>
            <a:xfrm>
              <a:off x="7590529" y="2909291"/>
              <a:ext cx="369166" cy="369166"/>
            </a:xfrm>
            <a:prstGeom prst="rect">
              <a:avLst/>
            </a:prstGeom>
            <a:noFill/>
            <a:ln>
              <a:noFill/>
            </a:ln>
          </p:spPr>
        </p:pic>
        <p:sp>
          <p:nvSpPr>
            <p:cNvPr id="404" name="Google Shape;404;p52"/>
            <p:cNvSpPr txBox="1"/>
            <p:nvPr/>
          </p:nvSpPr>
          <p:spPr>
            <a:xfrm>
              <a:off x="8070602" y="3380700"/>
              <a:ext cx="3020100" cy="3693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500" b="0" i="0" u="none" strike="noStrike" cap="none">
                  <a:solidFill>
                    <a:srgbClr val="777877"/>
                  </a:solidFill>
                  <a:latin typeface="Calibri"/>
                  <a:ea typeface="Calibri"/>
                  <a:cs typeface="Calibri"/>
                  <a:sym typeface="Calibri"/>
                </a:rPr>
                <a:t>Market advisory &amp; policy support </a:t>
              </a:r>
              <a:endParaRPr sz="1500" b="0" i="0" u="none" strike="noStrike" cap="none">
                <a:solidFill>
                  <a:srgbClr val="777877"/>
                </a:solidFill>
                <a:latin typeface="Calibri"/>
                <a:ea typeface="Calibri"/>
                <a:cs typeface="Calibri"/>
                <a:sym typeface="Calibri"/>
              </a:endParaRPr>
            </a:p>
          </p:txBody>
        </p:sp>
        <p:pic>
          <p:nvPicPr>
            <p:cNvPr id="405" name="Google Shape;405;p52" descr="Lecturer"/>
            <p:cNvPicPr preferRelativeResize="0"/>
            <p:nvPr/>
          </p:nvPicPr>
          <p:blipFill rotWithShape="1">
            <a:blip r:embed="rId7">
              <a:alphaModFix/>
            </a:blip>
            <a:srcRect/>
            <a:stretch/>
          </p:blipFill>
          <p:spPr>
            <a:xfrm>
              <a:off x="7590536" y="3380708"/>
              <a:ext cx="369166" cy="369166"/>
            </a:xfrm>
            <a:prstGeom prst="rect">
              <a:avLst/>
            </a:prstGeom>
            <a:noFill/>
            <a:ln>
              <a:noFill/>
            </a:ln>
          </p:spPr>
        </p:pic>
        <p:sp>
          <p:nvSpPr>
            <p:cNvPr id="406" name="Google Shape;406;p52"/>
            <p:cNvSpPr txBox="1"/>
            <p:nvPr/>
          </p:nvSpPr>
          <p:spPr>
            <a:xfrm>
              <a:off x="296775" y="3881338"/>
              <a:ext cx="3879000" cy="697500"/>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IN" sz="1600" b="1" i="0" u="none" strike="noStrike" cap="none">
                  <a:solidFill>
                    <a:srgbClr val="009CD8"/>
                  </a:solidFill>
                  <a:latin typeface="Calibri"/>
                  <a:ea typeface="Calibri"/>
                  <a:cs typeface="Calibri"/>
                  <a:sym typeface="Calibri"/>
                </a:rPr>
                <a:t>‘ENTERPRISE ACCELERATOR’</a:t>
              </a:r>
              <a:endParaRPr sz="1600" b="1" i="0" u="none" strike="noStrike" cap="none">
                <a:solidFill>
                  <a:srgbClr val="009CD8"/>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500"/>
                <a:buFont typeface="Arial"/>
                <a:buNone/>
              </a:pPr>
              <a:r>
                <a:rPr lang="en-IN" sz="1600" b="1" i="0" u="none" strike="noStrike" cap="none">
                  <a:solidFill>
                    <a:srgbClr val="009CD8"/>
                  </a:solidFill>
                  <a:latin typeface="Calibri"/>
                  <a:ea typeface="Calibri"/>
                  <a:cs typeface="Calibri"/>
                  <a:sym typeface="Calibri"/>
                </a:rPr>
                <a:t>(Enterprise-focused engagement)</a:t>
              </a:r>
              <a:endParaRPr sz="1600" b="1" i="0" u="none" strike="noStrike" cap="none">
                <a:solidFill>
                  <a:srgbClr val="009CD8"/>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500"/>
                <a:buFont typeface="Arial"/>
                <a:buNone/>
              </a:pPr>
              <a:endParaRPr sz="1600" b="1" i="0" u="none" strike="noStrike" cap="none">
                <a:solidFill>
                  <a:srgbClr val="009CD8"/>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900"/>
                <a:buFont typeface="Arial"/>
                <a:buNone/>
              </a:pPr>
              <a:endParaRPr sz="1600" b="1" i="0" u="none" strike="noStrike" cap="none">
                <a:solidFill>
                  <a:srgbClr val="009CD8"/>
                </a:solidFill>
                <a:latin typeface="Calibri"/>
                <a:ea typeface="Calibri"/>
                <a:cs typeface="Calibri"/>
                <a:sym typeface="Calibri"/>
              </a:endParaRPr>
            </a:p>
          </p:txBody>
        </p:sp>
        <p:sp>
          <p:nvSpPr>
            <p:cNvPr id="407" name="Google Shape;407;p52"/>
            <p:cNvSpPr txBox="1"/>
            <p:nvPr/>
          </p:nvSpPr>
          <p:spPr>
            <a:xfrm>
              <a:off x="7632826" y="3833963"/>
              <a:ext cx="3703200" cy="697500"/>
            </a:xfrm>
            <a:prstGeom prst="rect">
              <a:avLst/>
            </a:prstGeom>
            <a:noFill/>
            <a:ln>
              <a:noFill/>
            </a:ln>
          </p:spPr>
          <p:txBody>
            <a:bodyPr spcFirstLastPara="1" wrap="square" lIns="121900" tIns="60925" rIns="121900" bIns="60925"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IN" sz="1600" b="1" i="0" u="none" strike="noStrike" cap="none">
                  <a:solidFill>
                    <a:srgbClr val="009CD8"/>
                  </a:solidFill>
                  <a:latin typeface="Calibri"/>
                  <a:ea typeface="Calibri"/>
                  <a:cs typeface="Calibri"/>
                  <a:sym typeface="Calibri"/>
                </a:rPr>
                <a:t>‘ECOSYSTEM ACCELERATOR’ </a:t>
              </a:r>
              <a:br>
                <a:rPr lang="en-IN" sz="1600" b="1" i="0" u="none" strike="noStrike" cap="none">
                  <a:solidFill>
                    <a:srgbClr val="009CD8"/>
                  </a:solidFill>
                  <a:latin typeface="Calibri"/>
                  <a:ea typeface="Calibri"/>
                  <a:cs typeface="Calibri"/>
                  <a:sym typeface="Calibri"/>
                </a:rPr>
              </a:br>
              <a:r>
                <a:rPr lang="en-IN" sz="1600" b="1" i="0" u="none" strike="noStrike" cap="none">
                  <a:solidFill>
                    <a:srgbClr val="009CD8"/>
                  </a:solidFill>
                  <a:latin typeface="Calibri"/>
                  <a:ea typeface="Calibri"/>
                  <a:cs typeface="Calibri"/>
                  <a:sym typeface="Calibri"/>
                </a:rPr>
                <a:t>(Sector-wide engagement)</a:t>
              </a:r>
              <a:endParaRPr sz="1600" b="1" i="0" u="none" strike="noStrike" cap="none">
                <a:solidFill>
                  <a:srgbClr val="009CD8"/>
                </a:solidFill>
                <a:latin typeface="Calibri"/>
                <a:ea typeface="Calibri"/>
                <a:cs typeface="Calibri"/>
                <a:sym typeface="Calibri"/>
              </a:endParaRPr>
            </a:p>
          </p:txBody>
        </p:sp>
        <p:sp>
          <p:nvSpPr>
            <p:cNvPr id="408" name="Google Shape;408;p52"/>
            <p:cNvSpPr/>
            <p:nvPr/>
          </p:nvSpPr>
          <p:spPr>
            <a:xfrm>
              <a:off x="4824075" y="3487113"/>
              <a:ext cx="1806300" cy="207900"/>
            </a:xfrm>
            <a:prstGeom prst="rightArrow">
              <a:avLst>
                <a:gd name="adj1" fmla="val 83686"/>
                <a:gd name="adj2" fmla="val 50000"/>
              </a:avLst>
            </a:prstGeom>
            <a:solidFill>
              <a:srgbClr val="FFFFFE"/>
            </a:solidFill>
            <a:ln w="9525" cap="flat" cmpd="sng">
              <a:solidFill>
                <a:srgbClr val="777877"/>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409" name="Google Shape;409;p52"/>
            <p:cNvSpPr txBox="1"/>
            <p:nvPr/>
          </p:nvSpPr>
          <p:spPr>
            <a:xfrm>
              <a:off x="4793075" y="2782261"/>
              <a:ext cx="1806300" cy="6975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IN" sz="1300" b="0" i="0" u="none" strike="noStrike" cap="none">
                  <a:solidFill>
                    <a:srgbClr val="777877"/>
                  </a:solidFill>
                  <a:latin typeface="Calibri"/>
                  <a:ea typeface="Calibri"/>
                  <a:cs typeface="Calibri"/>
                  <a:sym typeface="Calibri"/>
                </a:rPr>
                <a:t>Leverage enterprise growth towards ecosystem acceleration</a:t>
              </a:r>
              <a:endParaRPr sz="1300" b="0" i="0" u="none" strike="noStrike" cap="none">
                <a:solidFill>
                  <a:srgbClr val="777877"/>
                </a:solidFill>
                <a:latin typeface="Calibri"/>
                <a:ea typeface="Calibri"/>
                <a:cs typeface="Calibri"/>
                <a:sym typeface="Calibri"/>
              </a:endParaRPr>
            </a:p>
          </p:txBody>
        </p:sp>
        <p:pic>
          <p:nvPicPr>
            <p:cNvPr id="410" name="Google Shape;410;p52" descr="Money"/>
            <p:cNvPicPr preferRelativeResize="0"/>
            <p:nvPr/>
          </p:nvPicPr>
          <p:blipFill rotWithShape="1">
            <a:blip r:embed="rId8">
              <a:alphaModFix/>
            </a:blip>
            <a:srcRect/>
            <a:stretch/>
          </p:blipFill>
          <p:spPr>
            <a:xfrm>
              <a:off x="1029833" y="2524411"/>
              <a:ext cx="369174" cy="369201"/>
            </a:xfrm>
            <a:prstGeom prst="rect">
              <a:avLst/>
            </a:prstGeom>
            <a:noFill/>
            <a:ln>
              <a:noFill/>
            </a:ln>
          </p:spPr>
        </p:pic>
        <p:sp>
          <p:nvSpPr>
            <p:cNvPr id="411" name="Google Shape;411;p52"/>
            <p:cNvSpPr txBox="1"/>
            <p:nvPr/>
          </p:nvSpPr>
          <p:spPr>
            <a:xfrm>
              <a:off x="1551231" y="2524409"/>
              <a:ext cx="1728000" cy="3693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500" b="0" i="0" u="none" strike="noStrike" cap="none">
                  <a:solidFill>
                    <a:srgbClr val="777877"/>
                  </a:solidFill>
                  <a:latin typeface="Calibri"/>
                  <a:ea typeface="Calibri"/>
                  <a:cs typeface="Calibri"/>
                  <a:sym typeface="Calibri"/>
                </a:rPr>
                <a:t>Capital support</a:t>
              </a:r>
              <a:endParaRPr sz="1500" b="0" i="0" u="none" strike="noStrike" cap="none">
                <a:solidFill>
                  <a:srgbClr val="777877"/>
                </a:solidFill>
                <a:latin typeface="Calibri"/>
                <a:ea typeface="Calibri"/>
                <a:cs typeface="Calibri"/>
                <a:sym typeface="Calibri"/>
              </a:endParaRPr>
            </a:p>
          </p:txBody>
        </p:sp>
        <p:pic>
          <p:nvPicPr>
            <p:cNvPr id="412" name="Google Shape;412;p52" descr="Research"/>
            <p:cNvPicPr preferRelativeResize="0"/>
            <p:nvPr/>
          </p:nvPicPr>
          <p:blipFill rotWithShape="1">
            <a:blip r:embed="rId9">
              <a:alphaModFix/>
            </a:blip>
            <a:srcRect/>
            <a:stretch/>
          </p:blipFill>
          <p:spPr>
            <a:xfrm>
              <a:off x="7610330" y="2448225"/>
              <a:ext cx="369166" cy="369166"/>
            </a:xfrm>
            <a:prstGeom prst="rect">
              <a:avLst/>
            </a:prstGeom>
            <a:noFill/>
            <a:ln>
              <a:noFill/>
            </a:ln>
          </p:spPr>
        </p:pic>
        <p:sp>
          <p:nvSpPr>
            <p:cNvPr id="413" name="Google Shape;413;p52"/>
            <p:cNvSpPr txBox="1"/>
            <p:nvPr/>
          </p:nvSpPr>
          <p:spPr>
            <a:xfrm>
              <a:off x="8090425" y="2448200"/>
              <a:ext cx="3511500" cy="3693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500" b="0" i="0" u="none" strike="noStrike" cap="none">
                  <a:solidFill>
                    <a:srgbClr val="777877"/>
                  </a:solidFill>
                  <a:latin typeface="Calibri"/>
                  <a:ea typeface="Calibri"/>
                  <a:cs typeface="Calibri"/>
                  <a:sym typeface="Calibri"/>
                </a:rPr>
                <a:t>Evidence generation and dissemination</a:t>
              </a:r>
              <a:endParaRPr sz="1500" b="0" i="0" u="none" strike="noStrike" cap="none">
                <a:solidFill>
                  <a:srgbClr val="777877"/>
                </a:solidFill>
                <a:latin typeface="Calibri"/>
                <a:ea typeface="Calibri"/>
                <a:cs typeface="Calibri"/>
                <a:sym typeface="Calibri"/>
              </a:endParaRPr>
            </a:p>
          </p:txBody>
        </p:sp>
        <p:cxnSp>
          <p:nvCxnSpPr>
            <p:cNvPr id="414" name="Google Shape;414;p52"/>
            <p:cNvCxnSpPr/>
            <p:nvPr/>
          </p:nvCxnSpPr>
          <p:spPr>
            <a:xfrm rot="10800000">
              <a:off x="470615" y="4596713"/>
              <a:ext cx="3968700" cy="0"/>
            </a:xfrm>
            <a:prstGeom prst="straightConnector1">
              <a:avLst/>
            </a:prstGeom>
            <a:noFill/>
            <a:ln w="38100" cap="flat" cmpd="sng">
              <a:solidFill>
                <a:srgbClr val="D9D9D9"/>
              </a:solidFill>
              <a:prstDash val="solid"/>
              <a:round/>
              <a:headEnd type="none" w="sm" len="sm"/>
              <a:tailEnd type="stealth" w="med" len="med"/>
            </a:ln>
          </p:spPr>
        </p:cxnSp>
        <p:cxnSp>
          <p:nvCxnSpPr>
            <p:cNvPr id="415" name="Google Shape;415;p52"/>
            <p:cNvCxnSpPr/>
            <p:nvPr/>
          </p:nvCxnSpPr>
          <p:spPr>
            <a:xfrm>
              <a:off x="7590548" y="4578146"/>
              <a:ext cx="4009800" cy="0"/>
            </a:xfrm>
            <a:prstGeom prst="straightConnector1">
              <a:avLst/>
            </a:prstGeom>
            <a:noFill/>
            <a:ln w="38100" cap="flat" cmpd="sng">
              <a:solidFill>
                <a:srgbClr val="D9D9D9"/>
              </a:solidFill>
              <a:prstDash val="solid"/>
              <a:round/>
              <a:headEnd type="none" w="sm" len="sm"/>
              <a:tailEnd type="stealth" w="med" len="med"/>
            </a:ln>
          </p:spPr>
        </p:cxnSp>
        <p:pic>
          <p:nvPicPr>
            <p:cNvPr id="416" name="Google Shape;416;p52"/>
            <p:cNvPicPr preferRelativeResize="0"/>
            <p:nvPr/>
          </p:nvPicPr>
          <p:blipFill>
            <a:blip r:embed="rId10">
              <a:alphaModFix/>
            </a:blip>
            <a:stretch>
              <a:fillRect/>
            </a:stretch>
          </p:blipFill>
          <p:spPr>
            <a:xfrm>
              <a:off x="1675064" y="1924662"/>
              <a:ext cx="1122401" cy="504251"/>
            </a:xfrm>
            <a:prstGeom prst="rect">
              <a:avLst/>
            </a:prstGeom>
            <a:noFill/>
            <a:ln>
              <a:noFill/>
            </a:ln>
          </p:spPr>
        </p:pic>
        <p:pic>
          <p:nvPicPr>
            <p:cNvPr id="417" name="Google Shape;417;p52"/>
            <p:cNvPicPr preferRelativeResize="0"/>
            <p:nvPr/>
          </p:nvPicPr>
          <p:blipFill>
            <a:blip r:embed="rId11">
              <a:alphaModFix/>
            </a:blip>
            <a:stretch>
              <a:fillRect/>
            </a:stretch>
          </p:blipFill>
          <p:spPr>
            <a:xfrm>
              <a:off x="9019451" y="1949261"/>
              <a:ext cx="1072827" cy="504250"/>
            </a:xfrm>
            <a:prstGeom prst="rect">
              <a:avLst/>
            </a:prstGeom>
            <a:noFill/>
            <a:ln>
              <a:noFill/>
            </a:ln>
          </p:spPr>
        </p:pic>
        <p:sp>
          <p:nvSpPr>
            <p:cNvPr id="418" name="Google Shape;418;p52"/>
            <p:cNvSpPr txBox="1"/>
            <p:nvPr/>
          </p:nvSpPr>
          <p:spPr>
            <a:xfrm>
              <a:off x="3983325" y="4370775"/>
              <a:ext cx="4104000" cy="375300"/>
            </a:xfrm>
            <a:prstGeom prst="rect">
              <a:avLst/>
            </a:prstGeom>
            <a:noFill/>
            <a:ln>
              <a:noFill/>
            </a:ln>
          </p:spPr>
          <p:txBody>
            <a:bodyPr spcFirstLastPara="1" wrap="square" lIns="60975" tIns="60975" rIns="60975" bIns="60975" anchor="t" anchorCtr="0">
              <a:noAutofit/>
            </a:bodyPr>
            <a:lstStyle/>
            <a:p>
              <a:pPr marL="0" lvl="0" indent="0" algn="ctr" rtl="0">
                <a:spcBef>
                  <a:spcPts val="0"/>
                </a:spcBef>
                <a:spcAft>
                  <a:spcPts val="0"/>
                </a:spcAft>
                <a:buClr>
                  <a:srgbClr val="000000"/>
                </a:buClr>
                <a:buFont typeface="Arial"/>
                <a:buNone/>
              </a:pPr>
              <a:r>
                <a:rPr lang="en-IN" sz="1600" b="1">
                  <a:solidFill>
                    <a:srgbClr val="009CD8"/>
                  </a:solidFill>
                  <a:latin typeface="Calibri"/>
                  <a:ea typeface="Calibri"/>
                  <a:cs typeface="Calibri"/>
                  <a:sym typeface="Calibri"/>
                </a:rPr>
                <a:t>Explicit focus on gender inclusion</a:t>
              </a:r>
              <a:endParaRPr sz="1700">
                <a:solidFill>
                  <a:srgbClr val="009CD8"/>
                </a:solidFill>
                <a:latin typeface="Source Sans Pro"/>
                <a:ea typeface="Source Sans Pro"/>
                <a:cs typeface="Source Sans Pro"/>
                <a:sym typeface="Source Sans Pro"/>
              </a:endParaRPr>
            </a:p>
          </p:txBody>
        </p:sp>
      </p:grpSp>
      <p:grpSp>
        <p:nvGrpSpPr>
          <p:cNvPr id="419" name="Google Shape;419;p52"/>
          <p:cNvGrpSpPr/>
          <p:nvPr/>
        </p:nvGrpSpPr>
        <p:grpSpPr>
          <a:xfrm>
            <a:off x="496525" y="5127425"/>
            <a:ext cx="11077500" cy="866300"/>
            <a:chOff x="496525" y="5127425"/>
            <a:chExt cx="11077500" cy="866300"/>
          </a:xfrm>
        </p:grpSpPr>
        <p:sp>
          <p:nvSpPr>
            <p:cNvPr id="420" name="Google Shape;420;p52"/>
            <p:cNvSpPr txBox="1"/>
            <p:nvPr/>
          </p:nvSpPr>
          <p:spPr>
            <a:xfrm>
              <a:off x="496525" y="5434875"/>
              <a:ext cx="3703200" cy="546600"/>
            </a:xfrm>
            <a:prstGeom prst="rect">
              <a:avLst/>
            </a:prstGeom>
            <a:solidFill>
              <a:srgbClr val="F3F3F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IN" b="1">
                  <a:solidFill>
                    <a:srgbClr val="777877"/>
                  </a:solidFill>
                  <a:latin typeface="Calibri"/>
                  <a:ea typeface="Calibri"/>
                  <a:cs typeface="Calibri"/>
                  <a:sym typeface="Calibri"/>
                </a:rPr>
                <a:t>53</a:t>
              </a:r>
              <a:r>
                <a:rPr lang="en-IN" b="1" i="0" u="none" strike="noStrike" cap="none">
                  <a:solidFill>
                    <a:srgbClr val="777877"/>
                  </a:solidFill>
                  <a:latin typeface="Calibri"/>
                  <a:ea typeface="Calibri"/>
                  <a:cs typeface="Calibri"/>
                  <a:sym typeface="Calibri"/>
                </a:rPr>
                <a:t>,</a:t>
              </a:r>
              <a:r>
                <a:rPr lang="en-IN" b="1">
                  <a:solidFill>
                    <a:srgbClr val="777877"/>
                  </a:solidFill>
                  <a:latin typeface="Calibri"/>
                  <a:ea typeface="Calibri"/>
                  <a:cs typeface="Calibri"/>
                  <a:sym typeface="Calibri"/>
                </a:rPr>
                <a:t>5</a:t>
              </a:r>
              <a:r>
                <a:rPr lang="en-IN" b="1" i="0" u="none" strike="noStrike" cap="none">
                  <a:solidFill>
                    <a:srgbClr val="777877"/>
                  </a:solidFill>
                  <a:latin typeface="Calibri"/>
                  <a:ea typeface="Calibri"/>
                  <a:cs typeface="Calibri"/>
                  <a:sym typeface="Calibri"/>
                </a:rPr>
                <a:t>00+ livelihoods </a:t>
              </a:r>
              <a:r>
                <a:rPr lang="en-IN" b="0" i="0" u="none" strike="noStrike" cap="none">
                  <a:solidFill>
                    <a:srgbClr val="777877"/>
                  </a:solidFill>
                  <a:latin typeface="Calibri"/>
                  <a:ea typeface="Calibri"/>
                  <a:cs typeface="Calibri"/>
                  <a:sym typeface="Calibri"/>
                </a:rPr>
                <a:t>(~</a:t>
              </a:r>
              <a:r>
                <a:rPr lang="en-IN">
                  <a:solidFill>
                    <a:srgbClr val="777877"/>
                  </a:solidFill>
                  <a:latin typeface="Calibri"/>
                  <a:ea typeface="Calibri"/>
                  <a:cs typeface="Calibri"/>
                  <a:sym typeface="Calibri"/>
                </a:rPr>
                <a:t>45</a:t>
              </a:r>
              <a:r>
                <a:rPr lang="en-IN" b="0" i="0" u="none" strike="noStrike" cap="none">
                  <a:solidFill>
                    <a:srgbClr val="777877"/>
                  </a:solidFill>
                  <a:latin typeface="Calibri"/>
                  <a:ea typeface="Calibri"/>
                  <a:cs typeface="Calibri"/>
                  <a:sym typeface="Calibri"/>
                </a:rPr>
                <a:t>% women)</a:t>
              </a:r>
              <a:endParaRPr b="0" i="0" u="none" strike="noStrike" cap="none">
                <a:solidFill>
                  <a:srgbClr val="777877"/>
                </a:solidFill>
                <a:latin typeface="Calibri"/>
                <a:ea typeface="Calibri"/>
                <a:cs typeface="Calibri"/>
                <a:sym typeface="Calibri"/>
              </a:endParaRPr>
            </a:p>
          </p:txBody>
        </p:sp>
        <p:sp>
          <p:nvSpPr>
            <p:cNvPr id="421" name="Google Shape;421;p52"/>
            <p:cNvSpPr txBox="1"/>
            <p:nvPr/>
          </p:nvSpPr>
          <p:spPr>
            <a:xfrm>
              <a:off x="4276675" y="5434875"/>
              <a:ext cx="3210900" cy="546600"/>
            </a:xfrm>
            <a:prstGeom prst="rect">
              <a:avLst/>
            </a:prstGeom>
            <a:solidFill>
              <a:srgbClr val="F3F3F3"/>
            </a:solidFill>
            <a:ln>
              <a:noFill/>
            </a:ln>
          </p:spPr>
          <p:txBody>
            <a:bodyPr spcFirstLastPara="1" wrap="square" lIns="68575" tIns="34275" rIns="68575" bIns="34275" anchor="ctr" anchorCtr="0">
              <a:noAutofit/>
            </a:bodyPr>
            <a:lstStyle/>
            <a:p>
              <a:pPr marL="0" lvl="0" indent="0" algn="ctr" rtl="0">
                <a:spcBef>
                  <a:spcPts val="0"/>
                </a:spcBef>
                <a:spcAft>
                  <a:spcPts val="0"/>
                </a:spcAft>
                <a:buClr>
                  <a:srgbClr val="000000"/>
                </a:buClr>
                <a:buSzPts val="1100"/>
                <a:buFont typeface="Arial"/>
                <a:buNone/>
              </a:pPr>
              <a:r>
                <a:rPr lang="en-IN" b="1">
                  <a:solidFill>
                    <a:srgbClr val="777877"/>
                  </a:solidFill>
                  <a:latin typeface="Calibri"/>
                  <a:ea typeface="Calibri"/>
                  <a:cs typeface="Calibri"/>
                  <a:sym typeface="Calibri"/>
                </a:rPr>
                <a:t>33,000+</a:t>
              </a:r>
              <a:r>
                <a:rPr lang="en-IN">
                  <a:solidFill>
                    <a:srgbClr val="777877"/>
                  </a:solidFill>
                  <a:latin typeface="Calibri"/>
                  <a:ea typeface="Calibri"/>
                  <a:cs typeface="Calibri"/>
                  <a:sym typeface="Calibri"/>
                </a:rPr>
                <a:t> </a:t>
              </a:r>
              <a:r>
                <a:rPr lang="en-IN" b="1">
                  <a:solidFill>
                    <a:srgbClr val="777877"/>
                  </a:solidFill>
                  <a:latin typeface="Calibri"/>
                  <a:ea typeface="Calibri"/>
                  <a:cs typeface="Calibri"/>
                  <a:sym typeface="Calibri"/>
                </a:rPr>
                <a:t>new technology deployments</a:t>
              </a:r>
              <a:endParaRPr b="1">
                <a:solidFill>
                  <a:srgbClr val="777877"/>
                </a:solidFill>
                <a:latin typeface="Calibri"/>
                <a:ea typeface="Calibri"/>
                <a:cs typeface="Calibri"/>
                <a:sym typeface="Calibri"/>
              </a:endParaRPr>
            </a:p>
          </p:txBody>
        </p:sp>
        <p:sp>
          <p:nvSpPr>
            <p:cNvPr id="422" name="Google Shape;422;p52"/>
            <p:cNvSpPr txBox="1"/>
            <p:nvPr/>
          </p:nvSpPr>
          <p:spPr>
            <a:xfrm>
              <a:off x="7554225" y="5447125"/>
              <a:ext cx="4009800" cy="546600"/>
            </a:xfrm>
            <a:prstGeom prst="rect">
              <a:avLst/>
            </a:prstGeom>
            <a:solidFill>
              <a:srgbClr val="F3F3F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IN" b="1" i="0" u="none" strike="noStrike" cap="none">
                  <a:solidFill>
                    <a:srgbClr val="777877"/>
                  </a:solidFill>
                  <a:latin typeface="Calibri"/>
                  <a:ea typeface="Calibri"/>
                  <a:cs typeface="Calibri"/>
                  <a:sym typeface="Calibri"/>
                </a:rPr>
                <a:t>Dedicated DRE-livelihoods </a:t>
              </a:r>
              <a:r>
                <a:rPr lang="en-IN" b="1">
                  <a:solidFill>
                    <a:srgbClr val="777877"/>
                  </a:solidFill>
                  <a:latin typeface="Calibri"/>
                  <a:ea typeface="Calibri"/>
                  <a:cs typeface="Calibri"/>
                  <a:sym typeface="Calibri"/>
                </a:rPr>
                <a:t>(PURE)</a:t>
              </a:r>
              <a:r>
                <a:rPr lang="en-IN" b="1" i="0" u="none" strike="noStrike" cap="none">
                  <a:solidFill>
                    <a:srgbClr val="777877"/>
                  </a:solidFill>
                  <a:latin typeface="Calibri"/>
                  <a:ea typeface="Calibri"/>
                  <a:cs typeface="Calibri"/>
                  <a:sym typeface="Calibri"/>
                </a:rPr>
                <a:t> govern</a:t>
              </a:r>
              <a:r>
                <a:rPr lang="en-IN" b="1">
                  <a:solidFill>
                    <a:srgbClr val="777877"/>
                  </a:solidFill>
                  <a:latin typeface="Calibri"/>
                  <a:ea typeface="Calibri"/>
                  <a:cs typeface="Calibri"/>
                  <a:sym typeface="Calibri"/>
                </a:rPr>
                <a:t>ment </a:t>
              </a:r>
              <a:r>
                <a:rPr lang="en-IN" b="1" i="0" u="none" strike="noStrike" cap="none">
                  <a:solidFill>
                    <a:srgbClr val="777877"/>
                  </a:solidFill>
                  <a:latin typeface="Calibri"/>
                  <a:ea typeface="Calibri"/>
                  <a:cs typeface="Calibri"/>
                  <a:sym typeface="Calibri"/>
                </a:rPr>
                <a:t>fr</a:t>
              </a:r>
              <a:r>
                <a:rPr lang="en-IN" b="1">
                  <a:solidFill>
                    <a:srgbClr val="777877"/>
                  </a:solidFill>
                  <a:latin typeface="Calibri"/>
                  <a:ea typeface="Calibri"/>
                  <a:cs typeface="Calibri"/>
                  <a:sym typeface="Calibri"/>
                </a:rPr>
                <a:t>amework</a:t>
              </a:r>
              <a:r>
                <a:rPr lang="en-IN" b="1" i="0" u="none" strike="noStrike" cap="none">
                  <a:solidFill>
                    <a:srgbClr val="777877"/>
                  </a:solidFill>
                  <a:latin typeface="Calibri"/>
                  <a:ea typeface="Calibri"/>
                  <a:cs typeface="Calibri"/>
                  <a:sym typeface="Calibri"/>
                </a:rPr>
                <a:t> - 1st in the world</a:t>
              </a:r>
              <a:endParaRPr b="1" i="0" u="none" strike="noStrike" cap="none">
                <a:solidFill>
                  <a:srgbClr val="777877"/>
                </a:solidFill>
                <a:latin typeface="Calibri"/>
                <a:ea typeface="Calibri"/>
                <a:cs typeface="Calibri"/>
                <a:sym typeface="Calibri"/>
              </a:endParaRPr>
            </a:p>
          </p:txBody>
        </p:sp>
        <p:sp>
          <p:nvSpPr>
            <p:cNvPr id="423" name="Google Shape;423;p52"/>
            <p:cNvSpPr txBox="1"/>
            <p:nvPr/>
          </p:nvSpPr>
          <p:spPr>
            <a:xfrm>
              <a:off x="496525" y="5127425"/>
              <a:ext cx="11077500" cy="276900"/>
            </a:xfrm>
            <a:prstGeom prst="rect">
              <a:avLst/>
            </a:prstGeom>
            <a:solidFill>
              <a:srgbClr val="58AED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IN" sz="1600" b="1">
                  <a:solidFill>
                    <a:schemeClr val="accent6"/>
                  </a:solidFill>
                  <a:latin typeface="Calibri"/>
                  <a:ea typeface="Calibri"/>
                  <a:cs typeface="Calibri"/>
                  <a:sym typeface="Calibri"/>
                </a:rPr>
                <a:t>Impact through programme supported enterprises</a:t>
              </a:r>
              <a:endParaRPr sz="1600" b="1" i="0" u="none" strike="noStrike" cap="none">
                <a:solidFill>
                  <a:schemeClr val="accent6"/>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1"/>
                                        </p:tgtEl>
                                        <p:attrNameLst>
                                          <p:attrName>style.visibility</p:attrName>
                                        </p:attrNameLst>
                                      </p:cBhvr>
                                      <p:to>
                                        <p:strVal val="visible"/>
                                      </p:to>
                                    </p:set>
                                    <p:animEffect transition="in" filter="fade">
                                      <p:cBhvr>
                                        <p:cTn id="7" dur="300"/>
                                        <p:tgtEl>
                                          <p:spTgt spid="3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3"/>
                                        </p:tgtEl>
                                        <p:attrNameLst>
                                          <p:attrName>style.visibility</p:attrName>
                                        </p:attrNameLst>
                                      </p:cBhvr>
                                      <p:to>
                                        <p:strVal val="visible"/>
                                      </p:to>
                                    </p:set>
                                    <p:animEffect transition="in" filter="fade">
                                      <p:cBhvr>
                                        <p:cTn id="12" dur="300"/>
                                        <p:tgtEl>
                                          <p:spTgt spid="39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7"/>
                                        </p:tgtEl>
                                        <p:attrNameLst>
                                          <p:attrName>style.visibility</p:attrName>
                                        </p:attrNameLst>
                                      </p:cBhvr>
                                      <p:to>
                                        <p:strVal val="visible"/>
                                      </p:to>
                                    </p:set>
                                    <p:animEffect transition="in" filter="fade">
                                      <p:cBhvr>
                                        <p:cTn id="17" dur="300"/>
                                        <p:tgtEl>
                                          <p:spTgt spid="39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9"/>
                                        </p:tgtEl>
                                        <p:attrNameLst>
                                          <p:attrName>style.visibility</p:attrName>
                                        </p:attrNameLst>
                                      </p:cBhvr>
                                      <p:to>
                                        <p:strVal val="visible"/>
                                      </p:to>
                                    </p:set>
                                    <p:animEffect transition="in" filter="fade">
                                      <p:cBhvr>
                                        <p:cTn id="22" dur="3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1"/>
        <p:cNvGrpSpPr/>
        <p:nvPr/>
      </p:nvGrpSpPr>
      <p:grpSpPr>
        <a:xfrm>
          <a:off x="0" y="0"/>
          <a:ext cx="0" cy="0"/>
          <a:chOff x="0" y="0"/>
          <a:chExt cx="0" cy="0"/>
        </a:xfrm>
      </p:grpSpPr>
      <p:grpSp>
        <p:nvGrpSpPr>
          <p:cNvPr id="432" name="Google Shape;432;p53"/>
          <p:cNvGrpSpPr/>
          <p:nvPr/>
        </p:nvGrpSpPr>
        <p:grpSpPr>
          <a:xfrm>
            <a:off x="0" y="0"/>
            <a:ext cx="12192075" cy="362100"/>
            <a:chOff x="0" y="0"/>
            <a:chExt cx="12192075" cy="362100"/>
          </a:xfrm>
        </p:grpSpPr>
        <p:sp>
          <p:nvSpPr>
            <p:cNvPr id="433" name="Google Shape;433;p53"/>
            <p:cNvSpPr/>
            <p:nvPr/>
          </p:nvSpPr>
          <p:spPr>
            <a:xfrm>
              <a:off x="0" y="0"/>
              <a:ext cx="2838600" cy="362100"/>
            </a:xfrm>
            <a:prstGeom prst="rect">
              <a:avLst/>
            </a:prstGeom>
            <a:solidFill>
              <a:srgbClr val="009ED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4" name="Google Shape;434;p53"/>
            <p:cNvSpPr txBox="1"/>
            <p:nvPr/>
          </p:nvSpPr>
          <p:spPr>
            <a:xfrm>
              <a:off x="0" y="0"/>
              <a:ext cx="28386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FFFFFF"/>
                  </a:solidFill>
                  <a:latin typeface="Calibri"/>
                  <a:ea typeface="Calibri"/>
                  <a:cs typeface="Calibri"/>
                  <a:sym typeface="Calibri"/>
                </a:rPr>
                <a:t>Role of Evidence in DRE</a:t>
              </a:r>
              <a:endParaRPr sz="1100" b="1">
                <a:solidFill>
                  <a:srgbClr val="FFFFFF"/>
                </a:solidFill>
                <a:latin typeface="Calibri"/>
                <a:ea typeface="Calibri"/>
                <a:cs typeface="Calibri"/>
                <a:sym typeface="Calibri"/>
              </a:endParaRPr>
            </a:p>
          </p:txBody>
        </p:sp>
        <p:sp>
          <p:nvSpPr>
            <p:cNvPr id="435" name="Google Shape;435;p53"/>
            <p:cNvSpPr/>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6" name="Google Shape;436;p53"/>
            <p:cNvSpPr txBox="1"/>
            <p:nvPr/>
          </p:nvSpPr>
          <p:spPr>
            <a:xfrm>
              <a:off x="2838450"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CAEAC"/>
                  </a:solidFill>
                  <a:latin typeface="Calibri"/>
                  <a:ea typeface="Calibri"/>
                  <a:cs typeface="Calibri"/>
                  <a:sym typeface="Calibri"/>
                </a:rPr>
                <a:t>Evaluation design &amp; insights</a:t>
              </a:r>
              <a:endParaRPr sz="1100" b="1">
                <a:solidFill>
                  <a:srgbClr val="ACAEAC"/>
                </a:solidFill>
                <a:latin typeface="Calibri"/>
                <a:ea typeface="Calibri"/>
                <a:cs typeface="Calibri"/>
                <a:sym typeface="Calibri"/>
              </a:endParaRPr>
            </a:p>
          </p:txBody>
        </p:sp>
        <p:sp>
          <p:nvSpPr>
            <p:cNvPr id="437" name="Google Shape;437;p53"/>
            <p:cNvSpPr/>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8" name="Google Shape;438;p53"/>
            <p:cNvSpPr txBox="1"/>
            <p:nvPr/>
          </p:nvSpPr>
          <p:spPr>
            <a:xfrm>
              <a:off x="5819775" y="0"/>
              <a:ext cx="3390900" cy="362100"/>
            </a:xfrm>
            <a:prstGeom prst="rect">
              <a:avLst/>
            </a:prstGeom>
            <a:noFill/>
            <a:ln>
              <a:noFill/>
            </a:ln>
          </p:spPr>
          <p:txBody>
            <a:bodyPr spcFirstLastPara="1" wrap="square" lIns="0" tIns="0" rIns="0" bIns="0" anchor="ctr" anchorCtr="0">
              <a:noAutofit/>
            </a:bodyPr>
            <a:lstStyle/>
            <a:p>
              <a:pPr marL="0" lvl="0" indent="457200" algn="ctr" rtl="0">
                <a:spcBef>
                  <a:spcPts val="0"/>
                </a:spcBef>
                <a:spcAft>
                  <a:spcPts val="450"/>
                </a:spcAft>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439" name="Google Shape;439;p53"/>
            <p:cNvSpPr/>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0" name="Google Shape;440;p53"/>
            <p:cNvSpPr txBox="1"/>
            <p:nvPr/>
          </p:nvSpPr>
          <p:spPr>
            <a:xfrm>
              <a:off x="9210675"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cxnSp>
        <p:nvCxnSpPr>
          <p:cNvPr id="441" name="Google Shape;441;p53"/>
          <p:cNvCxnSpPr/>
          <p:nvPr/>
        </p:nvCxnSpPr>
        <p:spPr>
          <a:xfrm>
            <a:off x="400050" y="6429375"/>
            <a:ext cx="10166700" cy="17400"/>
          </a:xfrm>
          <a:prstGeom prst="straightConnector1">
            <a:avLst/>
          </a:prstGeom>
          <a:solidFill>
            <a:srgbClr val="FFFFFF"/>
          </a:solidFill>
          <a:ln w="9525" cap="flat" cmpd="sng">
            <a:solidFill>
              <a:srgbClr val="8D8F93"/>
            </a:solidFill>
            <a:prstDash val="solid"/>
            <a:round/>
            <a:headEnd type="none" w="sm" len="sm"/>
            <a:tailEnd type="none" w="sm" len="sm"/>
          </a:ln>
        </p:spPr>
      </p:cxnSp>
      <p:sp>
        <p:nvSpPr>
          <p:cNvPr id="442" name="Google Shape;442;p53"/>
          <p:cNvSpPr txBox="1"/>
          <p:nvPr/>
        </p:nvSpPr>
        <p:spPr>
          <a:xfrm>
            <a:off x="160900" y="615313"/>
            <a:ext cx="11792100" cy="476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IN" sz="2100" b="1">
                <a:solidFill>
                  <a:srgbClr val="009ED8"/>
                </a:solidFill>
                <a:latin typeface="Calibri"/>
                <a:ea typeface="Calibri"/>
                <a:cs typeface="Calibri"/>
                <a:sym typeface="Calibri"/>
              </a:rPr>
              <a:t>Evidence for Enabling Ecosystem | 360 degree and Disaggregated</a:t>
            </a:r>
            <a:endParaRPr sz="2100" b="1">
              <a:solidFill>
                <a:srgbClr val="009ED8"/>
              </a:solidFill>
              <a:latin typeface="Calibri"/>
              <a:ea typeface="Calibri"/>
              <a:cs typeface="Calibri"/>
              <a:sym typeface="Calibri"/>
            </a:endParaRPr>
          </a:p>
          <a:p>
            <a:pPr marL="0" lvl="0" indent="0" algn="l" rtl="0">
              <a:spcBef>
                <a:spcPts val="0"/>
              </a:spcBef>
              <a:spcAft>
                <a:spcPts val="0"/>
              </a:spcAft>
              <a:buNone/>
            </a:pPr>
            <a:endParaRPr sz="2200" b="1">
              <a:solidFill>
                <a:srgbClr val="009ED8"/>
              </a:solidFill>
              <a:latin typeface="Calibri"/>
              <a:ea typeface="Calibri"/>
              <a:cs typeface="Calibri"/>
              <a:sym typeface="Calibri"/>
            </a:endParaRPr>
          </a:p>
        </p:txBody>
      </p:sp>
      <p:sp>
        <p:nvSpPr>
          <p:cNvPr id="443" name="Google Shape;443;p53"/>
          <p:cNvSpPr txBox="1"/>
          <p:nvPr/>
        </p:nvSpPr>
        <p:spPr>
          <a:xfrm>
            <a:off x="6129391" y="1344927"/>
            <a:ext cx="5823600" cy="4564500"/>
          </a:xfrm>
          <a:prstGeom prst="rect">
            <a:avLst/>
          </a:prstGeom>
          <a:solidFill>
            <a:srgbClr val="F3F3F3"/>
          </a:solidFill>
          <a:ln>
            <a:noFill/>
          </a:ln>
        </p:spPr>
        <p:txBody>
          <a:bodyPr spcFirstLastPara="1" wrap="square" lIns="59325" tIns="59325" rIns="59325" bIns="59325" anchor="ctr" anchorCtr="0">
            <a:noAutofit/>
          </a:bodyPr>
          <a:lstStyle/>
          <a:p>
            <a:pPr marL="0" lvl="0" indent="0" algn="l" rtl="0">
              <a:lnSpc>
                <a:spcPct val="115000"/>
              </a:lnSpc>
              <a:spcBef>
                <a:spcPts val="400"/>
              </a:spcBef>
              <a:spcAft>
                <a:spcPts val="0"/>
              </a:spcAft>
              <a:buNone/>
            </a:pPr>
            <a:endParaRPr sz="1800">
              <a:solidFill>
                <a:srgbClr val="575756"/>
              </a:solidFill>
              <a:latin typeface="Calibri"/>
              <a:ea typeface="Calibri"/>
              <a:cs typeface="Calibri"/>
              <a:sym typeface="Calibri"/>
            </a:endParaRPr>
          </a:p>
          <a:p>
            <a:pPr marL="593281" lvl="1" indent="-262621" algn="l" rtl="0">
              <a:lnSpc>
                <a:spcPct val="150000"/>
              </a:lnSpc>
              <a:spcBef>
                <a:spcPts val="400"/>
              </a:spcBef>
              <a:spcAft>
                <a:spcPts val="0"/>
              </a:spcAft>
              <a:buClr>
                <a:schemeClr val="dk2"/>
              </a:buClr>
              <a:buSzPts val="1800"/>
              <a:buFont typeface="Source Sans Pro"/>
              <a:buChar char="○"/>
            </a:pPr>
            <a:r>
              <a:rPr lang="en-IN" sz="1800" b="1">
                <a:solidFill>
                  <a:srgbClr val="009ED8"/>
                </a:solidFill>
                <a:latin typeface="Calibri"/>
                <a:ea typeface="Calibri"/>
                <a:cs typeface="Calibri"/>
                <a:sym typeface="Calibri"/>
              </a:rPr>
              <a:t>Unbiased:  </a:t>
            </a:r>
            <a:r>
              <a:rPr lang="en-IN" sz="1800">
                <a:solidFill>
                  <a:srgbClr val="575756"/>
                </a:solidFill>
                <a:latin typeface="Calibri"/>
                <a:ea typeface="Calibri"/>
                <a:cs typeface="Calibri"/>
                <a:sym typeface="Calibri"/>
              </a:rPr>
              <a:t>credible enough for lenders to extend affordable credit</a:t>
            </a:r>
            <a:endParaRPr sz="1800">
              <a:solidFill>
                <a:srgbClr val="575756"/>
              </a:solidFill>
              <a:latin typeface="Calibri"/>
              <a:ea typeface="Calibri"/>
              <a:cs typeface="Calibri"/>
              <a:sym typeface="Calibri"/>
            </a:endParaRPr>
          </a:p>
          <a:p>
            <a:pPr marL="593281" lvl="1" indent="-262621" algn="l" rtl="0">
              <a:lnSpc>
                <a:spcPct val="150000"/>
              </a:lnSpc>
              <a:spcBef>
                <a:spcPts val="0"/>
              </a:spcBef>
              <a:spcAft>
                <a:spcPts val="0"/>
              </a:spcAft>
              <a:buClr>
                <a:schemeClr val="dk2"/>
              </a:buClr>
              <a:buSzPts val="1800"/>
              <a:buFont typeface="Source Sans Pro"/>
              <a:buChar char="○"/>
            </a:pPr>
            <a:r>
              <a:rPr lang="en-IN" sz="1800" b="1">
                <a:solidFill>
                  <a:srgbClr val="86BB3F"/>
                </a:solidFill>
                <a:latin typeface="Calibri"/>
                <a:ea typeface="Calibri"/>
                <a:cs typeface="Calibri"/>
                <a:sym typeface="Calibri"/>
              </a:rPr>
              <a:t>Nuanced:  </a:t>
            </a:r>
            <a:r>
              <a:rPr lang="en-IN" sz="1800">
                <a:solidFill>
                  <a:srgbClr val="575756"/>
                </a:solidFill>
                <a:latin typeface="Calibri"/>
                <a:ea typeface="Calibri"/>
                <a:cs typeface="Calibri"/>
                <a:sym typeface="Calibri"/>
              </a:rPr>
              <a:t>granular enough to see who's left behind</a:t>
            </a:r>
            <a:endParaRPr sz="1800">
              <a:solidFill>
                <a:srgbClr val="575756"/>
              </a:solidFill>
              <a:latin typeface="Calibri"/>
              <a:ea typeface="Calibri"/>
              <a:cs typeface="Calibri"/>
              <a:sym typeface="Calibri"/>
            </a:endParaRPr>
          </a:p>
          <a:p>
            <a:pPr marL="593281" lvl="1" indent="-262621" algn="l" rtl="0">
              <a:lnSpc>
                <a:spcPct val="150000"/>
              </a:lnSpc>
              <a:spcBef>
                <a:spcPts val="0"/>
              </a:spcBef>
              <a:spcAft>
                <a:spcPts val="0"/>
              </a:spcAft>
              <a:buClr>
                <a:schemeClr val="dk2"/>
              </a:buClr>
              <a:buSzPts val="1800"/>
              <a:buFont typeface="Source Sans Pro"/>
              <a:buChar char="○"/>
            </a:pPr>
            <a:r>
              <a:rPr lang="en-IN" sz="1800" b="1">
                <a:solidFill>
                  <a:srgbClr val="F16223"/>
                </a:solidFill>
                <a:latin typeface="Calibri"/>
                <a:ea typeface="Calibri"/>
                <a:cs typeface="Calibri"/>
                <a:sym typeface="Calibri"/>
              </a:rPr>
              <a:t>360 degree:  </a:t>
            </a:r>
            <a:r>
              <a:rPr lang="en-IN" sz="1800">
                <a:solidFill>
                  <a:srgbClr val="575756"/>
                </a:solidFill>
                <a:latin typeface="Calibri"/>
                <a:ea typeface="Calibri"/>
                <a:cs typeface="Calibri"/>
                <a:sym typeface="Calibri"/>
              </a:rPr>
              <a:t>systemic enough to inform sectoral stakeholders</a:t>
            </a:r>
            <a:endParaRPr sz="1800">
              <a:solidFill>
                <a:schemeClr val="dk2"/>
              </a:solidFill>
              <a:latin typeface="Calibri"/>
              <a:ea typeface="Calibri"/>
              <a:cs typeface="Calibri"/>
              <a:sym typeface="Calibri"/>
            </a:endParaRPr>
          </a:p>
        </p:txBody>
      </p:sp>
      <p:grpSp>
        <p:nvGrpSpPr>
          <p:cNvPr id="444" name="Google Shape;444;p53"/>
          <p:cNvGrpSpPr/>
          <p:nvPr/>
        </p:nvGrpSpPr>
        <p:grpSpPr>
          <a:xfrm>
            <a:off x="581218" y="1367072"/>
            <a:ext cx="4864254" cy="4415610"/>
            <a:chOff x="581218" y="1367072"/>
            <a:chExt cx="4864254" cy="4415610"/>
          </a:xfrm>
        </p:grpSpPr>
        <p:grpSp>
          <p:nvGrpSpPr>
            <p:cNvPr id="445" name="Google Shape;445;p53"/>
            <p:cNvGrpSpPr/>
            <p:nvPr/>
          </p:nvGrpSpPr>
          <p:grpSpPr>
            <a:xfrm>
              <a:off x="581218" y="1367072"/>
              <a:ext cx="4864254" cy="4415610"/>
              <a:chOff x="152400" y="1152675"/>
              <a:chExt cx="5644951" cy="5124300"/>
            </a:xfrm>
          </p:grpSpPr>
          <p:pic>
            <p:nvPicPr>
              <p:cNvPr id="446" name="Google Shape;446;p53"/>
              <p:cNvPicPr preferRelativeResize="0"/>
              <p:nvPr/>
            </p:nvPicPr>
            <p:blipFill>
              <a:blip r:embed="rId4">
                <a:alphaModFix/>
              </a:blip>
              <a:stretch>
                <a:fillRect/>
              </a:stretch>
            </p:blipFill>
            <p:spPr>
              <a:xfrm>
                <a:off x="152400" y="1152675"/>
                <a:ext cx="5644951" cy="5124300"/>
              </a:xfrm>
              <a:prstGeom prst="rect">
                <a:avLst/>
              </a:prstGeom>
              <a:noFill/>
              <a:ln>
                <a:noFill/>
              </a:ln>
            </p:spPr>
          </p:pic>
          <p:pic>
            <p:nvPicPr>
              <p:cNvPr id="447" name="Google Shape;447;p53"/>
              <p:cNvPicPr preferRelativeResize="0"/>
              <p:nvPr/>
            </p:nvPicPr>
            <p:blipFill>
              <a:blip r:embed="rId5">
                <a:alphaModFix/>
              </a:blip>
              <a:stretch>
                <a:fillRect/>
              </a:stretch>
            </p:blipFill>
            <p:spPr>
              <a:xfrm>
                <a:off x="1236564" y="2503925"/>
                <a:ext cx="3476625" cy="3133725"/>
              </a:xfrm>
              <a:prstGeom prst="rect">
                <a:avLst/>
              </a:prstGeom>
              <a:noFill/>
              <a:ln>
                <a:noFill/>
              </a:ln>
            </p:spPr>
          </p:pic>
        </p:grpSp>
        <p:sp>
          <p:nvSpPr>
            <p:cNvPr id="448" name="Google Shape;448;p53"/>
            <p:cNvSpPr txBox="1"/>
            <p:nvPr/>
          </p:nvSpPr>
          <p:spPr>
            <a:xfrm>
              <a:off x="837025" y="4901900"/>
              <a:ext cx="1141800" cy="2754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IN" b="1">
                  <a:solidFill>
                    <a:srgbClr val="FFFFFF"/>
                  </a:solidFill>
                  <a:latin typeface="Calibri"/>
                  <a:ea typeface="Calibri"/>
                  <a:cs typeface="Calibri"/>
                  <a:sym typeface="Calibri"/>
                </a:rPr>
                <a:t>Ecosystem</a:t>
              </a:r>
              <a:endParaRPr b="1">
                <a:solidFill>
                  <a:srgbClr val="FFFFFF"/>
                </a:solidFill>
                <a:latin typeface="Calibri"/>
                <a:ea typeface="Calibri"/>
                <a:cs typeface="Calibri"/>
                <a:sym typeface="Calibri"/>
              </a:endParaRPr>
            </a:p>
          </p:txBody>
        </p:sp>
      </p:grpSp>
      <p:sp>
        <p:nvSpPr>
          <p:cNvPr id="449" name="Google Shape;449;p53"/>
          <p:cNvSpPr txBox="1">
            <a:spLocks noGrp="1"/>
          </p:cNvSpPr>
          <p:nvPr>
            <p:ph type="sldNum" idx="12"/>
          </p:nvPr>
        </p:nvSpPr>
        <p:spPr>
          <a:xfrm>
            <a:off x="-331655" y="624028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4"/>
        <p:cNvGrpSpPr/>
        <p:nvPr/>
      </p:nvGrpSpPr>
      <p:grpSpPr>
        <a:xfrm>
          <a:off x="0" y="0"/>
          <a:ext cx="0" cy="0"/>
          <a:chOff x="0" y="0"/>
          <a:chExt cx="0" cy="0"/>
        </a:xfrm>
      </p:grpSpPr>
      <p:sp>
        <p:nvSpPr>
          <p:cNvPr id="455" name="Google Shape;455;p54"/>
          <p:cNvSpPr txBox="1"/>
          <p:nvPr/>
        </p:nvSpPr>
        <p:spPr>
          <a:xfrm>
            <a:off x="457200" y="777240"/>
            <a:ext cx="11274600" cy="731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9ED8"/>
              </a:buClr>
              <a:buSzPts val="3000"/>
              <a:buFont typeface="Calibri"/>
              <a:buNone/>
            </a:pPr>
            <a:r>
              <a:rPr lang="en-IN" sz="3000" b="1" i="0" u="none" strike="noStrike" cap="none">
                <a:solidFill>
                  <a:srgbClr val="009ED8"/>
                </a:solidFill>
                <a:latin typeface="Calibri"/>
                <a:ea typeface="Calibri"/>
                <a:cs typeface="Calibri"/>
                <a:sym typeface="Calibri"/>
              </a:rPr>
              <a:t>Partner data and user evidence feed one another</a:t>
            </a:r>
            <a:endParaRPr sz="3000" b="0" i="0" u="none" strike="noStrike" cap="none">
              <a:solidFill>
                <a:schemeClr val="dk1"/>
              </a:solidFill>
              <a:latin typeface="Calibri"/>
              <a:ea typeface="Calibri"/>
              <a:cs typeface="Calibri"/>
              <a:sym typeface="Calibri"/>
            </a:endParaRPr>
          </a:p>
        </p:txBody>
      </p:sp>
      <p:cxnSp>
        <p:nvCxnSpPr>
          <p:cNvPr id="456" name="Google Shape;456;p54"/>
          <p:cNvCxnSpPr/>
          <p:nvPr/>
        </p:nvCxnSpPr>
        <p:spPr>
          <a:xfrm rot="10800000">
            <a:off x="6099048" y="2999160"/>
            <a:ext cx="0" cy="109800"/>
          </a:xfrm>
          <a:prstGeom prst="straightConnector1">
            <a:avLst/>
          </a:prstGeom>
          <a:noFill/>
          <a:ln w="28575" cap="flat" cmpd="sng">
            <a:solidFill>
              <a:srgbClr val="C4C4C4"/>
            </a:solidFill>
            <a:prstDash val="dot"/>
            <a:round/>
            <a:headEnd type="none" w="sm" len="sm"/>
            <a:tailEnd type="none" w="sm" len="sm"/>
          </a:ln>
        </p:spPr>
      </p:cxnSp>
      <p:cxnSp>
        <p:nvCxnSpPr>
          <p:cNvPr id="457" name="Google Shape;457;p54"/>
          <p:cNvCxnSpPr/>
          <p:nvPr/>
        </p:nvCxnSpPr>
        <p:spPr>
          <a:xfrm rot="10800000" flipH="1">
            <a:off x="7043626" y="3657624"/>
            <a:ext cx="1313400" cy="239400"/>
          </a:xfrm>
          <a:prstGeom prst="straightConnector1">
            <a:avLst/>
          </a:prstGeom>
          <a:noFill/>
          <a:ln w="28575" cap="flat" cmpd="sng">
            <a:solidFill>
              <a:srgbClr val="C4C4C4"/>
            </a:solidFill>
            <a:prstDash val="dot"/>
            <a:round/>
            <a:headEnd type="none" w="sm" len="sm"/>
            <a:tailEnd type="none" w="sm" len="sm"/>
          </a:ln>
        </p:spPr>
      </p:cxnSp>
      <p:cxnSp>
        <p:nvCxnSpPr>
          <p:cNvPr id="458" name="Google Shape;458;p54"/>
          <p:cNvCxnSpPr/>
          <p:nvPr/>
        </p:nvCxnSpPr>
        <p:spPr>
          <a:xfrm>
            <a:off x="6859188" y="4655610"/>
            <a:ext cx="521100" cy="402300"/>
          </a:xfrm>
          <a:prstGeom prst="straightConnector1">
            <a:avLst/>
          </a:prstGeom>
          <a:noFill/>
          <a:ln w="28575" cap="flat" cmpd="sng">
            <a:solidFill>
              <a:srgbClr val="C4C4C4"/>
            </a:solidFill>
            <a:prstDash val="dot"/>
            <a:round/>
            <a:headEnd type="none" w="sm" len="sm"/>
            <a:tailEnd type="none" w="sm" len="sm"/>
          </a:ln>
        </p:spPr>
      </p:cxnSp>
      <p:cxnSp>
        <p:nvCxnSpPr>
          <p:cNvPr id="459" name="Google Shape;459;p54"/>
          <p:cNvCxnSpPr/>
          <p:nvPr/>
        </p:nvCxnSpPr>
        <p:spPr>
          <a:xfrm flipH="1">
            <a:off x="4817808" y="4655610"/>
            <a:ext cx="521100" cy="402300"/>
          </a:xfrm>
          <a:prstGeom prst="straightConnector1">
            <a:avLst/>
          </a:prstGeom>
          <a:noFill/>
          <a:ln w="28575" cap="flat" cmpd="sng">
            <a:solidFill>
              <a:srgbClr val="C4C4C4"/>
            </a:solidFill>
            <a:prstDash val="dot"/>
            <a:round/>
            <a:headEnd type="none" w="sm" len="sm"/>
            <a:tailEnd type="none" w="sm" len="sm"/>
          </a:ln>
        </p:spPr>
      </p:cxnSp>
      <p:cxnSp>
        <p:nvCxnSpPr>
          <p:cNvPr id="460" name="Google Shape;460;p54"/>
          <p:cNvCxnSpPr/>
          <p:nvPr/>
        </p:nvCxnSpPr>
        <p:spPr>
          <a:xfrm rot="10800000">
            <a:off x="3841070" y="3657624"/>
            <a:ext cx="1313400" cy="239400"/>
          </a:xfrm>
          <a:prstGeom prst="straightConnector1">
            <a:avLst/>
          </a:prstGeom>
          <a:noFill/>
          <a:ln w="28575" cap="flat" cmpd="sng">
            <a:solidFill>
              <a:srgbClr val="C4C4C4"/>
            </a:solidFill>
            <a:prstDash val="dot"/>
            <a:round/>
            <a:headEnd type="none" w="sm" len="sm"/>
            <a:tailEnd type="none" w="sm" len="sm"/>
          </a:ln>
        </p:spPr>
      </p:cxnSp>
      <p:cxnSp>
        <p:nvCxnSpPr>
          <p:cNvPr id="461" name="Google Shape;461;p54"/>
          <p:cNvCxnSpPr/>
          <p:nvPr/>
        </p:nvCxnSpPr>
        <p:spPr>
          <a:xfrm>
            <a:off x="6674906" y="2611989"/>
            <a:ext cx="1718100" cy="699900"/>
          </a:xfrm>
          <a:prstGeom prst="straightConnector1">
            <a:avLst/>
          </a:prstGeom>
          <a:noFill/>
          <a:ln w="28575" cap="flat" cmpd="sng">
            <a:solidFill>
              <a:srgbClr val="C4C4C4"/>
            </a:solidFill>
            <a:prstDash val="dot"/>
            <a:round/>
            <a:headEnd type="none" w="sm" len="sm"/>
            <a:tailEnd type="none" w="sm" len="sm"/>
          </a:ln>
        </p:spPr>
      </p:cxnSp>
      <p:cxnSp>
        <p:nvCxnSpPr>
          <p:cNvPr id="462" name="Google Shape;462;p54"/>
          <p:cNvCxnSpPr/>
          <p:nvPr/>
        </p:nvCxnSpPr>
        <p:spPr>
          <a:xfrm flipH="1">
            <a:off x="8184583" y="4084300"/>
            <a:ext cx="472500" cy="815400"/>
          </a:xfrm>
          <a:prstGeom prst="straightConnector1">
            <a:avLst/>
          </a:prstGeom>
          <a:noFill/>
          <a:ln w="28575" cap="flat" cmpd="sng">
            <a:solidFill>
              <a:srgbClr val="C4C4C4"/>
            </a:solidFill>
            <a:prstDash val="dot"/>
            <a:round/>
            <a:headEnd type="none" w="sm" len="sm"/>
            <a:tailEnd type="none" w="sm" len="sm"/>
          </a:ln>
        </p:spPr>
      </p:cxnSp>
      <p:cxnSp>
        <p:nvCxnSpPr>
          <p:cNvPr id="463" name="Google Shape;463;p54"/>
          <p:cNvCxnSpPr/>
          <p:nvPr/>
        </p:nvCxnSpPr>
        <p:spPr>
          <a:xfrm rot="10800000">
            <a:off x="4947210" y="5437646"/>
            <a:ext cx="2303700" cy="0"/>
          </a:xfrm>
          <a:prstGeom prst="straightConnector1">
            <a:avLst/>
          </a:prstGeom>
          <a:noFill/>
          <a:ln w="28575" cap="flat" cmpd="sng">
            <a:solidFill>
              <a:srgbClr val="C4C4C4"/>
            </a:solidFill>
            <a:prstDash val="dot"/>
            <a:round/>
            <a:headEnd type="none" w="sm" len="sm"/>
            <a:tailEnd type="none" w="sm" len="sm"/>
          </a:ln>
        </p:spPr>
      </p:cxnSp>
      <p:cxnSp>
        <p:nvCxnSpPr>
          <p:cNvPr id="464" name="Google Shape;464;p54"/>
          <p:cNvCxnSpPr/>
          <p:nvPr/>
        </p:nvCxnSpPr>
        <p:spPr>
          <a:xfrm rot="10800000">
            <a:off x="3541097" y="4084279"/>
            <a:ext cx="472500" cy="815400"/>
          </a:xfrm>
          <a:prstGeom prst="straightConnector1">
            <a:avLst/>
          </a:prstGeom>
          <a:noFill/>
          <a:ln w="28575" cap="flat" cmpd="sng">
            <a:solidFill>
              <a:srgbClr val="C4C4C4"/>
            </a:solidFill>
            <a:prstDash val="dot"/>
            <a:round/>
            <a:headEnd type="none" w="sm" len="sm"/>
            <a:tailEnd type="none" w="sm" len="sm"/>
          </a:ln>
        </p:spPr>
      </p:cxnSp>
      <p:cxnSp>
        <p:nvCxnSpPr>
          <p:cNvPr id="465" name="Google Shape;465;p54"/>
          <p:cNvCxnSpPr/>
          <p:nvPr/>
        </p:nvCxnSpPr>
        <p:spPr>
          <a:xfrm rot="10800000" flipH="1">
            <a:off x="3805074" y="2611885"/>
            <a:ext cx="1718100" cy="699900"/>
          </a:xfrm>
          <a:prstGeom prst="straightConnector1">
            <a:avLst/>
          </a:prstGeom>
          <a:noFill/>
          <a:ln w="28575" cap="flat" cmpd="sng">
            <a:solidFill>
              <a:srgbClr val="C4C4C4"/>
            </a:solidFill>
            <a:prstDash val="dot"/>
            <a:round/>
            <a:headEnd type="none" w="sm" len="sm"/>
            <a:tailEnd type="none" w="sm" len="sm"/>
          </a:ln>
        </p:spPr>
      </p:cxnSp>
      <p:sp>
        <p:nvSpPr>
          <p:cNvPr id="466" name="Google Shape;466;p54"/>
          <p:cNvSpPr/>
          <p:nvPr/>
        </p:nvSpPr>
        <p:spPr>
          <a:xfrm>
            <a:off x="5138928" y="3108960"/>
            <a:ext cx="1920300" cy="1920300"/>
          </a:xfrm>
          <a:prstGeom prst="ellipse">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54"/>
          <p:cNvSpPr txBox="1"/>
          <p:nvPr/>
        </p:nvSpPr>
        <p:spPr>
          <a:xfrm>
            <a:off x="5276088" y="3108960"/>
            <a:ext cx="1645800" cy="1920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Calibri"/>
              <a:buNone/>
            </a:pPr>
            <a:r>
              <a:rPr lang="en-IN" sz="1600" b="1" i="0" u="none" strike="noStrike" cap="none">
                <a:solidFill>
                  <a:srgbClr val="FFFFFF"/>
                </a:solidFill>
                <a:latin typeface="Calibri"/>
                <a:ea typeface="Calibri"/>
                <a:cs typeface="Calibri"/>
                <a:sym typeface="Calibri"/>
              </a:rPr>
              <a:t>User impact evidence</a:t>
            </a:r>
            <a:endParaRPr sz="16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FFFFFF"/>
              </a:buClr>
              <a:buSzPts val="1100"/>
              <a:buFont typeface="Calibri"/>
              <a:buNone/>
            </a:pPr>
            <a:r>
              <a:rPr lang="en-IN" sz="1100" b="0" i="0" u="none" strike="noStrike" cap="none">
                <a:solidFill>
                  <a:srgbClr val="FFFFFF"/>
                </a:solidFill>
                <a:latin typeface="Calibri"/>
                <a:ea typeface="Calibri"/>
                <a:cs typeface="Calibri"/>
                <a:sym typeface="Calibri"/>
              </a:rPr>
              <a:t>Income, usage, social and environmental change</a:t>
            </a:r>
            <a:endParaRPr sz="1600" b="0" i="0" u="none" strike="noStrike" cap="none">
              <a:solidFill>
                <a:schemeClr val="dk1"/>
              </a:solidFill>
              <a:latin typeface="Calibri"/>
              <a:ea typeface="Calibri"/>
              <a:cs typeface="Calibri"/>
              <a:sym typeface="Calibri"/>
            </a:endParaRPr>
          </a:p>
        </p:txBody>
      </p:sp>
      <p:sp>
        <p:nvSpPr>
          <p:cNvPr id="468" name="Google Shape;468;p54"/>
          <p:cNvSpPr/>
          <p:nvPr/>
        </p:nvSpPr>
        <p:spPr>
          <a:xfrm>
            <a:off x="5477256" y="1755648"/>
            <a:ext cx="1243500" cy="1243500"/>
          </a:xfrm>
          <a:prstGeom prst="ellipse">
            <a:avLst/>
          </a:prstGeom>
          <a:solidFill>
            <a:srgbClr val="86BFDE"/>
          </a:solidFill>
          <a:ln w="12700" cap="flat" cmpd="sng">
            <a:solidFill>
              <a:srgbClr val="86BF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54"/>
          <p:cNvSpPr txBox="1"/>
          <p:nvPr/>
        </p:nvSpPr>
        <p:spPr>
          <a:xfrm>
            <a:off x="5522976" y="1755648"/>
            <a:ext cx="1152000" cy="1243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Enterprises</a:t>
            </a:r>
            <a:endParaRPr sz="1300" b="0" i="0" u="none" strike="noStrike" cap="none">
              <a:solidFill>
                <a:schemeClr val="dk1"/>
              </a:solidFill>
              <a:latin typeface="Calibri"/>
              <a:ea typeface="Calibri"/>
              <a:cs typeface="Calibri"/>
              <a:sym typeface="Calibri"/>
            </a:endParaRPr>
          </a:p>
        </p:txBody>
      </p:sp>
      <p:sp>
        <p:nvSpPr>
          <p:cNvPr id="470" name="Google Shape;470;p54"/>
          <p:cNvSpPr/>
          <p:nvPr/>
        </p:nvSpPr>
        <p:spPr>
          <a:xfrm>
            <a:off x="8347088" y="2924542"/>
            <a:ext cx="1243500" cy="1243500"/>
          </a:xfrm>
          <a:prstGeom prst="ellipse">
            <a:avLst/>
          </a:prstGeom>
          <a:solidFill>
            <a:srgbClr val="86BFDE"/>
          </a:solidFill>
          <a:ln w="12700" cap="flat" cmpd="sng">
            <a:solidFill>
              <a:srgbClr val="86BF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54"/>
          <p:cNvSpPr txBox="1"/>
          <p:nvPr/>
        </p:nvSpPr>
        <p:spPr>
          <a:xfrm>
            <a:off x="8392808" y="2924542"/>
            <a:ext cx="1152000" cy="1243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Channel partners</a:t>
            </a:r>
            <a:endParaRPr sz="1300" b="0" i="0" u="none" strike="noStrike" cap="none">
              <a:solidFill>
                <a:schemeClr val="dk1"/>
              </a:solidFill>
              <a:latin typeface="Calibri"/>
              <a:ea typeface="Calibri"/>
              <a:cs typeface="Calibri"/>
              <a:sym typeface="Calibri"/>
            </a:endParaRPr>
          </a:p>
        </p:txBody>
      </p:sp>
      <p:sp>
        <p:nvSpPr>
          <p:cNvPr id="472" name="Google Shape;472;p54"/>
          <p:cNvSpPr/>
          <p:nvPr/>
        </p:nvSpPr>
        <p:spPr>
          <a:xfrm>
            <a:off x="7250910" y="4815854"/>
            <a:ext cx="1243500" cy="1243500"/>
          </a:xfrm>
          <a:prstGeom prst="ellipse">
            <a:avLst/>
          </a:prstGeom>
          <a:solidFill>
            <a:srgbClr val="86BFDE"/>
          </a:solidFill>
          <a:ln w="12700" cap="flat" cmpd="sng">
            <a:solidFill>
              <a:srgbClr val="86BF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54"/>
          <p:cNvSpPr txBox="1"/>
          <p:nvPr/>
        </p:nvSpPr>
        <p:spPr>
          <a:xfrm>
            <a:off x="7296630" y="4815854"/>
            <a:ext cx="1152000" cy="1243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Financiers</a:t>
            </a:r>
            <a:endParaRPr sz="1300" b="0" i="0" u="none" strike="noStrike" cap="none">
              <a:solidFill>
                <a:schemeClr val="dk1"/>
              </a:solidFill>
              <a:latin typeface="Calibri"/>
              <a:ea typeface="Calibri"/>
              <a:cs typeface="Calibri"/>
              <a:sym typeface="Calibri"/>
            </a:endParaRPr>
          </a:p>
        </p:txBody>
      </p:sp>
      <p:sp>
        <p:nvSpPr>
          <p:cNvPr id="474" name="Google Shape;474;p54"/>
          <p:cNvSpPr/>
          <p:nvPr/>
        </p:nvSpPr>
        <p:spPr>
          <a:xfrm>
            <a:off x="3703602" y="4815854"/>
            <a:ext cx="1243500" cy="1243500"/>
          </a:xfrm>
          <a:prstGeom prst="ellipse">
            <a:avLst/>
          </a:prstGeom>
          <a:solidFill>
            <a:srgbClr val="86BFDE"/>
          </a:solidFill>
          <a:ln w="12700" cap="flat" cmpd="sng">
            <a:solidFill>
              <a:srgbClr val="86BF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54"/>
          <p:cNvSpPr txBox="1"/>
          <p:nvPr/>
        </p:nvSpPr>
        <p:spPr>
          <a:xfrm>
            <a:off x="3749322" y="4815854"/>
            <a:ext cx="1152000" cy="1243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Policymakers</a:t>
            </a:r>
            <a:endParaRPr sz="1300" b="0" i="0" u="none" strike="noStrike" cap="none">
              <a:solidFill>
                <a:schemeClr val="dk1"/>
              </a:solidFill>
              <a:latin typeface="Calibri"/>
              <a:ea typeface="Calibri"/>
              <a:cs typeface="Calibri"/>
              <a:sym typeface="Calibri"/>
            </a:endParaRPr>
          </a:p>
        </p:txBody>
      </p:sp>
      <p:sp>
        <p:nvSpPr>
          <p:cNvPr id="476" name="Google Shape;476;p54"/>
          <p:cNvSpPr/>
          <p:nvPr/>
        </p:nvSpPr>
        <p:spPr>
          <a:xfrm>
            <a:off x="2607424" y="2924542"/>
            <a:ext cx="1243500" cy="1243500"/>
          </a:xfrm>
          <a:prstGeom prst="ellipse">
            <a:avLst/>
          </a:prstGeom>
          <a:solidFill>
            <a:srgbClr val="86BFDE"/>
          </a:solidFill>
          <a:ln w="12700" cap="flat" cmpd="sng">
            <a:solidFill>
              <a:srgbClr val="86BF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54"/>
          <p:cNvSpPr txBox="1"/>
          <p:nvPr/>
        </p:nvSpPr>
        <p:spPr>
          <a:xfrm>
            <a:off x="2653144" y="2924542"/>
            <a:ext cx="1152000" cy="12435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Ecosystem</a:t>
            </a:r>
            <a:endParaRPr sz="1300" b="0" i="0" u="none" strike="noStrike" cap="none">
              <a:solidFill>
                <a:schemeClr val="dk1"/>
              </a:solidFill>
              <a:latin typeface="Calibri"/>
              <a:ea typeface="Calibri"/>
              <a:cs typeface="Calibri"/>
              <a:sym typeface="Calibri"/>
            </a:endParaRPr>
          </a:p>
        </p:txBody>
      </p:sp>
      <p:sp>
        <p:nvSpPr>
          <p:cNvPr id="478" name="Google Shape;478;p54"/>
          <p:cNvSpPr txBox="1"/>
          <p:nvPr/>
        </p:nvSpPr>
        <p:spPr>
          <a:xfrm>
            <a:off x="6949440" y="1783080"/>
            <a:ext cx="2743200" cy="731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6666"/>
              </a:buClr>
              <a:buSzPts val="1100"/>
              <a:buFont typeface="Calibri"/>
              <a:buNone/>
            </a:pPr>
            <a:r>
              <a:rPr lang="en-IN" sz="1100" b="0" i="0" u="none" strike="noStrike" cap="none">
                <a:solidFill>
                  <a:srgbClr val="666666"/>
                </a:solidFill>
                <a:latin typeface="Calibri"/>
                <a:ea typeface="Calibri"/>
                <a:cs typeface="Calibri"/>
                <a:sym typeface="Calibri"/>
              </a:rPr>
              <a:t>Generates</a:t>
            </a:r>
            <a:endParaRPr sz="1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Sales, revenue, livelihoods, customer KYC</a:t>
            </a:r>
            <a:endParaRPr sz="1100" b="0" i="0" u="none" strike="noStrike" cap="none">
              <a:solidFill>
                <a:schemeClr val="dk1"/>
              </a:solidFill>
              <a:latin typeface="Calibri"/>
              <a:ea typeface="Calibri"/>
              <a:cs typeface="Calibri"/>
              <a:sym typeface="Calibri"/>
            </a:endParaRPr>
          </a:p>
        </p:txBody>
      </p:sp>
      <p:sp>
        <p:nvSpPr>
          <p:cNvPr id="479" name="Google Shape;479;p54"/>
          <p:cNvSpPr txBox="1"/>
          <p:nvPr/>
        </p:nvSpPr>
        <p:spPr>
          <a:xfrm>
            <a:off x="9829800" y="3108960"/>
            <a:ext cx="2011800" cy="731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6666"/>
              </a:buClr>
              <a:buSzPts val="1100"/>
              <a:buFont typeface="Calibri"/>
              <a:buNone/>
            </a:pPr>
            <a:r>
              <a:rPr lang="en-IN" sz="1100" b="0" i="0" u="none" strike="noStrike" cap="none">
                <a:solidFill>
                  <a:srgbClr val="666666"/>
                </a:solidFill>
                <a:latin typeface="Calibri"/>
                <a:ea typeface="Calibri"/>
                <a:cs typeface="Calibri"/>
                <a:sym typeface="Calibri"/>
              </a:rPr>
              <a:t>Generates</a:t>
            </a:r>
            <a:endParaRPr sz="1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Leads, customer types, outreach turnout</a:t>
            </a:r>
            <a:endParaRPr sz="1100" b="0" i="0" u="none" strike="noStrike" cap="none">
              <a:solidFill>
                <a:schemeClr val="dk1"/>
              </a:solidFill>
              <a:latin typeface="Calibri"/>
              <a:ea typeface="Calibri"/>
              <a:cs typeface="Calibri"/>
              <a:sym typeface="Calibri"/>
            </a:endParaRPr>
          </a:p>
        </p:txBody>
      </p:sp>
      <p:sp>
        <p:nvSpPr>
          <p:cNvPr id="480" name="Google Shape;480;p54"/>
          <p:cNvSpPr txBox="1"/>
          <p:nvPr/>
        </p:nvSpPr>
        <p:spPr>
          <a:xfrm>
            <a:off x="8732520" y="5074920"/>
            <a:ext cx="3017400" cy="731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6666"/>
              </a:buClr>
              <a:buSzPts val="1100"/>
              <a:buFont typeface="Calibri"/>
              <a:buNone/>
            </a:pPr>
            <a:r>
              <a:rPr lang="en-IN" sz="1100" b="0" i="0" u="none" strike="noStrike" cap="none">
                <a:solidFill>
                  <a:srgbClr val="666666"/>
                </a:solidFill>
                <a:latin typeface="Calibri"/>
                <a:ea typeface="Calibri"/>
                <a:cs typeface="Calibri"/>
                <a:sym typeface="Calibri"/>
              </a:rPr>
              <a:t>Generates</a:t>
            </a:r>
            <a:endParaRPr sz="11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Loans disbursed, down payments, repayments</a:t>
            </a:r>
            <a:endParaRPr sz="1100" b="0" i="0" u="none" strike="noStrike" cap="none">
              <a:solidFill>
                <a:schemeClr val="dk1"/>
              </a:solidFill>
              <a:latin typeface="Calibri"/>
              <a:ea typeface="Calibri"/>
              <a:cs typeface="Calibri"/>
              <a:sym typeface="Calibri"/>
            </a:endParaRPr>
          </a:p>
        </p:txBody>
      </p:sp>
      <p:sp>
        <p:nvSpPr>
          <p:cNvPr id="481" name="Google Shape;481;p54"/>
          <p:cNvSpPr txBox="1"/>
          <p:nvPr/>
        </p:nvSpPr>
        <p:spPr>
          <a:xfrm>
            <a:off x="457200" y="5074920"/>
            <a:ext cx="2834700" cy="7314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66666"/>
              </a:buClr>
              <a:buSzPts val="1100"/>
              <a:buFont typeface="Calibri"/>
              <a:buNone/>
            </a:pPr>
            <a:r>
              <a:rPr lang="en-IN" sz="1100" b="0" i="0" u="none" strike="noStrike" cap="none">
                <a:solidFill>
                  <a:srgbClr val="666666"/>
                </a:solidFill>
                <a:latin typeface="Calibri"/>
                <a:ea typeface="Calibri"/>
                <a:cs typeface="Calibri"/>
                <a:sym typeface="Calibri"/>
              </a:rPr>
              <a:t>Generates</a:t>
            </a:r>
            <a:endParaRPr sz="1100" b="0" i="0" u="none" strike="noStrike" cap="none">
              <a:solidFill>
                <a:schemeClr val="dk1"/>
              </a:solidFill>
              <a:latin typeface="Calibri"/>
              <a:ea typeface="Calibri"/>
              <a:cs typeface="Calibri"/>
              <a:sym typeface="Calibri"/>
            </a:endParaRPr>
          </a:p>
          <a:p>
            <a:pPr marL="0" marR="0" lvl="0" indent="0" algn="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Insights from stakeholder interactions and engagement</a:t>
            </a:r>
            <a:endParaRPr sz="1100" b="0" i="0" u="none" strike="noStrike" cap="none">
              <a:solidFill>
                <a:schemeClr val="dk1"/>
              </a:solidFill>
              <a:latin typeface="Calibri"/>
              <a:ea typeface="Calibri"/>
              <a:cs typeface="Calibri"/>
              <a:sym typeface="Calibri"/>
            </a:endParaRPr>
          </a:p>
        </p:txBody>
      </p:sp>
      <p:sp>
        <p:nvSpPr>
          <p:cNvPr id="482" name="Google Shape;482;p54"/>
          <p:cNvSpPr txBox="1"/>
          <p:nvPr/>
        </p:nvSpPr>
        <p:spPr>
          <a:xfrm>
            <a:off x="274320" y="2971800"/>
            <a:ext cx="2194500" cy="11430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66666"/>
              </a:buClr>
              <a:buSzPts val="1100"/>
              <a:buFont typeface="Calibri"/>
              <a:buNone/>
            </a:pPr>
            <a:r>
              <a:rPr lang="en-IN" sz="1100" b="0" i="0" u="none" strike="noStrike" cap="none">
                <a:solidFill>
                  <a:srgbClr val="666666"/>
                </a:solidFill>
                <a:latin typeface="Calibri"/>
                <a:ea typeface="Calibri"/>
                <a:cs typeface="Calibri"/>
                <a:sym typeface="Calibri"/>
              </a:rPr>
              <a:t>Generates</a:t>
            </a:r>
            <a:endParaRPr sz="1100" b="0" i="0" u="none" strike="noStrike" cap="none">
              <a:solidFill>
                <a:schemeClr val="dk1"/>
              </a:solidFill>
              <a:latin typeface="Calibri"/>
              <a:ea typeface="Calibri"/>
              <a:cs typeface="Calibri"/>
              <a:sym typeface="Calibri"/>
            </a:endParaRPr>
          </a:p>
          <a:p>
            <a:pPr marL="0" marR="0" lvl="0" indent="0" algn="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New funders, new deals, new financing opened, new channel partners</a:t>
            </a:r>
            <a:endParaRPr sz="1100" b="0" i="0" u="none" strike="noStrike" cap="none">
              <a:solidFill>
                <a:schemeClr val="dk1"/>
              </a:solidFill>
              <a:latin typeface="Calibri"/>
              <a:ea typeface="Calibri"/>
              <a:cs typeface="Calibri"/>
              <a:sym typeface="Calibri"/>
            </a:endParaRPr>
          </a:p>
        </p:txBody>
      </p:sp>
      <p:cxnSp>
        <p:nvCxnSpPr>
          <p:cNvPr id="483" name="Google Shape;483;p54"/>
          <p:cNvCxnSpPr/>
          <p:nvPr/>
        </p:nvCxnSpPr>
        <p:spPr>
          <a:xfrm>
            <a:off x="457205" y="6400792"/>
            <a:ext cx="10200900" cy="0"/>
          </a:xfrm>
          <a:prstGeom prst="straightConnector1">
            <a:avLst/>
          </a:prstGeom>
          <a:noFill/>
          <a:ln w="9525" cap="flat" cmpd="sng">
            <a:solidFill>
              <a:srgbClr val="8D8F93"/>
            </a:solidFill>
            <a:prstDash val="solid"/>
            <a:round/>
            <a:headEnd type="none" w="sm" len="sm"/>
            <a:tailEnd type="none" w="sm" len="sm"/>
          </a:ln>
        </p:spPr>
      </p:cxnSp>
      <p:sp>
        <p:nvSpPr>
          <p:cNvPr id="484" name="Google Shape;484;p54"/>
          <p:cNvSpPr txBox="1">
            <a:spLocks noGrp="1"/>
          </p:cNvSpPr>
          <p:nvPr>
            <p:ph type="sldNum" idx="12"/>
          </p:nvPr>
        </p:nvSpPr>
        <p:spPr>
          <a:xfrm>
            <a:off x="-274505" y="620373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sz="1200"/>
              <a:t>9</a:t>
            </a:fld>
            <a:r>
              <a:rPr lang="en-IN" sz="1200"/>
              <a:t>|</a:t>
            </a:r>
            <a:endParaRPr sz="1200"/>
          </a:p>
        </p:txBody>
      </p:sp>
      <p:grpSp>
        <p:nvGrpSpPr>
          <p:cNvPr id="485" name="Google Shape;485;p54"/>
          <p:cNvGrpSpPr/>
          <p:nvPr/>
        </p:nvGrpSpPr>
        <p:grpSpPr>
          <a:xfrm>
            <a:off x="0" y="0"/>
            <a:ext cx="12192075" cy="362100"/>
            <a:chOff x="0" y="0"/>
            <a:chExt cx="12192075" cy="362100"/>
          </a:xfrm>
        </p:grpSpPr>
        <p:sp>
          <p:nvSpPr>
            <p:cNvPr id="486" name="Google Shape;486;p54"/>
            <p:cNvSpPr/>
            <p:nvPr/>
          </p:nvSpPr>
          <p:spPr>
            <a:xfrm>
              <a:off x="0" y="0"/>
              <a:ext cx="2838600" cy="362100"/>
            </a:xfrm>
            <a:prstGeom prst="rect">
              <a:avLst/>
            </a:prstGeom>
            <a:solidFill>
              <a:srgbClr val="009ED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7" name="Google Shape;487;p54"/>
            <p:cNvSpPr txBox="1"/>
            <p:nvPr/>
          </p:nvSpPr>
          <p:spPr>
            <a:xfrm>
              <a:off x="0" y="0"/>
              <a:ext cx="28386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FFFFFF"/>
                  </a:solidFill>
                  <a:latin typeface="Calibri"/>
                  <a:ea typeface="Calibri"/>
                  <a:cs typeface="Calibri"/>
                  <a:sym typeface="Calibri"/>
                </a:rPr>
                <a:t>Role of Evidence in DRE</a:t>
              </a:r>
              <a:endParaRPr sz="1100" b="1">
                <a:solidFill>
                  <a:srgbClr val="FFFFFF"/>
                </a:solidFill>
                <a:latin typeface="Calibri"/>
                <a:ea typeface="Calibri"/>
                <a:cs typeface="Calibri"/>
                <a:sym typeface="Calibri"/>
              </a:endParaRPr>
            </a:p>
          </p:txBody>
        </p:sp>
        <p:sp>
          <p:nvSpPr>
            <p:cNvPr id="488" name="Google Shape;488;p54"/>
            <p:cNvSpPr/>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9" name="Google Shape;489;p54"/>
            <p:cNvSpPr txBox="1"/>
            <p:nvPr/>
          </p:nvSpPr>
          <p:spPr>
            <a:xfrm>
              <a:off x="2838450"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CAEAC"/>
                  </a:solidFill>
                  <a:latin typeface="Calibri"/>
                  <a:ea typeface="Calibri"/>
                  <a:cs typeface="Calibri"/>
                  <a:sym typeface="Calibri"/>
                </a:rPr>
                <a:t>Evaluation design &amp; insights</a:t>
              </a:r>
              <a:endParaRPr sz="1100" b="1">
                <a:solidFill>
                  <a:srgbClr val="ACAEAC"/>
                </a:solidFill>
                <a:latin typeface="Calibri"/>
                <a:ea typeface="Calibri"/>
                <a:cs typeface="Calibri"/>
                <a:sym typeface="Calibri"/>
              </a:endParaRPr>
            </a:p>
          </p:txBody>
        </p:sp>
        <p:sp>
          <p:nvSpPr>
            <p:cNvPr id="490" name="Google Shape;490;p54"/>
            <p:cNvSpPr/>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1" name="Google Shape;491;p54"/>
            <p:cNvSpPr txBox="1"/>
            <p:nvPr/>
          </p:nvSpPr>
          <p:spPr>
            <a:xfrm>
              <a:off x="5819775" y="0"/>
              <a:ext cx="3390900" cy="362100"/>
            </a:xfrm>
            <a:prstGeom prst="rect">
              <a:avLst/>
            </a:prstGeom>
            <a:noFill/>
            <a:ln>
              <a:noFill/>
            </a:ln>
          </p:spPr>
          <p:txBody>
            <a:bodyPr spcFirstLastPara="1" wrap="square" lIns="0" tIns="0" rIns="0" bIns="0" anchor="ctr" anchorCtr="0">
              <a:noAutofit/>
            </a:bodyPr>
            <a:lstStyle/>
            <a:p>
              <a:pPr marL="0" lvl="0" indent="457200" algn="ctr" rtl="0">
                <a:spcBef>
                  <a:spcPts val="0"/>
                </a:spcBef>
                <a:spcAft>
                  <a:spcPts val="450"/>
                </a:spcAft>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492" name="Google Shape;492;p54"/>
            <p:cNvSpPr/>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3" name="Google Shape;493;p54"/>
            <p:cNvSpPr txBox="1"/>
            <p:nvPr/>
          </p:nvSpPr>
          <p:spPr>
            <a:xfrm>
              <a:off x="9210675"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55"/>
          <p:cNvSpPr txBox="1"/>
          <p:nvPr/>
        </p:nvSpPr>
        <p:spPr>
          <a:xfrm>
            <a:off x="6222900" y="2434700"/>
            <a:ext cx="5899200" cy="292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sz="4000" b="1">
                <a:solidFill>
                  <a:schemeClr val="accent1"/>
                </a:solidFill>
                <a:latin typeface="Calibri"/>
                <a:ea typeface="Calibri"/>
                <a:cs typeface="Calibri"/>
                <a:sym typeface="Calibri"/>
              </a:rPr>
              <a:t>End-user Impact Evaluation Design &amp; Insights</a:t>
            </a:r>
            <a:endParaRPr sz="4000" b="1">
              <a:solidFill>
                <a:schemeClr val="accent1"/>
              </a:solidFill>
              <a:latin typeface="Calibri"/>
              <a:ea typeface="Calibri"/>
              <a:cs typeface="Calibri"/>
              <a:sym typeface="Calibri"/>
            </a:endParaRPr>
          </a:p>
        </p:txBody>
      </p:sp>
      <p:pic>
        <p:nvPicPr>
          <p:cNvPr id="500" name="Google Shape;500;p55"/>
          <p:cNvPicPr preferRelativeResize="0"/>
          <p:nvPr/>
        </p:nvPicPr>
        <p:blipFill rotWithShape="1">
          <a:blip r:embed="rId3">
            <a:alphaModFix/>
          </a:blip>
          <a:srcRect l="12756" r="18623"/>
          <a:stretch/>
        </p:blipFill>
        <p:spPr>
          <a:xfrm>
            <a:off x="0" y="0"/>
            <a:ext cx="6274868" cy="6858000"/>
          </a:xfrm>
          <a:prstGeom prst="rect">
            <a:avLst/>
          </a:prstGeom>
          <a:noFill/>
          <a:ln>
            <a:noFill/>
          </a:ln>
        </p:spPr>
      </p:pic>
      <p:sp>
        <p:nvSpPr>
          <p:cNvPr id="501" name="Google Shape;501;p55"/>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9"/>
        <p:cNvGrpSpPr/>
        <p:nvPr/>
      </p:nvGrpSpPr>
      <p:grpSpPr>
        <a:xfrm>
          <a:off x="0" y="0"/>
          <a:ext cx="0" cy="0"/>
          <a:chOff x="0" y="0"/>
          <a:chExt cx="0" cy="0"/>
        </a:xfrm>
      </p:grpSpPr>
      <p:grpSp>
        <p:nvGrpSpPr>
          <p:cNvPr id="510" name="Google Shape;510;p56"/>
          <p:cNvGrpSpPr/>
          <p:nvPr/>
        </p:nvGrpSpPr>
        <p:grpSpPr>
          <a:xfrm>
            <a:off x="0" y="0"/>
            <a:ext cx="12192075" cy="362100"/>
            <a:chOff x="0" y="0"/>
            <a:chExt cx="12192075" cy="362100"/>
          </a:xfrm>
        </p:grpSpPr>
        <p:sp>
          <p:nvSpPr>
            <p:cNvPr id="511" name="Google Shape;511;p56"/>
            <p:cNvSpPr/>
            <p:nvPr/>
          </p:nvSpPr>
          <p:spPr>
            <a:xfrm>
              <a:off x="0" y="0"/>
              <a:ext cx="2838600" cy="362100"/>
            </a:xfrm>
            <a:prstGeom prst="rect">
              <a:avLst/>
            </a:prstGeom>
            <a:solidFill>
              <a:srgbClr val="009ED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2" name="Google Shape;512;p56"/>
            <p:cNvSpPr txBox="1"/>
            <p:nvPr/>
          </p:nvSpPr>
          <p:spPr>
            <a:xfrm>
              <a:off x="0" y="0"/>
              <a:ext cx="28386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Role of Evidence in DRE</a:t>
              </a:r>
              <a:endParaRPr sz="1100" b="1">
                <a:solidFill>
                  <a:srgbClr val="A5A5A5"/>
                </a:solidFill>
                <a:latin typeface="Calibri"/>
                <a:ea typeface="Calibri"/>
                <a:cs typeface="Calibri"/>
                <a:sym typeface="Calibri"/>
              </a:endParaRPr>
            </a:p>
          </p:txBody>
        </p:sp>
        <p:sp>
          <p:nvSpPr>
            <p:cNvPr id="513" name="Google Shape;513;p56"/>
            <p:cNvSpPr/>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4" name="Google Shape;514;p56"/>
            <p:cNvSpPr txBox="1"/>
            <p:nvPr/>
          </p:nvSpPr>
          <p:spPr>
            <a:xfrm>
              <a:off x="2838450" y="0"/>
              <a:ext cx="2981400" cy="3621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chemeClr val="accent6"/>
                  </a:solidFill>
                  <a:latin typeface="Calibri"/>
                  <a:ea typeface="Calibri"/>
                  <a:cs typeface="Calibri"/>
                  <a:sym typeface="Calibri"/>
                </a:rPr>
                <a:t>Evaluation design &amp; insights</a:t>
              </a:r>
              <a:endParaRPr sz="1100" b="1">
                <a:solidFill>
                  <a:schemeClr val="accent6"/>
                </a:solidFill>
                <a:latin typeface="Calibri"/>
                <a:ea typeface="Calibri"/>
                <a:cs typeface="Calibri"/>
                <a:sym typeface="Calibri"/>
              </a:endParaRPr>
            </a:p>
          </p:txBody>
        </p:sp>
        <p:sp>
          <p:nvSpPr>
            <p:cNvPr id="515" name="Google Shape;515;p56"/>
            <p:cNvSpPr/>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6" name="Google Shape;516;p56"/>
            <p:cNvSpPr txBox="1"/>
            <p:nvPr/>
          </p:nvSpPr>
          <p:spPr>
            <a:xfrm>
              <a:off x="5819775" y="0"/>
              <a:ext cx="33909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Clr>
                  <a:schemeClr val="dk1"/>
                </a:buClr>
                <a:buSzPts val="1100"/>
                <a:buFont typeface="Arial"/>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517" name="Google Shape;517;p56"/>
            <p:cNvSpPr/>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8" name="Google Shape;518;p56"/>
            <p:cNvSpPr txBox="1"/>
            <p:nvPr/>
          </p:nvSpPr>
          <p:spPr>
            <a:xfrm>
              <a:off x="9210675"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cxnSp>
        <p:nvCxnSpPr>
          <p:cNvPr id="519" name="Google Shape;519;p56"/>
          <p:cNvCxnSpPr/>
          <p:nvPr/>
        </p:nvCxnSpPr>
        <p:spPr>
          <a:xfrm>
            <a:off x="400050" y="6429375"/>
            <a:ext cx="10166700" cy="17400"/>
          </a:xfrm>
          <a:prstGeom prst="straightConnector1">
            <a:avLst/>
          </a:prstGeom>
          <a:solidFill>
            <a:srgbClr val="FFFFFF"/>
          </a:solidFill>
          <a:ln w="9525" cap="flat" cmpd="sng">
            <a:solidFill>
              <a:srgbClr val="8D8F93"/>
            </a:solidFill>
            <a:prstDash val="solid"/>
            <a:round/>
            <a:headEnd type="none" w="sm" len="sm"/>
            <a:tailEnd type="none" w="sm" len="sm"/>
          </a:ln>
        </p:spPr>
      </p:cxnSp>
      <p:sp>
        <p:nvSpPr>
          <p:cNvPr id="520" name="Google Shape;520;p56"/>
          <p:cNvSpPr txBox="1">
            <a:spLocks noGrp="1"/>
          </p:cNvSpPr>
          <p:nvPr>
            <p:ph type="title" idx="4294967295"/>
          </p:nvPr>
        </p:nvSpPr>
        <p:spPr>
          <a:xfrm>
            <a:off x="217125" y="506976"/>
            <a:ext cx="11284500" cy="487200"/>
          </a:xfrm>
          <a:prstGeom prst="rect">
            <a:avLst/>
          </a:prstGeom>
        </p:spPr>
        <p:txBody>
          <a:bodyPr spcFirstLastPara="1" wrap="square" lIns="0" tIns="45700" rIns="0" bIns="45700" anchor="t" anchorCtr="0">
            <a:normAutofit/>
          </a:bodyPr>
          <a:lstStyle/>
          <a:p>
            <a:pPr marL="0" lvl="0" indent="0" algn="l" rtl="0">
              <a:spcBef>
                <a:spcPts val="0"/>
              </a:spcBef>
              <a:spcAft>
                <a:spcPts val="0"/>
              </a:spcAft>
              <a:buClr>
                <a:schemeClr val="dk1"/>
              </a:buClr>
              <a:buSzPts val="1100"/>
              <a:buFont typeface="Arial"/>
              <a:buNone/>
            </a:pPr>
            <a:r>
              <a:rPr lang="en-IN" sz="2400">
                <a:solidFill>
                  <a:schemeClr val="accent1"/>
                </a:solidFill>
              </a:rPr>
              <a:t>End user Impact Evaluation for Self-selection Cases  |</a:t>
            </a:r>
            <a:r>
              <a:rPr lang="en-IN" sz="2400" b="0">
                <a:solidFill>
                  <a:schemeClr val="accent1"/>
                </a:solidFill>
              </a:rPr>
              <a:t> Study Design</a:t>
            </a:r>
            <a:endParaRPr b="0"/>
          </a:p>
        </p:txBody>
      </p:sp>
      <p:pic>
        <p:nvPicPr>
          <p:cNvPr id="521" name="Google Shape;521;p56" title="Divya Gaur visits enterprise Greenwear's site to carry out impact assessment of DRE appliances in the lives of rural end-users (1).jpg"/>
          <p:cNvPicPr preferRelativeResize="0"/>
          <p:nvPr/>
        </p:nvPicPr>
        <p:blipFill>
          <a:blip r:embed="rId4">
            <a:alphaModFix/>
          </a:blip>
          <a:stretch>
            <a:fillRect/>
          </a:stretch>
        </p:blipFill>
        <p:spPr>
          <a:xfrm>
            <a:off x="217115" y="1148353"/>
            <a:ext cx="6492682" cy="4869512"/>
          </a:xfrm>
          <a:prstGeom prst="rect">
            <a:avLst/>
          </a:prstGeom>
          <a:noFill/>
          <a:ln>
            <a:noFill/>
          </a:ln>
        </p:spPr>
      </p:pic>
      <p:sp>
        <p:nvSpPr>
          <p:cNvPr id="522" name="Google Shape;522;p56"/>
          <p:cNvSpPr txBox="1"/>
          <p:nvPr/>
        </p:nvSpPr>
        <p:spPr>
          <a:xfrm>
            <a:off x="6891200" y="1199675"/>
            <a:ext cx="5230800" cy="4751100"/>
          </a:xfrm>
          <a:prstGeom prst="rect">
            <a:avLst/>
          </a:prstGeom>
          <a:noFill/>
          <a:ln>
            <a:noFill/>
          </a:ln>
        </p:spPr>
        <p:txBody>
          <a:bodyPr spcFirstLastPara="1" wrap="square" lIns="91425" tIns="91425" rIns="91425" bIns="91425" anchor="t" anchorCtr="0">
            <a:noAutofit/>
          </a:bodyPr>
          <a:lstStyle/>
          <a:p>
            <a:pPr marL="457200" lvl="0" indent="-323850" algn="l" rtl="0">
              <a:lnSpc>
                <a:spcPct val="150000"/>
              </a:lnSpc>
              <a:spcBef>
                <a:spcPts val="0"/>
              </a:spcBef>
              <a:spcAft>
                <a:spcPts val="0"/>
              </a:spcAft>
              <a:buClr>
                <a:schemeClr val="dk2"/>
              </a:buClr>
              <a:buSzPts val="1500"/>
              <a:buFont typeface="Calibri"/>
              <a:buChar char="-"/>
            </a:pPr>
            <a:r>
              <a:rPr lang="en-IN" sz="1500">
                <a:solidFill>
                  <a:schemeClr val="dk2"/>
                </a:solidFill>
                <a:latin typeface="Calibri"/>
                <a:ea typeface="Calibri"/>
                <a:cs typeface="Calibri"/>
                <a:sym typeface="Calibri"/>
              </a:rPr>
              <a:t>Methodology | Multiple rounds of </a:t>
            </a:r>
            <a:r>
              <a:rPr lang="en-IN" sz="1500" b="1">
                <a:solidFill>
                  <a:schemeClr val="dk2"/>
                </a:solidFill>
                <a:latin typeface="Calibri"/>
                <a:ea typeface="Calibri"/>
                <a:cs typeface="Calibri"/>
                <a:sym typeface="Calibri"/>
              </a:rPr>
              <a:t>cross-sectional study (no. of users covered) and longitudinal</a:t>
            </a:r>
            <a:r>
              <a:rPr lang="en-IN" sz="1500">
                <a:solidFill>
                  <a:schemeClr val="dk2"/>
                </a:solidFill>
                <a:latin typeface="Calibri"/>
                <a:ea typeface="Calibri"/>
                <a:cs typeface="Calibri"/>
                <a:sym typeface="Calibri"/>
              </a:rPr>
              <a:t> study </a:t>
            </a:r>
            <a:r>
              <a:rPr lang="en-IN" sz="1500" b="1">
                <a:solidFill>
                  <a:schemeClr val="dk2"/>
                </a:solidFill>
                <a:latin typeface="Calibri"/>
                <a:ea typeface="Calibri"/>
                <a:cs typeface="Calibri"/>
                <a:sym typeface="Calibri"/>
              </a:rPr>
              <a:t>(no. of users covered) </a:t>
            </a:r>
            <a:endParaRPr sz="1500">
              <a:solidFill>
                <a:schemeClr val="dk2"/>
              </a:solidFill>
              <a:latin typeface="Calibri"/>
              <a:ea typeface="Calibri"/>
              <a:cs typeface="Calibri"/>
              <a:sym typeface="Calibri"/>
            </a:endParaRPr>
          </a:p>
          <a:p>
            <a:pPr marL="457200" lvl="0" indent="-323850" algn="l" rtl="0">
              <a:lnSpc>
                <a:spcPct val="150000"/>
              </a:lnSpc>
              <a:spcBef>
                <a:spcPts val="0"/>
              </a:spcBef>
              <a:spcAft>
                <a:spcPts val="0"/>
              </a:spcAft>
              <a:buClr>
                <a:schemeClr val="dk2"/>
              </a:buClr>
              <a:buSzPts val="1500"/>
              <a:buFont typeface="Calibri"/>
              <a:buChar char="-"/>
            </a:pPr>
            <a:r>
              <a:rPr lang="en-IN" sz="1500" b="1">
                <a:solidFill>
                  <a:schemeClr val="dk2"/>
                </a:solidFill>
                <a:latin typeface="Calibri"/>
                <a:ea typeface="Calibri"/>
                <a:cs typeface="Calibri"/>
                <a:sym typeface="Calibri"/>
              </a:rPr>
              <a:t>Approach | mixed-method approach</a:t>
            </a:r>
            <a:endParaRPr sz="1500">
              <a:solidFill>
                <a:schemeClr val="dk2"/>
              </a:solidFill>
              <a:latin typeface="Calibri"/>
              <a:ea typeface="Calibri"/>
              <a:cs typeface="Calibri"/>
              <a:sym typeface="Calibri"/>
            </a:endParaRPr>
          </a:p>
          <a:p>
            <a:pPr marL="457200" lvl="0" indent="-323850" algn="l" rtl="0">
              <a:lnSpc>
                <a:spcPct val="150000"/>
              </a:lnSpc>
              <a:spcBef>
                <a:spcPts val="0"/>
              </a:spcBef>
              <a:spcAft>
                <a:spcPts val="0"/>
              </a:spcAft>
              <a:buClr>
                <a:schemeClr val="dk2"/>
              </a:buClr>
              <a:buSzPts val="1500"/>
              <a:buFont typeface="Calibri"/>
              <a:buChar char="-"/>
            </a:pPr>
            <a:r>
              <a:rPr lang="en-IN" sz="1500">
                <a:solidFill>
                  <a:schemeClr val="dk2"/>
                </a:solidFill>
                <a:latin typeface="Calibri"/>
                <a:ea typeface="Calibri"/>
                <a:cs typeface="Calibri"/>
                <a:sym typeface="Calibri"/>
              </a:rPr>
              <a:t>Approach:Pre and post (retrospective method); Descriptive analysis &amp; along with multivariable logistic regression analysis.</a:t>
            </a:r>
            <a:endParaRPr sz="1500">
              <a:solidFill>
                <a:schemeClr val="dk2"/>
              </a:solidFill>
              <a:latin typeface="Calibri"/>
              <a:ea typeface="Calibri"/>
              <a:cs typeface="Calibri"/>
              <a:sym typeface="Calibri"/>
            </a:endParaRPr>
          </a:p>
          <a:p>
            <a:pPr marL="457200" lvl="0" indent="0" algn="l" rtl="0">
              <a:lnSpc>
                <a:spcPct val="150000"/>
              </a:lnSpc>
              <a:spcBef>
                <a:spcPts val="0"/>
              </a:spcBef>
              <a:spcAft>
                <a:spcPts val="0"/>
              </a:spcAft>
              <a:buNone/>
            </a:pPr>
            <a:endParaRPr sz="1500" i="1">
              <a:solidFill>
                <a:schemeClr val="dk2"/>
              </a:solidFill>
              <a:latin typeface="Calibri"/>
              <a:ea typeface="Calibri"/>
              <a:cs typeface="Calibri"/>
              <a:sym typeface="Calibri"/>
            </a:endParaRPr>
          </a:p>
          <a:p>
            <a:pPr marL="457200" lvl="0" indent="-323850" algn="l" rtl="0">
              <a:lnSpc>
                <a:spcPct val="150000"/>
              </a:lnSpc>
              <a:spcBef>
                <a:spcPts val="0"/>
              </a:spcBef>
              <a:spcAft>
                <a:spcPts val="0"/>
              </a:spcAft>
              <a:buClr>
                <a:schemeClr val="dk2"/>
              </a:buClr>
              <a:buSzPts val="1500"/>
              <a:buFont typeface="Calibri"/>
              <a:buChar char="-"/>
            </a:pPr>
            <a:r>
              <a:rPr lang="en-IN" sz="1500">
                <a:solidFill>
                  <a:schemeClr val="dk2"/>
                </a:solidFill>
                <a:latin typeface="Calibri"/>
                <a:ea typeface="Calibri"/>
                <a:cs typeface="Calibri"/>
                <a:sym typeface="Calibri"/>
              </a:rPr>
              <a:t>Rationale - Programme takes a market driven approach and technologies are </a:t>
            </a:r>
            <a:r>
              <a:rPr lang="en-IN" sz="1500" b="1">
                <a:solidFill>
                  <a:schemeClr val="dk2"/>
                </a:solidFill>
                <a:latin typeface="Calibri"/>
                <a:ea typeface="Calibri"/>
                <a:cs typeface="Calibri"/>
                <a:sym typeface="Calibri"/>
              </a:rPr>
              <a:t>self-selected. </a:t>
            </a:r>
            <a:r>
              <a:rPr lang="en-IN" sz="1500">
                <a:solidFill>
                  <a:schemeClr val="dk2"/>
                </a:solidFill>
                <a:latin typeface="Calibri"/>
                <a:ea typeface="Calibri"/>
                <a:cs typeface="Calibri"/>
                <a:sym typeface="Calibri"/>
              </a:rPr>
              <a:t>Collecting baseline data a challenge.</a:t>
            </a:r>
            <a:endParaRPr sz="1500" b="1">
              <a:solidFill>
                <a:schemeClr val="dk2"/>
              </a:solidFill>
              <a:highlight>
                <a:schemeClr val="lt2"/>
              </a:highlight>
              <a:latin typeface="Calibri"/>
              <a:ea typeface="Calibri"/>
              <a:cs typeface="Calibri"/>
              <a:sym typeface="Calibri"/>
            </a:endParaRPr>
          </a:p>
          <a:p>
            <a:pPr marL="0" lvl="0" indent="0" algn="l" rtl="0">
              <a:lnSpc>
                <a:spcPct val="150000"/>
              </a:lnSpc>
              <a:spcBef>
                <a:spcPts val="0"/>
              </a:spcBef>
              <a:spcAft>
                <a:spcPts val="0"/>
              </a:spcAft>
              <a:buNone/>
            </a:pPr>
            <a:endParaRPr sz="1500" b="1">
              <a:solidFill>
                <a:schemeClr val="dk2"/>
              </a:solidFill>
              <a:latin typeface="Calibri"/>
              <a:ea typeface="Calibri"/>
              <a:cs typeface="Calibri"/>
              <a:sym typeface="Calibri"/>
            </a:endParaRPr>
          </a:p>
        </p:txBody>
      </p:sp>
      <p:sp>
        <p:nvSpPr>
          <p:cNvPr id="523" name="Google Shape;523;p56"/>
          <p:cNvSpPr txBox="1">
            <a:spLocks noGrp="1"/>
          </p:cNvSpPr>
          <p:nvPr>
            <p:ph type="sldNum" idx="12"/>
          </p:nvPr>
        </p:nvSpPr>
        <p:spPr>
          <a:xfrm>
            <a:off x="-331655" y="6333009"/>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1"/>
        <p:cNvGrpSpPr/>
        <p:nvPr/>
      </p:nvGrpSpPr>
      <p:grpSpPr>
        <a:xfrm>
          <a:off x="0" y="0"/>
          <a:ext cx="0" cy="0"/>
          <a:chOff x="0" y="0"/>
          <a:chExt cx="0" cy="0"/>
        </a:xfrm>
      </p:grpSpPr>
      <p:grpSp>
        <p:nvGrpSpPr>
          <p:cNvPr id="532" name="Google Shape;532;p57"/>
          <p:cNvGrpSpPr/>
          <p:nvPr/>
        </p:nvGrpSpPr>
        <p:grpSpPr>
          <a:xfrm>
            <a:off x="0" y="0"/>
            <a:ext cx="12192075" cy="362100"/>
            <a:chOff x="0" y="0"/>
            <a:chExt cx="12192075" cy="362100"/>
          </a:xfrm>
        </p:grpSpPr>
        <p:sp>
          <p:nvSpPr>
            <p:cNvPr id="533" name="Google Shape;533;p57"/>
            <p:cNvSpPr/>
            <p:nvPr/>
          </p:nvSpPr>
          <p:spPr>
            <a:xfrm>
              <a:off x="0" y="0"/>
              <a:ext cx="2838600" cy="362100"/>
            </a:xfrm>
            <a:prstGeom prst="rect">
              <a:avLst/>
            </a:prstGeom>
            <a:solidFill>
              <a:srgbClr val="009ED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4" name="Google Shape;534;p57"/>
            <p:cNvSpPr txBox="1"/>
            <p:nvPr/>
          </p:nvSpPr>
          <p:spPr>
            <a:xfrm>
              <a:off x="0" y="0"/>
              <a:ext cx="28386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Role of Evidence in DRE</a:t>
              </a:r>
              <a:endParaRPr sz="1100" b="1">
                <a:solidFill>
                  <a:srgbClr val="A5A5A5"/>
                </a:solidFill>
                <a:latin typeface="Calibri"/>
                <a:ea typeface="Calibri"/>
                <a:cs typeface="Calibri"/>
                <a:sym typeface="Calibri"/>
              </a:endParaRPr>
            </a:p>
          </p:txBody>
        </p:sp>
        <p:sp>
          <p:nvSpPr>
            <p:cNvPr id="535" name="Google Shape;535;p57"/>
            <p:cNvSpPr/>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6" name="Google Shape;536;p57"/>
            <p:cNvSpPr txBox="1"/>
            <p:nvPr/>
          </p:nvSpPr>
          <p:spPr>
            <a:xfrm>
              <a:off x="2838450" y="0"/>
              <a:ext cx="2981400" cy="3621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chemeClr val="accent6"/>
                  </a:solidFill>
                  <a:latin typeface="Calibri"/>
                  <a:ea typeface="Calibri"/>
                  <a:cs typeface="Calibri"/>
                  <a:sym typeface="Calibri"/>
                </a:rPr>
                <a:t>Evaluation design &amp; insights</a:t>
              </a:r>
              <a:endParaRPr sz="1100" b="1">
                <a:solidFill>
                  <a:schemeClr val="accent6"/>
                </a:solidFill>
                <a:latin typeface="Calibri"/>
                <a:ea typeface="Calibri"/>
                <a:cs typeface="Calibri"/>
                <a:sym typeface="Calibri"/>
              </a:endParaRPr>
            </a:p>
          </p:txBody>
        </p:sp>
        <p:sp>
          <p:nvSpPr>
            <p:cNvPr id="537" name="Google Shape;537;p57"/>
            <p:cNvSpPr/>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8" name="Google Shape;538;p57"/>
            <p:cNvSpPr txBox="1"/>
            <p:nvPr/>
          </p:nvSpPr>
          <p:spPr>
            <a:xfrm>
              <a:off x="5819775" y="0"/>
              <a:ext cx="33909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Clr>
                  <a:schemeClr val="dk1"/>
                </a:buClr>
                <a:buSzPts val="1100"/>
                <a:buFont typeface="Arial"/>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539" name="Google Shape;539;p57"/>
            <p:cNvSpPr/>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0" name="Google Shape;540;p57"/>
            <p:cNvSpPr txBox="1"/>
            <p:nvPr/>
          </p:nvSpPr>
          <p:spPr>
            <a:xfrm>
              <a:off x="9210675"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cxnSp>
        <p:nvCxnSpPr>
          <p:cNvPr id="541" name="Google Shape;541;p57"/>
          <p:cNvCxnSpPr/>
          <p:nvPr/>
        </p:nvCxnSpPr>
        <p:spPr>
          <a:xfrm>
            <a:off x="400050" y="6429375"/>
            <a:ext cx="10166700" cy="17400"/>
          </a:xfrm>
          <a:prstGeom prst="straightConnector1">
            <a:avLst/>
          </a:prstGeom>
          <a:solidFill>
            <a:srgbClr val="FFFFFF"/>
          </a:solidFill>
          <a:ln w="9525" cap="flat" cmpd="sng">
            <a:solidFill>
              <a:srgbClr val="8D8F93"/>
            </a:solidFill>
            <a:prstDash val="solid"/>
            <a:round/>
            <a:headEnd type="none" w="sm" len="sm"/>
            <a:tailEnd type="none" w="sm" len="sm"/>
          </a:ln>
        </p:spPr>
      </p:cxnSp>
      <p:sp>
        <p:nvSpPr>
          <p:cNvPr id="542" name="Google Shape;542;p57"/>
          <p:cNvSpPr txBox="1">
            <a:spLocks noGrp="1"/>
          </p:cNvSpPr>
          <p:nvPr>
            <p:ph type="title" idx="4294967295"/>
          </p:nvPr>
        </p:nvSpPr>
        <p:spPr>
          <a:xfrm>
            <a:off x="217125" y="506976"/>
            <a:ext cx="11284500" cy="487200"/>
          </a:xfrm>
          <a:prstGeom prst="rect">
            <a:avLst/>
          </a:prstGeom>
        </p:spPr>
        <p:txBody>
          <a:bodyPr spcFirstLastPara="1" wrap="square" lIns="0" tIns="45700" rIns="0" bIns="45700" anchor="t" anchorCtr="0">
            <a:normAutofit/>
          </a:bodyPr>
          <a:lstStyle/>
          <a:p>
            <a:pPr marL="0" lvl="0" indent="0" algn="l" rtl="0">
              <a:spcBef>
                <a:spcPts val="0"/>
              </a:spcBef>
              <a:spcAft>
                <a:spcPts val="0"/>
              </a:spcAft>
              <a:buClr>
                <a:schemeClr val="dk1"/>
              </a:buClr>
              <a:buSzPts val="1100"/>
              <a:buFont typeface="Arial"/>
              <a:buNone/>
            </a:pPr>
            <a:r>
              <a:rPr lang="en-IN"/>
              <a:t>From purchase to perception: </a:t>
            </a:r>
            <a:r>
              <a:rPr lang="en-IN" b="0"/>
              <a:t>The user journey this study measures</a:t>
            </a:r>
            <a:endParaRPr b="0"/>
          </a:p>
        </p:txBody>
      </p:sp>
      <p:sp>
        <p:nvSpPr>
          <p:cNvPr id="543" name="Google Shape;543;p57"/>
          <p:cNvSpPr txBox="1"/>
          <p:nvPr/>
        </p:nvSpPr>
        <p:spPr>
          <a:xfrm>
            <a:off x="137700" y="994175"/>
            <a:ext cx="10691400" cy="24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IN" sz="1100" i="1">
                <a:solidFill>
                  <a:srgbClr val="A5A5A5"/>
                </a:solidFill>
                <a:latin typeface="Calibri"/>
                <a:ea typeface="Calibri"/>
                <a:cs typeface="Calibri"/>
                <a:sym typeface="Calibri"/>
              </a:rPr>
              <a:t>Each stage below corresponds to a section of the Round 3 quantitative survey instrument, in the order a respondent experiences it</a:t>
            </a:r>
            <a:endParaRPr sz="1100" i="1">
              <a:solidFill>
                <a:srgbClr val="A5A5A5"/>
              </a:solidFill>
              <a:latin typeface="Calibri"/>
              <a:ea typeface="Calibri"/>
              <a:cs typeface="Calibri"/>
              <a:sym typeface="Calibri"/>
            </a:endParaRPr>
          </a:p>
        </p:txBody>
      </p:sp>
      <p:pic>
        <p:nvPicPr>
          <p:cNvPr id="544" name="Google Shape;544;p57" title="PL_-_User_Journey_Infographic_Only__HiRes.png"/>
          <p:cNvPicPr preferRelativeResize="0"/>
          <p:nvPr/>
        </p:nvPicPr>
        <p:blipFill>
          <a:blip r:embed="rId4">
            <a:alphaModFix/>
          </a:blip>
          <a:stretch>
            <a:fillRect/>
          </a:stretch>
        </p:blipFill>
        <p:spPr>
          <a:xfrm>
            <a:off x="152400" y="1615725"/>
            <a:ext cx="11887201" cy="3267819"/>
          </a:xfrm>
          <a:prstGeom prst="rect">
            <a:avLst/>
          </a:prstGeom>
          <a:noFill/>
          <a:ln>
            <a:noFill/>
          </a:ln>
        </p:spPr>
      </p:pic>
      <p:sp>
        <p:nvSpPr>
          <p:cNvPr id="545" name="Google Shape;545;p57"/>
          <p:cNvSpPr txBox="1">
            <a:spLocks noGrp="1"/>
          </p:cNvSpPr>
          <p:nvPr>
            <p:ph type="sldNum" idx="12"/>
          </p:nvPr>
        </p:nvSpPr>
        <p:spPr>
          <a:xfrm>
            <a:off x="-331655" y="617558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3"/>
        <p:cNvGrpSpPr/>
        <p:nvPr/>
      </p:nvGrpSpPr>
      <p:grpSpPr>
        <a:xfrm>
          <a:off x="0" y="0"/>
          <a:ext cx="0" cy="0"/>
          <a:chOff x="0" y="0"/>
          <a:chExt cx="0" cy="0"/>
        </a:xfrm>
      </p:grpSpPr>
      <p:grpSp>
        <p:nvGrpSpPr>
          <p:cNvPr id="554" name="Google Shape;554;p58"/>
          <p:cNvGrpSpPr/>
          <p:nvPr/>
        </p:nvGrpSpPr>
        <p:grpSpPr>
          <a:xfrm>
            <a:off x="0" y="0"/>
            <a:ext cx="12192075" cy="362100"/>
            <a:chOff x="0" y="0"/>
            <a:chExt cx="12192075" cy="362100"/>
          </a:xfrm>
        </p:grpSpPr>
        <p:sp>
          <p:nvSpPr>
            <p:cNvPr id="555" name="Google Shape;555;p58"/>
            <p:cNvSpPr/>
            <p:nvPr/>
          </p:nvSpPr>
          <p:spPr>
            <a:xfrm>
              <a:off x="0" y="0"/>
              <a:ext cx="2838600" cy="362100"/>
            </a:xfrm>
            <a:prstGeom prst="rect">
              <a:avLst/>
            </a:prstGeom>
            <a:solidFill>
              <a:srgbClr val="009ED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6" name="Google Shape;556;p58"/>
            <p:cNvSpPr txBox="1"/>
            <p:nvPr/>
          </p:nvSpPr>
          <p:spPr>
            <a:xfrm>
              <a:off x="0" y="0"/>
              <a:ext cx="28386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Role of Evidence in DRE</a:t>
              </a:r>
              <a:endParaRPr sz="1100" b="1">
                <a:solidFill>
                  <a:srgbClr val="A5A5A5"/>
                </a:solidFill>
                <a:latin typeface="Calibri"/>
                <a:ea typeface="Calibri"/>
                <a:cs typeface="Calibri"/>
                <a:sym typeface="Calibri"/>
              </a:endParaRPr>
            </a:p>
          </p:txBody>
        </p:sp>
        <p:sp>
          <p:nvSpPr>
            <p:cNvPr id="557" name="Google Shape;557;p58"/>
            <p:cNvSpPr/>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8" name="Google Shape;558;p58"/>
            <p:cNvSpPr txBox="1"/>
            <p:nvPr/>
          </p:nvSpPr>
          <p:spPr>
            <a:xfrm>
              <a:off x="2838450" y="0"/>
              <a:ext cx="2981400" cy="3621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chemeClr val="accent6"/>
                  </a:solidFill>
                  <a:latin typeface="Calibri"/>
                  <a:ea typeface="Calibri"/>
                  <a:cs typeface="Calibri"/>
                  <a:sym typeface="Calibri"/>
                </a:rPr>
                <a:t>Evaluation design &amp; insights</a:t>
              </a:r>
              <a:endParaRPr sz="1100" b="1">
                <a:solidFill>
                  <a:schemeClr val="accent6"/>
                </a:solidFill>
                <a:latin typeface="Calibri"/>
                <a:ea typeface="Calibri"/>
                <a:cs typeface="Calibri"/>
                <a:sym typeface="Calibri"/>
              </a:endParaRPr>
            </a:p>
          </p:txBody>
        </p:sp>
        <p:sp>
          <p:nvSpPr>
            <p:cNvPr id="559" name="Google Shape;559;p58"/>
            <p:cNvSpPr/>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0" name="Google Shape;560;p58"/>
            <p:cNvSpPr txBox="1"/>
            <p:nvPr/>
          </p:nvSpPr>
          <p:spPr>
            <a:xfrm>
              <a:off x="5819775" y="0"/>
              <a:ext cx="33909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Clr>
                  <a:schemeClr val="dk1"/>
                </a:buClr>
                <a:buSzPts val="1100"/>
                <a:buFont typeface="Arial"/>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561" name="Google Shape;561;p58"/>
            <p:cNvSpPr/>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62" name="Google Shape;562;p58"/>
            <p:cNvSpPr txBox="1"/>
            <p:nvPr/>
          </p:nvSpPr>
          <p:spPr>
            <a:xfrm>
              <a:off x="9210675"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cxnSp>
        <p:nvCxnSpPr>
          <p:cNvPr id="563" name="Google Shape;563;p58"/>
          <p:cNvCxnSpPr/>
          <p:nvPr/>
        </p:nvCxnSpPr>
        <p:spPr>
          <a:xfrm>
            <a:off x="400050" y="6429375"/>
            <a:ext cx="10166700" cy="17400"/>
          </a:xfrm>
          <a:prstGeom prst="straightConnector1">
            <a:avLst/>
          </a:prstGeom>
          <a:solidFill>
            <a:srgbClr val="FFFFFF"/>
          </a:solidFill>
          <a:ln w="9525" cap="flat" cmpd="sng">
            <a:solidFill>
              <a:srgbClr val="8D8F93"/>
            </a:solidFill>
            <a:prstDash val="solid"/>
            <a:round/>
            <a:headEnd type="none" w="sm" len="sm"/>
            <a:tailEnd type="none" w="sm" len="sm"/>
          </a:ln>
        </p:spPr>
      </p:cxnSp>
      <p:sp>
        <p:nvSpPr>
          <p:cNvPr id="564" name="Google Shape;564;p58"/>
          <p:cNvSpPr txBox="1">
            <a:spLocks noGrp="1"/>
          </p:cNvSpPr>
          <p:nvPr>
            <p:ph type="title" idx="4294967295"/>
          </p:nvPr>
        </p:nvSpPr>
        <p:spPr>
          <a:xfrm>
            <a:off x="217125" y="506976"/>
            <a:ext cx="11284500" cy="487200"/>
          </a:xfrm>
          <a:prstGeom prst="rect">
            <a:avLst/>
          </a:prstGeom>
        </p:spPr>
        <p:txBody>
          <a:bodyPr spcFirstLastPara="1" wrap="square" lIns="0" tIns="45700" rIns="0" bIns="45700" anchor="t" anchorCtr="0">
            <a:noAutofit/>
          </a:bodyPr>
          <a:lstStyle/>
          <a:p>
            <a:pPr marL="0" lvl="0" indent="0" algn="l" rtl="0">
              <a:lnSpc>
                <a:spcPct val="105000"/>
              </a:lnSpc>
              <a:spcBef>
                <a:spcPts val="0"/>
              </a:spcBef>
              <a:spcAft>
                <a:spcPts val="0"/>
              </a:spcAft>
              <a:buClr>
                <a:srgbClr val="009CD8"/>
              </a:buClr>
              <a:buSzPts val="2100"/>
              <a:buFont typeface="Calibri"/>
              <a:buNone/>
            </a:pPr>
            <a:r>
              <a:rPr lang="en-IN" sz="2000">
                <a:solidFill>
                  <a:srgbClr val="009CD8"/>
                </a:solidFill>
              </a:rPr>
              <a:t>Only 36% users bought the product on their own; the rest depended on samples, groups or partnerships</a:t>
            </a:r>
            <a:endParaRPr sz="2000" b="0">
              <a:solidFill>
                <a:schemeClr val="dk1"/>
              </a:solidFill>
            </a:endParaRPr>
          </a:p>
          <a:p>
            <a:pPr marL="0" lvl="0" indent="0" algn="l" rtl="0">
              <a:spcBef>
                <a:spcPts val="0"/>
              </a:spcBef>
              <a:spcAft>
                <a:spcPts val="0"/>
              </a:spcAft>
              <a:buClr>
                <a:schemeClr val="dk1"/>
              </a:buClr>
              <a:buSzPts val="1100"/>
              <a:buFont typeface="Arial"/>
              <a:buNone/>
            </a:pPr>
            <a:endParaRPr sz="2000"/>
          </a:p>
        </p:txBody>
      </p:sp>
      <p:sp>
        <p:nvSpPr>
          <p:cNvPr id="565" name="Google Shape;565;p58"/>
          <p:cNvSpPr/>
          <p:nvPr/>
        </p:nvSpPr>
        <p:spPr>
          <a:xfrm>
            <a:off x="411480" y="1508760"/>
            <a:ext cx="2469000" cy="1051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6000"/>
              <a:buFont typeface="Calibri"/>
              <a:buNone/>
            </a:pPr>
            <a:r>
              <a:rPr lang="en-IN" sz="6000" b="1" i="0" u="none" strike="noStrike" cap="none">
                <a:solidFill>
                  <a:srgbClr val="009CD8"/>
                </a:solidFill>
                <a:latin typeface="Calibri"/>
                <a:ea typeface="Calibri"/>
                <a:cs typeface="Calibri"/>
                <a:sym typeface="Calibri"/>
              </a:rPr>
              <a:t>36%</a:t>
            </a:r>
            <a:endParaRPr sz="6000" b="0" i="0" u="none" strike="noStrike" cap="none">
              <a:solidFill>
                <a:srgbClr val="000000"/>
              </a:solidFill>
              <a:latin typeface="Calibri"/>
              <a:ea typeface="Calibri"/>
              <a:cs typeface="Calibri"/>
              <a:sym typeface="Calibri"/>
            </a:endParaRPr>
          </a:p>
        </p:txBody>
      </p:sp>
      <p:sp>
        <p:nvSpPr>
          <p:cNvPr id="566" name="Google Shape;566;p58"/>
          <p:cNvSpPr/>
          <p:nvPr/>
        </p:nvSpPr>
        <p:spPr>
          <a:xfrm>
            <a:off x="411480" y="2551176"/>
            <a:ext cx="2469000" cy="274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250"/>
              <a:buFont typeface="Arial"/>
              <a:buNone/>
            </a:pPr>
            <a:r>
              <a:rPr lang="en-IN" sz="1250" b="1" i="0" u="none" strike="noStrike" cap="none">
                <a:solidFill>
                  <a:srgbClr val="777877"/>
                </a:solidFill>
                <a:latin typeface="Arial"/>
                <a:ea typeface="Arial"/>
                <a:cs typeface="Arial"/>
                <a:sym typeface="Arial"/>
              </a:rPr>
              <a:t>n = 889</a:t>
            </a:r>
            <a:endParaRPr sz="1250" b="0" i="0" u="none" strike="noStrike" cap="none">
              <a:solidFill>
                <a:srgbClr val="000000"/>
              </a:solidFill>
              <a:latin typeface="Calibri"/>
              <a:ea typeface="Calibri"/>
              <a:cs typeface="Calibri"/>
              <a:sym typeface="Calibri"/>
            </a:endParaRPr>
          </a:p>
        </p:txBody>
      </p:sp>
      <p:sp>
        <p:nvSpPr>
          <p:cNvPr id="567" name="Google Shape;567;p58"/>
          <p:cNvSpPr/>
          <p:nvPr/>
        </p:nvSpPr>
        <p:spPr>
          <a:xfrm>
            <a:off x="411480" y="2843784"/>
            <a:ext cx="2469000" cy="1051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777877"/>
              </a:buClr>
              <a:buSzPts val="1300"/>
              <a:buFont typeface="Arial"/>
              <a:buNone/>
            </a:pPr>
            <a:r>
              <a:rPr lang="en-IN" sz="1300" b="0" i="0" u="none" strike="noStrike" cap="none">
                <a:solidFill>
                  <a:srgbClr val="777877"/>
                </a:solidFill>
                <a:latin typeface="Arial"/>
                <a:ea typeface="Arial"/>
                <a:cs typeface="Arial"/>
                <a:sym typeface="Arial"/>
              </a:rPr>
              <a:t>bought the product outright, paying for it themselves</a:t>
            </a:r>
            <a:endParaRPr sz="1300" b="0" i="0" u="none" strike="noStrike" cap="none">
              <a:solidFill>
                <a:srgbClr val="000000"/>
              </a:solidFill>
              <a:latin typeface="Calibri"/>
              <a:ea typeface="Calibri"/>
              <a:cs typeface="Calibri"/>
              <a:sym typeface="Calibri"/>
            </a:endParaRPr>
          </a:p>
        </p:txBody>
      </p:sp>
      <p:sp>
        <p:nvSpPr>
          <p:cNvPr id="568" name="Google Shape;568;p58"/>
          <p:cNvSpPr/>
          <p:nvPr/>
        </p:nvSpPr>
        <p:spPr>
          <a:xfrm>
            <a:off x="411480" y="3977640"/>
            <a:ext cx="2469000" cy="2196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950"/>
              <a:buFont typeface="Arial"/>
              <a:buNone/>
            </a:pPr>
            <a:r>
              <a:rPr lang="en-IN" sz="950" b="0" i="1" u="none" strike="noStrike" cap="none">
                <a:solidFill>
                  <a:srgbClr val="777877"/>
                </a:solidFill>
                <a:latin typeface="Arial"/>
                <a:ea typeface="Arial"/>
                <a:cs typeface="Arial"/>
                <a:sym typeface="Arial"/>
              </a:rPr>
              <a:t>Rest of the breakdown:</a:t>
            </a:r>
            <a:endParaRPr sz="950" b="0" i="0" u="none" strike="noStrike" cap="none">
              <a:solidFill>
                <a:srgbClr val="000000"/>
              </a:solidFill>
              <a:latin typeface="Calibri"/>
              <a:ea typeface="Calibri"/>
              <a:cs typeface="Calibri"/>
              <a:sym typeface="Calibri"/>
            </a:endParaRPr>
          </a:p>
        </p:txBody>
      </p:sp>
      <p:sp>
        <p:nvSpPr>
          <p:cNvPr id="569" name="Google Shape;569;p58"/>
          <p:cNvSpPr/>
          <p:nvPr/>
        </p:nvSpPr>
        <p:spPr>
          <a:xfrm>
            <a:off x="411480" y="4233672"/>
            <a:ext cx="7314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16223"/>
              </a:buClr>
              <a:buSzPts val="1500"/>
              <a:buFont typeface="Calibri"/>
              <a:buNone/>
            </a:pPr>
            <a:r>
              <a:rPr lang="en-IN" sz="1500" b="1" i="0" u="none" strike="noStrike" cap="none">
                <a:solidFill>
                  <a:srgbClr val="F16223"/>
                </a:solidFill>
                <a:latin typeface="Calibri"/>
                <a:ea typeface="Calibri"/>
                <a:cs typeface="Calibri"/>
                <a:sym typeface="Calibri"/>
              </a:rPr>
              <a:t>25%</a:t>
            </a:r>
            <a:endParaRPr sz="1500" b="0" i="0" u="none" strike="noStrike" cap="none">
              <a:solidFill>
                <a:srgbClr val="000000"/>
              </a:solidFill>
              <a:latin typeface="Calibri"/>
              <a:ea typeface="Calibri"/>
              <a:cs typeface="Calibri"/>
              <a:sym typeface="Calibri"/>
            </a:endParaRPr>
          </a:p>
        </p:txBody>
      </p:sp>
      <p:sp>
        <p:nvSpPr>
          <p:cNvPr id="570" name="Google Shape;570;p58"/>
          <p:cNvSpPr/>
          <p:nvPr/>
        </p:nvSpPr>
        <p:spPr>
          <a:xfrm>
            <a:off x="1143000" y="4251960"/>
            <a:ext cx="17373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6C6E71"/>
              </a:buClr>
              <a:buSzPts val="1050"/>
              <a:buFont typeface="Arial"/>
              <a:buNone/>
            </a:pPr>
            <a:r>
              <a:rPr lang="en-IN" sz="1050" b="0" i="0" u="none" strike="noStrike" cap="none">
                <a:solidFill>
                  <a:srgbClr val="6C6E71"/>
                </a:solidFill>
                <a:latin typeface="Arial"/>
                <a:ea typeface="Arial"/>
                <a:cs typeface="Arial"/>
                <a:sym typeface="Arial"/>
              </a:rPr>
              <a:t>Received as sample</a:t>
            </a:r>
            <a:endParaRPr sz="1050" b="0" i="0" u="none" strike="noStrike" cap="none">
              <a:solidFill>
                <a:srgbClr val="000000"/>
              </a:solidFill>
              <a:latin typeface="Calibri"/>
              <a:ea typeface="Calibri"/>
              <a:cs typeface="Calibri"/>
              <a:sym typeface="Calibri"/>
            </a:endParaRPr>
          </a:p>
        </p:txBody>
      </p:sp>
      <p:sp>
        <p:nvSpPr>
          <p:cNvPr id="571" name="Google Shape;571;p58"/>
          <p:cNvSpPr/>
          <p:nvPr/>
        </p:nvSpPr>
        <p:spPr>
          <a:xfrm>
            <a:off x="411480" y="4572000"/>
            <a:ext cx="7314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86BB3F"/>
              </a:buClr>
              <a:buSzPts val="1500"/>
              <a:buFont typeface="Calibri"/>
              <a:buNone/>
            </a:pPr>
            <a:r>
              <a:rPr lang="en-IN" sz="1500" b="1" i="0" u="none" strike="noStrike" cap="none">
                <a:solidFill>
                  <a:srgbClr val="86BB3F"/>
                </a:solidFill>
                <a:latin typeface="Calibri"/>
                <a:ea typeface="Calibri"/>
                <a:cs typeface="Calibri"/>
                <a:sym typeface="Calibri"/>
              </a:rPr>
              <a:t>22%</a:t>
            </a:r>
            <a:endParaRPr sz="1500" b="0" i="0" u="none" strike="noStrike" cap="none">
              <a:solidFill>
                <a:srgbClr val="000000"/>
              </a:solidFill>
              <a:latin typeface="Calibri"/>
              <a:ea typeface="Calibri"/>
              <a:cs typeface="Calibri"/>
              <a:sym typeface="Calibri"/>
            </a:endParaRPr>
          </a:p>
        </p:txBody>
      </p:sp>
      <p:sp>
        <p:nvSpPr>
          <p:cNvPr id="572" name="Google Shape;572;p58"/>
          <p:cNvSpPr/>
          <p:nvPr/>
        </p:nvSpPr>
        <p:spPr>
          <a:xfrm>
            <a:off x="1143000" y="4590288"/>
            <a:ext cx="17373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6C6E71"/>
              </a:buClr>
              <a:buSzPts val="1050"/>
              <a:buFont typeface="Arial"/>
              <a:buNone/>
            </a:pPr>
            <a:r>
              <a:rPr lang="en-IN" sz="1050" b="0" i="0" u="none" strike="noStrike" cap="none">
                <a:solidFill>
                  <a:srgbClr val="6C6E71"/>
                </a:solidFill>
                <a:latin typeface="Arial"/>
                <a:ea typeface="Arial"/>
                <a:cs typeface="Arial"/>
                <a:sym typeface="Arial"/>
              </a:rPr>
              <a:t>Group-owned enterprise</a:t>
            </a:r>
            <a:endParaRPr sz="1050" b="0" i="0" u="none" strike="noStrike" cap="none">
              <a:solidFill>
                <a:srgbClr val="000000"/>
              </a:solidFill>
              <a:latin typeface="Calibri"/>
              <a:ea typeface="Calibri"/>
              <a:cs typeface="Calibri"/>
              <a:sym typeface="Calibri"/>
            </a:endParaRPr>
          </a:p>
        </p:txBody>
      </p:sp>
      <p:sp>
        <p:nvSpPr>
          <p:cNvPr id="573" name="Google Shape;573;p58"/>
          <p:cNvSpPr/>
          <p:nvPr/>
        </p:nvSpPr>
        <p:spPr>
          <a:xfrm>
            <a:off x="411480" y="4910328"/>
            <a:ext cx="7314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500"/>
              <a:buFont typeface="Calibri"/>
              <a:buNone/>
            </a:pPr>
            <a:r>
              <a:rPr lang="en-IN" sz="1500" b="1" i="0" u="none" strike="noStrike" cap="none">
                <a:solidFill>
                  <a:srgbClr val="777877"/>
                </a:solidFill>
                <a:latin typeface="Calibri"/>
                <a:ea typeface="Calibri"/>
                <a:cs typeface="Calibri"/>
                <a:sym typeface="Calibri"/>
              </a:rPr>
              <a:t>18%</a:t>
            </a:r>
            <a:endParaRPr sz="1500" b="0" i="0" u="none" strike="noStrike" cap="none">
              <a:solidFill>
                <a:srgbClr val="000000"/>
              </a:solidFill>
              <a:latin typeface="Calibri"/>
              <a:ea typeface="Calibri"/>
              <a:cs typeface="Calibri"/>
              <a:sym typeface="Calibri"/>
            </a:endParaRPr>
          </a:p>
        </p:txBody>
      </p:sp>
      <p:sp>
        <p:nvSpPr>
          <p:cNvPr id="574" name="Google Shape;574;p58"/>
          <p:cNvSpPr/>
          <p:nvPr/>
        </p:nvSpPr>
        <p:spPr>
          <a:xfrm>
            <a:off x="1143000" y="4928616"/>
            <a:ext cx="17373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6C6E71"/>
              </a:buClr>
              <a:buSzPts val="1050"/>
              <a:buFont typeface="Arial"/>
              <a:buNone/>
            </a:pPr>
            <a:r>
              <a:rPr lang="en-IN" sz="1050" b="0" i="0" u="none" strike="noStrike" cap="none">
                <a:solidFill>
                  <a:srgbClr val="6C6E71"/>
                </a:solidFill>
                <a:latin typeface="Arial"/>
                <a:ea typeface="Arial"/>
                <a:cs typeface="Arial"/>
                <a:sym typeface="Arial"/>
              </a:rPr>
              <a:t>Partnership / other</a:t>
            </a:r>
            <a:endParaRPr sz="1050" b="0" i="0" u="none" strike="noStrike" cap="none">
              <a:solidFill>
                <a:srgbClr val="000000"/>
              </a:solidFill>
              <a:latin typeface="Calibri"/>
              <a:ea typeface="Calibri"/>
              <a:cs typeface="Calibri"/>
              <a:sym typeface="Calibri"/>
            </a:endParaRPr>
          </a:p>
        </p:txBody>
      </p:sp>
      <p:pic>
        <p:nvPicPr>
          <p:cNvPr id="575" name="Google Shape;575;p58"/>
          <p:cNvPicPr preferRelativeResize="0"/>
          <p:nvPr/>
        </p:nvPicPr>
        <p:blipFill>
          <a:blip r:embed="rId4">
            <a:alphaModFix/>
          </a:blip>
          <a:stretch>
            <a:fillRect/>
          </a:stretch>
        </p:blipFill>
        <p:spPr>
          <a:xfrm>
            <a:off x="3000526" y="1501413"/>
            <a:ext cx="6327584" cy="3736225"/>
          </a:xfrm>
          <a:prstGeom prst="rect">
            <a:avLst/>
          </a:prstGeom>
          <a:noFill/>
          <a:ln>
            <a:noFill/>
          </a:ln>
        </p:spPr>
      </p:pic>
      <p:sp>
        <p:nvSpPr>
          <p:cNvPr id="576" name="Google Shape;576;p58"/>
          <p:cNvSpPr/>
          <p:nvPr/>
        </p:nvSpPr>
        <p:spPr>
          <a:xfrm>
            <a:off x="3063240" y="1234440"/>
            <a:ext cx="6263700" cy="2376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000"/>
              <a:buFont typeface="Arial"/>
              <a:buNone/>
            </a:pPr>
            <a:r>
              <a:rPr lang="en-IN" sz="1000" b="0" i="1" u="none" strike="noStrike" cap="none">
                <a:solidFill>
                  <a:srgbClr val="777877"/>
                </a:solidFill>
                <a:latin typeface="Arial"/>
                <a:ea typeface="Arial"/>
                <a:cs typeface="Arial"/>
                <a:sym typeface="Arial"/>
              </a:rPr>
              <a:t>Purchase mode by state (selected states)</a:t>
            </a:r>
            <a:endParaRPr sz="1000" b="0" i="0" u="none" strike="noStrike" cap="none">
              <a:solidFill>
                <a:srgbClr val="000000"/>
              </a:solidFill>
              <a:latin typeface="Calibri"/>
              <a:ea typeface="Calibri"/>
              <a:cs typeface="Calibri"/>
              <a:sym typeface="Calibri"/>
            </a:endParaRPr>
          </a:p>
        </p:txBody>
      </p:sp>
      <p:sp>
        <p:nvSpPr>
          <p:cNvPr id="577" name="Google Shape;577;p58"/>
          <p:cNvSpPr/>
          <p:nvPr/>
        </p:nvSpPr>
        <p:spPr>
          <a:xfrm>
            <a:off x="9509760" y="1463040"/>
            <a:ext cx="2267700" cy="201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950"/>
              <a:buFont typeface="Calibri"/>
              <a:buNone/>
            </a:pPr>
            <a:r>
              <a:rPr lang="en-IN" sz="950" b="1" i="0" u="none" strike="noStrike" cap="none">
                <a:solidFill>
                  <a:srgbClr val="A5A5A5"/>
                </a:solidFill>
                <a:latin typeface="Calibri"/>
                <a:ea typeface="Calibri"/>
                <a:cs typeface="Calibri"/>
                <a:sym typeface="Calibri"/>
              </a:rPr>
              <a:t>GENDER</a:t>
            </a:r>
            <a:endParaRPr sz="950" b="0" i="0" u="none" strike="noStrike" cap="none">
              <a:solidFill>
                <a:srgbClr val="000000"/>
              </a:solidFill>
              <a:latin typeface="Calibri"/>
              <a:ea typeface="Calibri"/>
              <a:cs typeface="Calibri"/>
              <a:sym typeface="Calibri"/>
            </a:endParaRPr>
          </a:p>
        </p:txBody>
      </p:sp>
      <p:sp>
        <p:nvSpPr>
          <p:cNvPr id="578" name="Google Shape;578;p58"/>
          <p:cNvSpPr/>
          <p:nvPr/>
        </p:nvSpPr>
        <p:spPr>
          <a:xfrm>
            <a:off x="9509760" y="1682496"/>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1300"/>
              <a:buFont typeface="Arial"/>
              <a:buNone/>
            </a:pPr>
            <a:r>
              <a:rPr lang="en-IN" sz="1300" b="1" i="0" u="none" strike="noStrike" cap="none">
                <a:solidFill>
                  <a:srgbClr val="009CD8"/>
                </a:solidFill>
                <a:latin typeface="Arial"/>
                <a:ea typeface="Arial"/>
                <a:cs typeface="Arial"/>
                <a:sym typeface="Arial"/>
              </a:rPr>
              <a:t>Men: 52%</a:t>
            </a:r>
            <a:endParaRPr sz="1300" b="0" i="0" u="none" strike="noStrike" cap="none">
              <a:solidFill>
                <a:srgbClr val="000000"/>
              </a:solidFill>
              <a:latin typeface="Calibri"/>
              <a:ea typeface="Calibri"/>
              <a:cs typeface="Calibri"/>
              <a:sym typeface="Calibri"/>
            </a:endParaRPr>
          </a:p>
        </p:txBody>
      </p:sp>
      <p:sp>
        <p:nvSpPr>
          <p:cNvPr id="579" name="Google Shape;579;p58"/>
          <p:cNvSpPr/>
          <p:nvPr/>
        </p:nvSpPr>
        <p:spPr>
          <a:xfrm>
            <a:off x="9509760" y="1975104"/>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6E71"/>
              </a:buClr>
              <a:buSzPts val="1300"/>
              <a:buFont typeface="Arial"/>
              <a:buNone/>
            </a:pPr>
            <a:r>
              <a:rPr lang="en-IN" sz="1300" b="1" i="0" u="none" strike="noStrike" cap="none">
                <a:solidFill>
                  <a:srgbClr val="6C6E71"/>
                </a:solidFill>
                <a:latin typeface="Arial"/>
                <a:ea typeface="Arial"/>
                <a:cs typeface="Arial"/>
                <a:sym typeface="Arial"/>
              </a:rPr>
              <a:t>Women: 34%</a:t>
            </a:r>
            <a:endParaRPr sz="1300" b="0" i="0" u="none" strike="noStrike" cap="none">
              <a:solidFill>
                <a:srgbClr val="000000"/>
              </a:solidFill>
              <a:latin typeface="Calibri"/>
              <a:ea typeface="Calibri"/>
              <a:cs typeface="Calibri"/>
              <a:sym typeface="Calibri"/>
            </a:endParaRPr>
          </a:p>
        </p:txBody>
      </p:sp>
      <p:sp>
        <p:nvSpPr>
          <p:cNvPr id="580" name="Google Shape;580;p58"/>
          <p:cNvSpPr/>
          <p:nvPr/>
        </p:nvSpPr>
        <p:spPr>
          <a:xfrm>
            <a:off x="9509760" y="2267712"/>
            <a:ext cx="2267700" cy="521100"/>
          </a:xfrm>
          <a:prstGeom prst="rect">
            <a:avLst/>
          </a:prstGeom>
          <a:noFill/>
          <a:ln>
            <a:noFill/>
          </a:ln>
        </p:spPr>
        <p:txBody>
          <a:bodyPr spcFirstLastPara="1" wrap="square" lIns="91425" tIns="45700" rIns="91425" bIns="45700" anchor="t" anchorCtr="0">
            <a:noAutofit/>
          </a:bodyPr>
          <a:lstStyle/>
          <a:p>
            <a:pPr marL="0" marR="0" lvl="0" indent="0" algn="l" rtl="0">
              <a:lnSpc>
                <a:spcPct val="108000"/>
              </a:lnSpc>
              <a:spcBef>
                <a:spcPts val="0"/>
              </a:spcBef>
              <a:spcAft>
                <a:spcPts val="0"/>
              </a:spcAft>
              <a:buClr>
                <a:srgbClr val="777877"/>
              </a:buClr>
              <a:buSzPts val="900"/>
              <a:buFont typeface="Arial"/>
              <a:buNone/>
            </a:pPr>
            <a:r>
              <a:rPr lang="en-IN" sz="900" b="0" i="1" u="none" strike="noStrike" cap="none">
                <a:solidFill>
                  <a:srgbClr val="777877"/>
                </a:solidFill>
                <a:latin typeface="Arial"/>
                <a:ea typeface="Arial"/>
                <a:cs typeface="Arial"/>
                <a:sym typeface="Arial"/>
              </a:rPr>
              <a:t>Men buy outright far more; women more often receive a free sample (25-pt gap)</a:t>
            </a:r>
            <a:endParaRPr sz="900" b="0" i="0" u="none" strike="noStrike" cap="none">
              <a:solidFill>
                <a:srgbClr val="000000"/>
              </a:solidFill>
              <a:latin typeface="Calibri"/>
              <a:ea typeface="Calibri"/>
              <a:cs typeface="Calibri"/>
              <a:sym typeface="Calibri"/>
            </a:endParaRPr>
          </a:p>
        </p:txBody>
      </p:sp>
      <p:sp>
        <p:nvSpPr>
          <p:cNvPr id="581" name="Google Shape;581;p58"/>
          <p:cNvSpPr/>
          <p:nvPr/>
        </p:nvSpPr>
        <p:spPr>
          <a:xfrm>
            <a:off x="9509760" y="2880360"/>
            <a:ext cx="2267700" cy="201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950"/>
              <a:buFont typeface="Calibri"/>
              <a:buNone/>
            </a:pPr>
            <a:r>
              <a:rPr lang="en-IN" sz="950" b="1" i="0" u="none" strike="noStrike" cap="none">
                <a:solidFill>
                  <a:srgbClr val="A5A5A5"/>
                </a:solidFill>
                <a:latin typeface="Calibri"/>
                <a:ea typeface="Calibri"/>
                <a:cs typeface="Calibri"/>
                <a:sym typeface="Calibri"/>
              </a:rPr>
              <a:t>CASTE</a:t>
            </a:r>
            <a:endParaRPr sz="950" b="0" i="0" u="none" strike="noStrike" cap="none">
              <a:solidFill>
                <a:srgbClr val="000000"/>
              </a:solidFill>
              <a:latin typeface="Calibri"/>
              <a:ea typeface="Calibri"/>
              <a:cs typeface="Calibri"/>
              <a:sym typeface="Calibri"/>
            </a:endParaRPr>
          </a:p>
        </p:txBody>
      </p:sp>
      <p:sp>
        <p:nvSpPr>
          <p:cNvPr id="582" name="Google Shape;582;p58"/>
          <p:cNvSpPr/>
          <p:nvPr/>
        </p:nvSpPr>
        <p:spPr>
          <a:xfrm>
            <a:off x="9509760" y="3099816"/>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1300"/>
              <a:buFont typeface="Arial"/>
              <a:buNone/>
            </a:pPr>
            <a:r>
              <a:rPr lang="en-IN" sz="1300" b="1" i="0" u="none" strike="noStrike" cap="none">
                <a:solidFill>
                  <a:srgbClr val="009CD8"/>
                </a:solidFill>
                <a:latin typeface="Arial"/>
                <a:ea typeface="Arial"/>
                <a:cs typeface="Arial"/>
                <a:sym typeface="Arial"/>
              </a:rPr>
              <a:t>General: 52%</a:t>
            </a:r>
            <a:endParaRPr sz="1300" b="0" i="0" u="none" strike="noStrike" cap="none">
              <a:solidFill>
                <a:srgbClr val="000000"/>
              </a:solidFill>
              <a:latin typeface="Calibri"/>
              <a:ea typeface="Calibri"/>
              <a:cs typeface="Calibri"/>
              <a:sym typeface="Calibri"/>
            </a:endParaRPr>
          </a:p>
        </p:txBody>
      </p:sp>
      <p:sp>
        <p:nvSpPr>
          <p:cNvPr id="583" name="Google Shape;583;p58"/>
          <p:cNvSpPr/>
          <p:nvPr/>
        </p:nvSpPr>
        <p:spPr>
          <a:xfrm>
            <a:off x="9509760" y="3392424"/>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6E71"/>
              </a:buClr>
              <a:buSzPts val="1300"/>
              <a:buFont typeface="Arial"/>
              <a:buNone/>
            </a:pPr>
            <a:r>
              <a:rPr lang="en-IN" sz="1300" b="1" i="0" u="none" strike="noStrike" cap="none">
                <a:solidFill>
                  <a:srgbClr val="6C6E71"/>
                </a:solidFill>
                <a:latin typeface="Arial"/>
                <a:ea typeface="Arial"/>
                <a:cs typeface="Arial"/>
                <a:sym typeface="Arial"/>
              </a:rPr>
              <a:t>OBC: 21%</a:t>
            </a:r>
            <a:endParaRPr sz="1300" b="0" i="0" u="none" strike="noStrike" cap="none">
              <a:solidFill>
                <a:srgbClr val="000000"/>
              </a:solidFill>
              <a:latin typeface="Calibri"/>
              <a:ea typeface="Calibri"/>
              <a:cs typeface="Calibri"/>
              <a:sym typeface="Calibri"/>
            </a:endParaRPr>
          </a:p>
        </p:txBody>
      </p:sp>
      <p:sp>
        <p:nvSpPr>
          <p:cNvPr id="584" name="Google Shape;584;p58"/>
          <p:cNvSpPr/>
          <p:nvPr/>
        </p:nvSpPr>
        <p:spPr>
          <a:xfrm>
            <a:off x="9509760" y="3685032"/>
            <a:ext cx="2267700" cy="521100"/>
          </a:xfrm>
          <a:prstGeom prst="rect">
            <a:avLst/>
          </a:prstGeom>
          <a:noFill/>
          <a:ln>
            <a:noFill/>
          </a:ln>
        </p:spPr>
        <p:txBody>
          <a:bodyPr spcFirstLastPara="1" wrap="square" lIns="91425" tIns="45700" rIns="91425" bIns="45700" anchor="t" anchorCtr="0">
            <a:noAutofit/>
          </a:bodyPr>
          <a:lstStyle/>
          <a:p>
            <a:pPr marL="0" marR="0" lvl="0" indent="0" algn="l" rtl="0">
              <a:lnSpc>
                <a:spcPct val="108000"/>
              </a:lnSpc>
              <a:spcBef>
                <a:spcPts val="0"/>
              </a:spcBef>
              <a:spcAft>
                <a:spcPts val="0"/>
              </a:spcAft>
              <a:buClr>
                <a:srgbClr val="777877"/>
              </a:buClr>
              <a:buSzPts val="900"/>
              <a:buFont typeface="Arial"/>
              <a:buNone/>
            </a:pPr>
            <a:r>
              <a:rPr lang="en-IN" sz="900" b="0" i="1" u="none" strike="noStrike" cap="none">
                <a:solidFill>
                  <a:srgbClr val="777877"/>
                </a:solidFill>
                <a:latin typeface="Arial"/>
                <a:ea typeface="Arial"/>
                <a:cs typeface="Arial"/>
                <a:sym typeface="Arial"/>
              </a:rPr>
              <a:t>OBC relies most on free samples (47%)</a:t>
            </a:r>
            <a:endParaRPr sz="900" b="0" i="0" u="none" strike="noStrike" cap="none">
              <a:solidFill>
                <a:srgbClr val="000000"/>
              </a:solidFill>
              <a:latin typeface="Calibri"/>
              <a:ea typeface="Calibri"/>
              <a:cs typeface="Calibri"/>
              <a:sym typeface="Calibri"/>
            </a:endParaRPr>
          </a:p>
        </p:txBody>
      </p:sp>
      <p:sp>
        <p:nvSpPr>
          <p:cNvPr id="585" name="Google Shape;585;p58"/>
          <p:cNvSpPr/>
          <p:nvPr/>
        </p:nvSpPr>
        <p:spPr>
          <a:xfrm>
            <a:off x="9509760" y="4092630"/>
            <a:ext cx="2267700" cy="201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950"/>
              <a:buFont typeface="Calibri"/>
              <a:buNone/>
            </a:pPr>
            <a:r>
              <a:rPr lang="en-IN" sz="950" b="1" i="0" u="none" strike="noStrike" cap="none">
                <a:solidFill>
                  <a:srgbClr val="A5A5A5"/>
                </a:solidFill>
                <a:latin typeface="Calibri"/>
                <a:ea typeface="Calibri"/>
                <a:cs typeface="Calibri"/>
                <a:sym typeface="Calibri"/>
              </a:rPr>
              <a:t>GROUP AFFILIATION</a:t>
            </a:r>
            <a:endParaRPr sz="950" b="0" i="0" u="none" strike="noStrike" cap="none">
              <a:solidFill>
                <a:srgbClr val="000000"/>
              </a:solidFill>
              <a:latin typeface="Calibri"/>
              <a:ea typeface="Calibri"/>
              <a:cs typeface="Calibri"/>
              <a:sym typeface="Calibri"/>
            </a:endParaRPr>
          </a:p>
        </p:txBody>
      </p:sp>
      <p:sp>
        <p:nvSpPr>
          <p:cNvPr id="586" name="Google Shape;586;p58"/>
          <p:cNvSpPr/>
          <p:nvPr/>
        </p:nvSpPr>
        <p:spPr>
          <a:xfrm>
            <a:off x="9509760" y="4312086"/>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1300"/>
              <a:buFont typeface="Arial"/>
              <a:buNone/>
            </a:pPr>
            <a:r>
              <a:rPr lang="en-IN" sz="1300" b="1" i="0" u="none" strike="noStrike" cap="none">
                <a:solidFill>
                  <a:srgbClr val="009CD8"/>
                </a:solidFill>
                <a:latin typeface="Arial"/>
                <a:ea typeface="Arial"/>
                <a:cs typeface="Arial"/>
                <a:sym typeface="Arial"/>
              </a:rPr>
              <a:t>Business: 74%</a:t>
            </a:r>
            <a:endParaRPr sz="1300" b="0" i="0" u="none" strike="noStrike" cap="none">
              <a:solidFill>
                <a:srgbClr val="000000"/>
              </a:solidFill>
              <a:latin typeface="Calibri"/>
              <a:ea typeface="Calibri"/>
              <a:cs typeface="Calibri"/>
              <a:sym typeface="Calibri"/>
            </a:endParaRPr>
          </a:p>
        </p:txBody>
      </p:sp>
      <p:sp>
        <p:nvSpPr>
          <p:cNvPr id="587" name="Google Shape;587;p58"/>
          <p:cNvSpPr/>
          <p:nvPr/>
        </p:nvSpPr>
        <p:spPr>
          <a:xfrm>
            <a:off x="9509760" y="4604694"/>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6E71"/>
              </a:buClr>
              <a:buSzPts val="1300"/>
              <a:buFont typeface="Arial"/>
              <a:buNone/>
            </a:pPr>
            <a:r>
              <a:rPr lang="en-IN" sz="1300" b="1" i="0" u="none" strike="noStrike" cap="none">
                <a:solidFill>
                  <a:srgbClr val="6C6E71"/>
                </a:solidFill>
                <a:latin typeface="Arial"/>
                <a:ea typeface="Arial"/>
                <a:cs typeface="Arial"/>
                <a:sym typeface="Arial"/>
              </a:rPr>
              <a:t>Unaffiliated: 35%</a:t>
            </a:r>
            <a:endParaRPr sz="1300" b="0" i="0" u="none" strike="noStrike" cap="none">
              <a:solidFill>
                <a:srgbClr val="000000"/>
              </a:solidFill>
              <a:latin typeface="Calibri"/>
              <a:ea typeface="Calibri"/>
              <a:cs typeface="Calibri"/>
              <a:sym typeface="Calibri"/>
            </a:endParaRPr>
          </a:p>
        </p:txBody>
      </p:sp>
      <p:sp>
        <p:nvSpPr>
          <p:cNvPr id="588" name="Google Shape;588;p58"/>
          <p:cNvSpPr/>
          <p:nvPr/>
        </p:nvSpPr>
        <p:spPr>
          <a:xfrm>
            <a:off x="9509760" y="4897302"/>
            <a:ext cx="2267700" cy="521100"/>
          </a:xfrm>
          <a:prstGeom prst="rect">
            <a:avLst/>
          </a:prstGeom>
          <a:noFill/>
          <a:ln>
            <a:noFill/>
          </a:ln>
        </p:spPr>
        <p:txBody>
          <a:bodyPr spcFirstLastPara="1" wrap="square" lIns="91425" tIns="45700" rIns="91425" bIns="45700" anchor="t" anchorCtr="0">
            <a:noAutofit/>
          </a:bodyPr>
          <a:lstStyle/>
          <a:p>
            <a:pPr marL="0" marR="0" lvl="0" indent="0" algn="l" rtl="0">
              <a:lnSpc>
                <a:spcPct val="108000"/>
              </a:lnSpc>
              <a:spcBef>
                <a:spcPts val="0"/>
              </a:spcBef>
              <a:spcAft>
                <a:spcPts val="0"/>
              </a:spcAft>
              <a:buClr>
                <a:srgbClr val="777877"/>
              </a:buClr>
              <a:buSzPts val="900"/>
              <a:buFont typeface="Arial"/>
              <a:buNone/>
            </a:pPr>
            <a:r>
              <a:rPr lang="en-IN" sz="900" b="0" i="1" u="none" strike="noStrike" cap="none">
                <a:solidFill>
                  <a:srgbClr val="777877"/>
                </a:solidFill>
                <a:latin typeface="Arial"/>
                <a:ea typeface="Arial"/>
                <a:cs typeface="Arial"/>
                <a:sym typeface="Arial"/>
              </a:rPr>
              <a:t>FPO members mostly buy via the group enterprise (50%)</a:t>
            </a:r>
            <a:endParaRPr sz="900" b="0" i="0" u="none" strike="noStrike" cap="none">
              <a:solidFill>
                <a:srgbClr val="000000"/>
              </a:solidFill>
              <a:latin typeface="Calibri"/>
              <a:ea typeface="Calibri"/>
              <a:cs typeface="Calibri"/>
              <a:sym typeface="Calibri"/>
            </a:endParaRPr>
          </a:p>
        </p:txBody>
      </p:sp>
      <p:sp>
        <p:nvSpPr>
          <p:cNvPr id="589" name="Google Shape;589;p58"/>
          <p:cNvSpPr txBox="1"/>
          <p:nvPr/>
        </p:nvSpPr>
        <p:spPr>
          <a:xfrm>
            <a:off x="463600" y="5403925"/>
            <a:ext cx="11463000" cy="699000"/>
          </a:xfrm>
          <a:prstGeom prst="rect">
            <a:avLst/>
          </a:prstGeom>
          <a:solidFill>
            <a:srgbClr val="F3F3F3"/>
          </a:solidFill>
          <a:ln>
            <a:noFill/>
          </a:ln>
        </p:spPr>
        <p:txBody>
          <a:bodyPr spcFirstLastPara="1" wrap="square" lIns="59325" tIns="59325" rIns="59325" bIns="59325" anchor="ctr" anchorCtr="0">
            <a:noAutofit/>
          </a:bodyPr>
          <a:lstStyle/>
          <a:p>
            <a:pPr marL="457200" lvl="0" indent="-304800" algn="l" rtl="0">
              <a:spcBef>
                <a:spcPts val="0"/>
              </a:spcBef>
              <a:spcAft>
                <a:spcPts val="0"/>
              </a:spcAft>
              <a:buClr>
                <a:schemeClr val="dk2"/>
              </a:buClr>
              <a:buSzPts val="1200"/>
              <a:buFont typeface="Calibri"/>
              <a:buChar char="-"/>
            </a:pPr>
            <a:r>
              <a:rPr lang="en-IN" sz="1200">
                <a:solidFill>
                  <a:srgbClr val="6C6E71"/>
                </a:solidFill>
                <a:latin typeface="Calibri"/>
                <a:ea typeface="Calibri"/>
                <a:cs typeface="Calibri"/>
                <a:sym typeface="Calibri"/>
              </a:rPr>
              <a:t>Purchase mode reflects each state's distribution model (direct sale, sample seeding, or group-enterprise route) more than individual characteristics.</a:t>
            </a:r>
            <a:endParaRPr sz="1200">
              <a:solidFill>
                <a:srgbClr val="6C6E71"/>
              </a:solidFill>
              <a:latin typeface="Calibri"/>
              <a:ea typeface="Calibri"/>
              <a:cs typeface="Calibri"/>
              <a:sym typeface="Calibri"/>
            </a:endParaRPr>
          </a:p>
          <a:p>
            <a:pPr marL="457200" lvl="0" indent="-304800" algn="l" rtl="0">
              <a:lnSpc>
                <a:spcPct val="150000"/>
              </a:lnSpc>
              <a:spcBef>
                <a:spcPts val="0"/>
              </a:spcBef>
              <a:spcAft>
                <a:spcPts val="0"/>
              </a:spcAft>
              <a:buClr>
                <a:srgbClr val="6C6E71"/>
              </a:buClr>
              <a:buSzPts val="1200"/>
              <a:buFont typeface="Calibri"/>
              <a:buChar char="-"/>
            </a:pPr>
            <a:r>
              <a:rPr lang="en-IN" sz="1200">
                <a:solidFill>
                  <a:schemeClr val="dk2"/>
                </a:solidFill>
                <a:latin typeface="Calibri"/>
                <a:ea typeface="Calibri"/>
                <a:cs typeface="Calibri"/>
                <a:sym typeface="Calibri"/>
              </a:rPr>
              <a:t>Beyond solution cost, factors like </a:t>
            </a:r>
            <a:r>
              <a:rPr lang="en-IN" sz="1200" b="1">
                <a:solidFill>
                  <a:schemeClr val="dk2"/>
                </a:solidFill>
                <a:latin typeface="Calibri"/>
                <a:ea typeface="Calibri"/>
                <a:cs typeface="Calibri"/>
                <a:sym typeface="Calibri"/>
              </a:rPr>
              <a:t>users’ income, linkages, </a:t>
            </a:r>
            <a:r>
              <a:rPr lang="en-IN" sz="1200">
                <a:solidFill>
                  <a:schemeClr val="dk2"/>
                </a:solidFill>
                <a:latin typeface="Calibri"/>
                <a:ea typeface="Calibri"/>
                <a:cs typeface="Calibri"/>
                <a:sym typeface="Calibri"/>
              </a:rPr>
              <a:t>and ecosystem</a:t>
            </a:r>
            <a:r>
              <a:rPr lang="en-IN" sz="1200" b="1">
                <a:solidFill>
                  <a:schemeClr val="dk2"/>
                </a:solidFill>
                <a:latin typeface="Calibri"/>
                <a:ea typeface="Calibri"/>
                <a:cs typeface="Calibri"/>
                <a:sym typeface="Calibri"/>
              </a:rPr>
              <a:t> maturity </a:t>
            </a:r>
            <a:r>
              <a:rPr lang="en-IN" sz="1200">
                <a:solidFill>
                  <a:schemeClr val="dk2"/>
                </a:solidFill>
                <a:latin typeface="Calibri"/>
                <a:ea typeface="Calibri"/>
                <a:cs typeface="Calibri"/>
                <a:sym typeface="Calibri"/>
              </a:rPr>
              <a:t>impact users’ upfront contribution.</a:t>
            </a:r>
            <a:endParaRPr sz="1200">
              <a:solidFill>
                <a:schemeClr val="dk2"/>
              </a:solidFill>
              <a:latin typeface="Calibri"/>
              <a:ea typeface="Calibri"/>
              <a:cs typeface="Calibri"/>
              <a:sym typeface="Calibri"/>
            </a:endParaRPr>
          </a:p>
          <a:p>
            <a:pPr marL="457200" lvl="0" indent="-304800" algn="l" rtl="0">
              <a:lnSpc>
                <a:spcPct val="150000"/>
              </a:lnSpc>
              <a:spcBef>
                <a:spcPts val="0"/>
              </a:spcBef>
              <a:spcAft>
                <a:spcPts val="0"/>
              </a:spcAft>
              <a:buClr>
                <a:srgbClr val="6C6E71"/>
              </a:buClr>
              <a:buSzPts val="1200"/>
              <a:buFont typeface="Calibri"/>
              <a:buChar char="-"/>
            </a:pPr>
            <a:r>
              <a:rPr lang="en-IN" sz="1100">
                <a:solidFill>
                  <a:schemeClr val="dk2"/>
                </a:solidFill>
                <a:latin typeface="Calibri"/>
                <a:ea typeface="Calibri"/>
                <a:cs typeface="Calibri"/>
                <a:sym typeface="Calibri"/>
              </a:rPr>
              <a:t>Higher user contribution </a:t>
            </a:r>
            <a:r>
              <a:rPr lang="en-IN" sz="1100" b="1">
                <a:solidFill>
                  <a:schemeClr val="dk2"/>
                </a:solidFill>
                <a:latin typeface="Calibri"/>
                <a:ea typeface="Calibri"/>
                <a:cs typeface="Calibri"/>
                <a:sym typeface="Calibri"/>
              </a:rPr>
              <a:t>enhances commitment</a:t>
            </a:r>
            <a:r>
              <a:rPr lang="en-IN" sz="1100">
                <a:solidFill>
                  <a:schemeClr val="dk2"/>
                </a:solidFill>
                <a:latin typeface="Calibri"/>
                <a:ea typeface="Calibri"/>
                <a:cs typeface="Calibri"/>
                <a:sym typeface="Calibri"/>
              </a:rPr>
              <a:t>, </a:t>
            </a:r>
            <a:r>
              <a:rPr lang="en-IN" sz="1100" b="1">
                <a:solidFill>
                  <a:schemeClr val="dk2"/>
                </a:solidFill>
                <a:latin typeface="Calibri"/>
                <a:ea typeface="Calibri"/>
                <a:cs typeface="Calibri"/>
                <a:sym typeface="Calibri"/>
              </a:rPr>
              <a:t>drives behavior change</a:t>
            </a:r>
            <a:r>
              <a:rPr lang="en-IN" sz="1100">
                <a:solidFill>
                  <a:schemeClr val="dk2"/>
                </a:solidFill>
                <a:latin typeface="Calibri"/>
                <a:ea typeface="Calibri"/>
                <a:cs typeface="Calibri"/>
                <a:sym typeface="Calibri"/>
              </a:rPr>
              <a:t>, and </a:t>
            </a:r>
            <a:r>
              <a:rPr lang="en-IN" sz="1100" b="1">
                <a:solidFill>
                  <a:schemeClr val="dk2"/>
                </a:solidFill>
                <a:latin typeface="Calibri"/>
                <a:ea typeface="Calibri"/>
                <a:cs typeface="Calibri"/>
                <a:sym typeface="Calibri"/>
              </a:rPr>
              <a:t>ensures sustained usage</a:t>
            </a:r>
            <a:r>
              <a:rPr lang="en-IN" sz="1100">
                <a:solidFill>
                  <a:schemeClr val="dk2"/>
                </a:solidFill>
                <a:latin typeface="Calibri"/>
                <a:ea typeface="Calibri"/>
                <a:cs typeface="Calibri"/>
                <a:sym typeface="Calibri"/>
              </a:rPr>
              <a:t> of tech.</a:t>
            </a:r>
            <a:endParaRPr sz="1100">
              <a:solidFill>
                <a:schemeClr val="dk2"/>
              </a:solidFill>
              <a:latin typeface="Calibri"/>
              <a:ea typeface="Calibri"/>
              <a:cs typeface="Calibri"/>
              <a:sym typeface="Calibri"/>
            </a:endParaRPr>
          </a:p>
        </p:txBody>
      </p:sp>
      <p:sp>
        <p:nvSpPr>
          <p:cNvPr id="590" name="Google Shape;590;p58"/>
          <p:cNvSpPr txBox="1">
            <a:spLocks noGrp="1"/>
          </p:cNvSpPr>
          <p:nvPr>
            <p:ph type="sldNum" idx="12"/>
          </p:nvPr>
        </p:nvSpPr>
        <p:spPr>
          <a:xfrm>
            <a:off x="-268105" y="630403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8"/>
        <p:cNvGrpSpPr/>
        <p:nvPr/>
      </p:nvGrpSpPr>
      <p:grpSpPr>
        <a:xfrm>
          <a:off x="0" y="0"/>
          <a:ext cx="0" cy="0"/>
          <a:chOff x="0" y="0"/>
          <a:chExt cx="0" cy="0"/>
        </a:xfrm>
      </p:grpSpPr>
      <p:grpSp>
        <p:nvGrpSpPr>
          <p:cNvPr id="599" name="Google Shape;599;p59"/>
          <p:cNvGrpSpPr/>
          <p:nvPr/>
        </p:nvGrpSpPr>
        <p:grpSpPr>
          <a:xfrm>
            <a:off x="0" y="0"/>
            <a:ext cx="12192075" cy="362100"/>
            <a:chOff x="0" y="0"/>
            <a:chExt cx="12192075" cy="362100"/>
          </a:xfrm>
        </p:grpSpPr>
        <p:sp>
          <p:nvSpPr>
            <p:cNvPr id="600" name="Google Shape;600;p59"/>
            <p:cNvSpPr/>
            <p:nvPr/>
          </p:nvSpPr>
          <p:spPr>
            <a:xfrm>
              <a:off x="0" y="0"/>
              <a:ext cx="2838600" cy="362100"/>
            </a:xfrm>
            <a:prstGeom prst="rect">
              <a:avLst/>
            </a:prstGeom>
            <a:solidFill>
              <a:srgbClr val="009ED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01" name="Google Shape;601;p59"/>
            <p:cNvSpPr txBox="1"/>
            <p:nvPr/>
          </p:nvSpPr>
          <p:spPr>
            <a:xfrm>
              <a:off x="0" y="0"/>
              <a:ext cx="28386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Role of Evidence in DRE</a:t>
              </a:r>
              <a:endParaRPr sz="1100" b="1">
                <a:solidFill>
                  <a:srgbClr val="A5A5A5"/>
                </a:solidFill>
                <a:latin typeface="Calibri"/>
                <a:ea typeface="Calibri"/>
                <a:cs typeface="Calibri"/>
                <a:sym typeface="Calibri"/>
              </a:endParaRPr>
            </a:p>
          </p:txBody>
        </p:sp>
        <p:sp>
          <p:nvSpPr>
            <p:cNvPr id="602" name="Google Shape;602;p59"/>
            <p:cNvSpPr/>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03" name="Google Shape;603;p59"/>
            <p:cNvSpPr txBox="1"/>
            <p:nvPr/>
          </p:nvSpPr>
          <p:spPr>
            <a:xfrm>
              <a:off x="2838450" y="0"/>
              <a:ext cx="2981400" cy="3621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chemeClr val="accent6"/>
                  </a:solidFill>
                  <a:latin typeface="Calibri"/>
                  <a:ea typeface="Calibri"/>
                  <a:cs typeface="Calibri"/>
                  <a:sym typeface="Calibri"/>
                </a:rPr>
                <a:t>Evaluation design &amp; insights</a:t>
              </a:r>
              <a:endParaRPr sz="1100" b="1">
                <a:solidFill>
                  <a:schemeClr val="accent6"/>
                </a:solidFill>
                <a:latin typeface="Calibri"/>
                <a:ea typeface="Calibri"/>
                <a:cs typeface="Calibri"/>
                <a:sym typeface="Calibri"/>
              </a:endParaRPr>
            </a:p>
          </p:txBody>
        </p:sp>
        <p:sp>
          <p:nvSpPr>
            <p:cNvPr id="604" name="Google Shape;604;p59"/>
            <p:cNvSpPr/>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05" name="Google Shape;605;p59"/>
            <p:cNvSpPr txBox="1"/>
            <p:nvPr/>
          </p:nvSpPr>
          <p:spPr>
            <a:xfrm>
              <a:off x="5819775" y="0"/>
              <a:ext cx="33909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Clr>
                  <a:schemeClr val="dk1"/>
                </a:buClr>
                <a:buSzPts val="1100"/>
                <a:buFont typeface="Arial"/>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606" name="Google Shape;606;p59"/>
            <p:cNvSpPr/>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07" name="Google Shape;607;p59"/>
            <p:cNvSpPr txBox="1"/>
            <p:nvPr/>
          </p:nvSpPr>
          <p:spPr>
            <a:xfrm>
              <a:off x="9210675"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cxnSp>
        <p:nvCxnSpPr>
          <p:cNvPr id="608" name="Google Shape;608;p59"/>
          <p:cNvCxnSpPr/>
          <p:nvPr/>
        </p:nvCxnSpPr>
        <p:spPr>
          <a:xfrm>
            <a:off x="400050" y="6429375"/>
            <a:ext cx="10166700" cy="17400"/>
          </a:xfrm>
          <a:prstGeom prst="straightConnector1">
            <a:avLst/>
          </a:prstGeom>
          <a:solidFill>
            <a:srgbClr val="FFFFFF"/>
          </a:solidFill>
          <a:ln w="9525" cap="flat" cmpd="sng">
            <a:solidFill>
              <a:srgbClr val="8D8F93"/>
            </a:solidFill>
            <a:prstDash val="solid"/>
            <a:round/>
            <a:headEnd type="none" w="sm" len="sm"/>
            <a:tailEnd type="none" w="sm" len="sm"/>
          </a:ln>
        </p:spPr>
      </p:cxnSp>
      <p:sp>
        <p:nvSpPr>
          <p:cNvPr id="609" name="Google Shape;609;p59"/>
          <p:cNvSpPr txBox="1">
            <a:spLocks noGrp="1"/>
          </p:cNvSpPr>
          <p:nvPr>
            <p:ph type="title" idx="4294967295"/>
          </p:nvPr>
        </p:nvSpPr>
        <p:spPr>
          <a:xfrm>
            <a:off x="217125" y="506976"/>
            <a:ext cx="11284500" cy="487200"/>
          </a:xfrm>
          <a:prstGeom prst="rect">
            <a:avLst/>
          </a:prstGeom>
        </p:spPr>
        <p:txBody>
          <a:bodyPr spcFirstLastPara="1" wrap="square" lIns="0" tIns="45700" rIns="0" bIns="45700" anchor="t" anchorCtr="0">
            <a:noAutofit/>
          </a:bodyPr>
          <a:lstStyle/>
          <a:p>
            <a:pPr marL="0" lvl="0" indent="0" algn="l" rtl="0">
              <a:lnSpc>
                <a:spcPct val="105000"/>
              </a:lnSpc>
              <a:spcBef>
                <a:spcPts val="0"/>
              </a:spcBef>
              <a:spcAft>
                <a:spcPts val="0"/>
              </a:spcAft>
              <a:buClr>
                <a:srgbClr val="009CD8"/>
              </a:buClr>
              <a:buSzPts val="2100"/>
              <a:buFont typeface="Calibri"/>
              <a:buNone/>
            </a:pPr>
            <a:r>
              <a:rPr lang="en-IN" sz="2100">
                <a:solidFill>
                  <a:srgbClr val="009CD8"/>
                </a:solidFill>
              </a:rPr>
              <a:t>61% of all 889 respondents were actively using the product at the time of the survey</a:t>
            </a:r>
            <a:endParaRPr sz="2100" b="0">
              <a:solidFill>
                <a:schemeClr val="dk1"/>
              </a:solidFill>
            </a:endParaRPr>
          </a:p>
          <a:p>
            <a:pPr marL="0" lvl="0" indent="0" algn="l" rtl="0">
              <a:lnSpc>
                <a:spcPct val="105000"/>
              </a:lnSpc>
              <a:spcBef>
                <a:spcPts val="0"/>
              </a:spcBef>
              <a:spcAft>
                <a:spcPts val="0"/>
              </a:spcAft>
              <a:buClr>
                <a:srgbClr val="009CD8"/>
              </a:buClr>
              <a:buSzPts val="2100"/>
              <a:buFont typeface="Calibri"/>
              <a:buNone/>
            </a:pPr>
            <a:endParaRPr sz="2000">
              <a:solidFill>
                <a:srgbClr val="009CD8"/>
              </a:solidFill>
            </a:endParaRPr>
          </a:p>
          <a:p>
            <a:pPr marL="0" lvl="0" indent="0" algn="l" rtl="0">
              <a:spcBef>
                <a:spcPts val="0"/>
              </a:spcBef>
              <a:spcAft>
                <a:spcPts val="0"/>
              </a:spcAft>
              <a:buClr>
                <a:schemeClr val="dk1"/>
              </a:buClr>
              <a:buSzPts val="1100"/>
              <a:buFont typeface="Arial"/>
              <a:buNone/>
            </a:pPr>
            <a:endParaRPr sz="2000"/>
          </a:p>
        </p:txBody>
      </p:sp>
      <p:sp>
        <p:nvSpPr>
          <p:cNvPr id="610" name="Google Shape;610;p59"/>
          <p:cNvSpPr txBox="1"/>
          <p:nvPr/>
        </p:nvSpPr>
        <p:spPr>
          <a:xfrm>
            <a:off x="463600" y="5403925"/>
            <a:ext cx="11463000" cy="699000"/>
          </a:xfrm>
          <a:prstGeom prst="rect">
            <a:avLst/>
          </a:prstGeom>
          <a:solidFill>
            <a:srgbClr val="F3F3F3"/>
          </a:solidFill>
          <a:ln>
            <a:noFill/>
          </a:ln>
        </p:spPr>
        <p:txBody>
          <a:bodyPr spcFirstLastPara="1" wrap="square" lIns="59325" tIns="59325" rIns="59325" bIns="59325" anchor="ctr" anchorCtr="0">
            <a:noAutofit/>
          </a:bodyPr>
          <a:lstStyle/>
          <a:p>
            <a:pPr marL="457200" lvl="0" indent="-298450" algn="l" rtl="0">
              <a:spcBef>
                <a:spcPts val="0"/>
              </a:spcBef>
              <a:spcAft>
                <a:spcPts val="0"/>
              </a:spcAft>
              <a:buClr>
                <a:schemeClr val="dk2"/>
              </a:buClr>
              <a:buSzPts val="1100"/>
              <a:buFont typeface="Calibri"/>
              <a:buChar char="-"/>
            </a:pPr>
            <a:r>
              <a:rPr lang="en-IN" sz="1100">
                <a:solidFill>
                  <a:srgbClr val="6C6E71"/>
                </a:solidFill>
                <a:latin typeface="Calibri"/>
                <a:ea typeface="Calibri"/>
                <a:cs typeface="Calibri"/>
                <a:sym typeface="Calibri"/>
              </a:rPr>
              <a:t>Bihar's 96% “never used” rate lines up with its sample-based distribution model: free samples without a purchase decision rarely convert to actual use.</a:t>
            </a:r>
            <a:endParaRPr sz="1100">
              <a:solidFill>
                <a:srgbClr val="6C6E71"/>
              </a:solidFill>
              <a:latin typeface="Calibri"/>
              <a:ea typeface="Calibri"/>
              <a:cs typeface="Calibri"/>
              <a:sym typeface="Calibri"/>
            </a:endParaRPr>
          </a:p>
          <a:p>
            <a:pPr marL="457200" lvl="0" indent="-304800" algn="l" rtl="0">
              <a:spcBef>
                <a:spcPts val="0"/>
              </a:spcBef>
              <a:spcAft>
                <a:spcPts val="0"/>
              </a:spcAft>
              <a:buClr>
                <a:srgbClr val="6C6E71"/>
              </a:buClr>
              <a:buSzPts val="1200"/>
              <a:buFont typeface="Calibri"/>
              <a:buChar char="-"/>
            </a:pPr>
            <a:r>
              <a:rPr lang="en-IN" sz="1200" b="1">
                <a:solidFill>
                  <a:schemeClr val="dk2"/>
                </a:solidFill>
                <a:latin typeface="Calibri"/>
                <a:ea typeface="Calibri"/>
                <a:cs typeface="Calibri"/>
                <a:sym typeface="Calibri"/>
              </a:rPr>
              <a:t>82% </a:t>
            </a:r>
            <a:r>
              <a:rPr lang="en-IN" sz="1200">
                <a:solidFill>
                  <a:schemeClr val="dk2"/>
                </a:solidFill>
                <a:latin typeface="Calibri"/>
                <a:ea typeface="Calibri"/>
                <a:cs typeface="Calibri"/>
                <a:sym typeface="Calibri"/>
              </a:rPr>
              <a:t>of users who cite seasonal challenges for non-usage use solutions like </a:t>
            </a:r>
            <a:r>
              <a:rPr lang="en-IN" sz="1200" b="1">
                <a:solidFill>
                  <a:schemeClr val="dk2"/>
                </a:solidFill>
                <a:latin typeface="Calibri"/>
                <a:ea typeface="Calibri"/>
                <a:cs typeface="Calibri"/>
                <a:sym typeface="Calibri"/>
              </a:rPr>
              <a:t>micro solar pump, solar dryer and milk processing</a:t>
            </a:r>
            <a:r>
              <a:rPr lang="en-IN" sz="1200">
                <a:solidFill>
                  <a:schemeClr val="dk2"/>
                </a:solidFill>
                <a:latin typeface="Calibri"/>
                <a:ea typeface="Calibri"/>
                <a:cs typeface="Calibri"/>
                <a:sym typeface="Calibri"/>
              </a:rPr>
              <a:t>.</a:t>
            </a:r>
            <a:endParaRPr sz="1200">
              <a:solidFill>
                <a:srgbClr val="6C6E71"/>
              </a:solidFill>
              <a:latin typeface="Calibri"/>
              <a:ea typeface="Calibri"/>
              <a:cs typeface="Calibri"/>
              <a:sym typeface="Calibri"/>
            </a:endParaRPr>
          </a:p>
        </p:txBody>
      </p:sp>
      <p:sp>
        <p:nvSpPr>
          <p:cNvPr id="611" name="Google Shape;611;p59"/>
          <p:cNvSpPr/>
          <p:nvPr/>
        </p:nvSpPr>
        <p:spPr>
          <a:xfrm>
            <a:off x="411480" y="1508760"/>
            <a:ext cx="2469000" cy="1051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6000"/>
              <a:buFont typeface="Calibri"/>
              <a:buNone/>
            </a:pPr>
            <a:r>
              <a:rPr lang="en-IN" sz="6000" b="1" i="0" u="none" strike="noStrike" cap="none">
                <a:solidFill>
                  <a:srgbClr val="009CD8"/>
                </a:solidFill>
                <a:latin typeface="Calibri"/>
                <a:ea typeface="Calibri"/>
                <a:cs typeface="Calibri"/>
                <a:sym typeface="Calibri"/>
              </a:rPr>
              <a:t>61%</a:t>
            </a:r>
            <a:endParaRPr sz="6000" b="0" i="0" u="none" strike="noStrike" cap="none">
              <a:solidFill>
                <a:srgbClr val="000000"/>
              </a:solidFill>
              <a:latin typeface="Calibri"/>
              <a:ea typeface="Calibri"/>
              <a:cs typeface="Calibri"/>
              <a:sym typeface="Calibri"/>
            </a:endParaRPr>
          </a:p>
        </p:txBody>
      </p:sp>
      <p:sp>
        <p:nvSpPr>
          <p:cNvPr id="612" name="Google Shape;612;p59"/>
          <p:cNvSpPr/>
          <p:nvPr/>
        </p:nvSpPr>
        <p:spPr>
          <a:xfrm>
            <a:off x="411480" y="2551176"/>
            <a:ext cx="2469000" cy="274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250"/>
              <a:buFont typeface="Arial"/>
              <a:buNone/>
            </a:pPr>
            <a:r>
              <a:rPr lang="en-IN" sz="1250" b="1" i="0" u="none" strike="noStrike" cap="none">
                <a:solidFill>
                  <a:srgbClr val="777877"/>
                </a:solidFill>
                <a:latin typeface="Arial"/>
                <a:ea typeface="Arial"/>
                <a:cs typeface="Arial"/>
                <a:sym typeface="Arial"/>
              </a:rPr>
              <a:t>n = 889</a:t>
            </a:r>
            <a:endParaRPr sz="1250" b="0" i="0" u="none" strike="noStrike" cap="none">
              <a:solidFill>
                <a:srgbClr val="000000"/>
              </a:solidFill>
              <a:latin typeface="Calibri"/>
              <a:ea typeface="Calibri"/>
              <a:cs typeface="Calibri"/>
              <a:sym typeface="Calibri"/>
            </a:endParaRPr>
          </a:p>
        </p:txBody>
      </p:sp>
      <p:sp>
        <p:nvSpPr>
          <p:cNvPr id="613" name="Google Shape;613;p59"/>
          <p:cNvSpPr/>
          <p:nvPr/>
        </p:nvSpPr>
        <p:spPr>
          <a:xfrm>
            <a:off x="411480" y="2843784"/>
            <a:ext cx="2469000" cy="1051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777877"/>
              </a:buClr>
              <a:buSzPts val="1300"/>
              <a:buFont typeface="Arial"/>
              <a:buNone/>
            </a:pPr>
            <a:r>
              <a:rPr lang="en-IN" sz="1300" b="0" i="0" u="none" strike="noStrike" cap="none">
                <a:solidFill>
                  <a:srgbClr val="777877"/>
                </a:solidFill>
                <a:latin typeface="Arial"/>
                <a:ea typeface="Arial"/>
                <a:cs typeface="Arial"/>
                <a:sym typeface="Arial"/>
              </a:rPr>
              <a:t>were using the product at the time of the survey (“Yes” to usage status)</a:t>
            </a:r>
            <a:endParaRPr sz="1300" b="0" i="0" u="none" strike="noStrike" cap="none">
              <a:solidFill>
                <a:srgbClr val="000000"/>
              </a:solidFill>
              <a:latin typeface="Calibri"/>
              <a:ea typeface="Calibri"/>
              <a:cs typeface="Calibri"/>
              <a:sym typeface="Calibri"/>
            </a:endParaRPr>
          </a:p>
        </p:txBody>
      </p:sp>
      <p:sp>
        <p:nvSpPr>
          <p:cNvPr id="614" name="Google Shape;614;p59"/>
          <p:cNvSpPr/>
          <p:nvPr/>
        </p:nvSpPr>
        <p:spPr>
          <a:xfrm>
            <a:off x="320130" y="3703903"/>
            <a:ext cx="2651700" cy="2196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950"/>
              <a:buFont typeface="Arial"/>
              <a:buNone/>
            </a:pPr>
            <a:r>
              <a:rPr lang="en-IN" sz="950" b="0" i="1" u="none" strike="noStrike" cap="none">
                <a:solidFill>
                  <a:srgbClr val="777877"/>
                </a:solidFill>
                <a:latin typeface="Arial"/>
                <a:ea typeface="Arial"/>
                <a:cs typeface="Arial"/>
                <a:sym typeface="Arial"/>
              </a:rPr>
              <a:t>Full usage status breakdown:</a:t>
            </a:r>
            <a:endParaRPr sz="950" b="0" i="0" u="none" strike="noStrike" cap="none">
              <a:solidFill>
                <a:srgbClr val="000000"/>
              </a:solidFill>
              <a:latin typeface="Calibri"/>
              <a:ea typeface="Calibri"/>
              <a:cs typeface="Calibri"/>
              <a:sym typeface="Calibri"/>
            </a:endParaRPr>
          </a:p>
        </p:txBody>
      </p:sp>
      <p:sp>
        <p:nvSpPr>
          <p:cNvPr id="615" name="Google Shape;615;p59"/>
          <p:cNvSpPr/>
          <p:nvPr/>
        </p:nvSpPr>
        <p:spPr>
          <a:xfrm>
            <a:off x="320130" y="3959935"/>
            <a:ext cx="7314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9CD8"/>
              </a:buClr>
              <a:buSzPts val="1500"/>
              <a:buFont typeface="Calibri"/>
              <a:buNone/>
            </a:pPr>
            <a:r>
              <a:rPr lang="en-IN" sz="1500" b="1" i="0" u="none" strike="noStrike" cap="none">
                <a:solidFill>
                  <a:srgbClr val="009CD8"/>
                </a:solidFill>
                <a:latin typeface="Calibri"/>
                <a:ea typeface="Calibri"/>
                <a:cs typeface="Calibri"/>
                <a:sym typeface="Calibri"/>
              </a:rPr>
              <a:t>61%</a:t>
            </a:r>
            <a:endParaRPr sz="1500" b="0" i="0" u="none" strike="noStrike" cap="none">
              <a:solidFill>
                <a:srgbClr val="000000"/>
              </a:solidFill>
              <a:latin typeface="Calibri"/>
              <a:ea typeface="Calibri"/>
              <a:cs typeface="Calibri"/>
              <a:sym typeface="Calibri"/>
            </a:endParaRPr>
          </a:p>
        </p:txBody>
      </p:sp>
      <p:sp>
        <p:nvSpPr>
          <p:cNvPr id="616" name="Google Shape;616;p59"/>
          <p:cNvSpPr/>
          <p:nvPr/>
        </p:nvSpPr>
        <p:spPr>
          <a:xfrm>
            <a:off x="1051650" y="3978223"/>
            <a:ext cx="17373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6C6E71"/>
              </a:buClr>
              <a:buSzPts val="1050"/>
              <a:buFont typeface="Arial"/>
              <a:buNone/>
            </a:pPr>
            <a:r>
              <a:rPr lang="en-IN" sz="1050" b="0" i="0" u="none" strike="noStrike" cap="none">
                <a:solidFill>
                  <a:srgbClr val="6C6E71"/>
                </a:solidFill>
                <a:latin typeface="Arial"/>
                <a:ea typeface="Arial"/>
                <a:cs typeface="Arial"/>
                <a:sym typeface="Arial"/>
              </a:rPr>
              <a:t>Active (“Yes”)</a:t>
            </a:r>
            <a:endParaRPr sz="1050" b="0" i="0" u="none" strike="noStrike" cap="none">
              <a:solidFill>
                <a:srgbClr val="000000"/>
              </a:solidFill>
              <a:latin typeface="Calibri"/>
              <a:ea typeface="Calibri"/>
              <a:cs typeface="Calibri"/>
              <a:sym typeface="Calibri"/>
            </a:endParaRPr>
          </a:p>
        </p:txBody>
      </p:sp>
      <p:sp>
        <p:nvSpPr>
          <p:cNvPr id="617" name="Google Shape;617;p59"/>
          <p:cNvSpPr/>
          <p:nvPr/>
        </p:nvSpPr>
        <p:spPr>
          <a:xfrm>
            <a:off x="320130" y="4298263"/>
            <a:ext cx="7314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1500"/>
              <a:buFont typeface="Calibri"/>
              <a:buNone/>
            </a:pPr>
            <a:r>
              <a:rPr lang="en-IN" sz="1500" b="1" i="0" u="none" strike="noStrike" cap="none">
                <a:solidFill>
                  <a:srgbClr val="A5A5A5"/>
                </a:solidFill>
                <a:latin typeface="Calibri"/>
                <a:ea typeface="Calibri"/>
                <a:cs typeface="Calibri"/>
                <a:sym typeface="Calibri"/>
              </a:rPr>
              <a:t>15%</a:t>
            </a:r>
            <a:endParaRPr sz="1500" b="0" i="0" u="none" strike="noStrike" cap="none">
              <a:solidFill>
                <a:srgbClr val="000000"/>
              </a:solidFill>
              <a:latin typeface="Calibri"/>
              <a:ea typeface="Calibri"/>
              <a:cs typeface="Calibri"/>
              <a:sym typeface="Calibri"/>
            </a:endParaRPr>
          </a:p>
        </p:txBody>
      </p:sp>
      <p:sp>
        <p:nvSpPr>
          <p:cNvPr id="618" name="Google Shape;618;p59"/>
          <p:cNvSpPr/>
          <p:nvPr/>
        </p:nvSpPr>
        <p:spPr>
          <a:xfrm>
            <a:off x="1051650" y="4316551"/>
            <a:ext cx="17373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6C6E71"/>
              </a:buClr>
              <a:buSzPts val="1050"/>
              <a:buFont typeface="Arial"/>
              <a:buNone/>
            </a:pPr>
            <a:r>
              <a:rPr lang="en-IN" sz="1050" b="0" i="0" u="none" strike="noStrike" cap="none">
                <a:solidFill>
                  <a:srgbClr val="6C6E71"/>
                </a:solidFill>
                <a:latin typeface="Arial"/>
                <a:ea typeface="Arial"/>
                <a:cs typeface="Arial"/>
                <a:sym typeface="Arial"/>
              </a:rPr>
              <a:t>Seasonal pause</a:t>
            </a:r>
            <a:endParaRPr sz="1050" b="0" i="0" u="none" strike="noStrike" cap="none">
              <a:solidFill>
                <a:srgbClr val="000000"/>
              </a:solidFill>
              <a:latin typeface="Calibri"/>
              <a:ea typeface="Calibri"/>
              <a:cs typeface="Calibri"/>
              <a:sym typeface="Calibri"/>
            </a:endParaRPr>
          </a:p>
        </p:txBody>
      </p:sp>
      <p:sp>
        <p:nvSpPr>
          <p:cNvPr id="619" name="Google Shape;619;p59"/>
          <p:cNvSpPr/>
          <p:nvPr/>
        </p:nvSpPr>
        <p:spPr>
          <a:xfrm>
            <a:off x="320130" y="4636591"/>
            <a:ext cx="7314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6C6E71"/>
              </a:buClr>
              <a:buSzPts val="1500"/>
              <a:buFont typeface="Calibri"/>
              <a:buNone/>
            </a:pPr>
            <a:r>
              <a:rPr lang="en-IN" sz="1500" b="1" i="0" u="none" strike="noStrike" cap="none">
                <a:solidFill>
                  <a:srgbClr val="6C6E71"/>
                </a:solidFill>
                <a:latin typeface="Calibri"/>
                <a:ea typeface="Calibri"/>
                <a:cs typeface="Calibri"/>
                <a:sym typeface="Calibri"/>
              </a:rPr>
              <a:t>18%</a:t>
            </a:r>
            <a:endParaRPr sz="1500" b="0" i="0" u="none" strike="noStrike" cap="none">
              <a:solidFill>
                <a:srgbClr val="000000"/>
              </a:solidFill>
              <a:latin typeface="Calibri"/>
              <a:ea typeface="Calibri"/>
              <a:cs typeface="Calibri"/>
              <a:sym typeface="Calibri"/>
            </a:endParaRPr>
          </a:p>
        </p:txBody>
      </p:sp>
      <p:sp>
        <p:nvSpPr>
          <p:cNvPr id="620" name="Google Shape;620;p59"/>
          <p:cNvSpPr/>
          <p:nvPr/>
        </p:nvSpPr>
        <p:spPr>
          <a:xfrm>
            <a:off x="1051650" y="4654879"/>
            <a:ext cx="17373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6C6E71"/>
              </a:buClr>
              <a:buSzPts val="1050"/>
              <a:buFont typeface="Arial"/>
              <a:buNone/>
            </a:pPr>
            <a:r>
              <a:rPr lang="en-IN" sz="1050" b="0" i="0" u="none" strike="noStrike" cap="none">
                <a:solidFill>
                  <a:srgbClr val="6C6E71"/>
                </a:solidFill>
                <a:latin typeface="Arial"/>
                <a:ea typeface="Arial"/>
                <a:cs typeface="Arial"/>
                <a:sym typeface="Arial"/>
              </a:rPr>
              <a:t>Never used</a:t>
            </a:r>
            <a:endParaRPr sz="1050" b="0" i="0" u="none" strike="noStrike" cap="none">
              <a:solidFill>
                <a:srgbClr val="000000"/>
              </a:solidFill>
              <a:latin typeface="Calibri"/>
              <a:ea typeface="Calibri"/>
              <a:cs typeface="Calibri"/>
              <a:sym typeface="Calibri"/>
            </a:endParaRPr>
          </a:p>
        </p:txBody>
      </p:sp>
      <p:sp>
        <p:nvSpPr>
          <p:cNvPr id="621" name="Google Shape;621;p59"/>
          <p:cNvSpPr/>
          <p:nvPr/>
        </p:nvSpPr>
        <p:spPr>
          <a:xfrm>
            <a:off x="320130" y="4974919"/>
            <a:ext cx="7314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C0C0C0"/>
              </a:buClr>
              <a:buSzPts val="1500"/>
              <a:buFont typeface="Calibri"/>
              <a:buNone/>
            </a:pPr>
            <a:r>
              <a:rPr lang="en-IN" sz="1500" b="1" i="0" u="none" strike="noStrike" cap="none">
                <a:solidFill>
                  <a:srgbClr val="C0C0C0"/>
                </a:solidFill>
                <a:latin typeface="Calibri"/>
                <a:ea typeface="Calibri"/>
                <a:cs typeface="Calibri"/>
                <a:sym typeface="Calibri"/>
              </a:rPr>
              <a:t>5%</a:t>
            </a:r>
            <a:endParaRPr sz="1500" b="0" i="0" u="none" strike="noStrike" cap="none">
              <a:solidFill>
                <a:srgbClr val="000000"/>
              </a:solidFill>
              <a:latin typeface="Calibri"/>
              <a:ea typeface="Calibri"/>
              <a:cs typeface="Calibri"/>
              <a:sym typeface="Calibri"/>
            </a:endParaRPr>
          </a:p>
        </p:txBody>
      </p:sp>
      <p:sp>
        <p:nvSpPr>
          <p:cNvPr id="622" name="Google Shape;622;p59"/>
          <p:cNvSpPr/>
          <p:nvPr/>
        </p:nvSpPr>
        <p:spPr>
          <a:xfrm>
            <a:off x="1051650" y="4993207"/>
            <a:ext cx="1737300" cy="2925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6C6E71"/>
              </a:buClr>
              <a:buSzPts val="1050"/>
              <a:buFont typeface="Arial"/>
              <a:buNone/>
            </a:pPr>
            <a:r>
              <a:rPr lang="en-IN" sz="1050" b="0" i="0" u="none" strike="noStrike" cap="none">
                <a:solidFill>
                  <a:srgbClr val="6C6E71"/>
                </a:solidFill>
                <a:latin typeface="Arial"/>
                <a:ea typeface="Arial"/>
                <a:cs typeface="Arial"/>
                <a:sym typeface="Arial"/>
              </a:rPr>
              <a:t>Stopped using it</a:t>
            </a:r>
            <a:endParaRPr sz="1050" b="0" i="0" u="none" strike="noStrike" cap="none">
              <a:solidFill>
                <a:srgbClr val="000000"/>
              </a:solidFill>
              <a:latin typeface="Calibri"/>
              <a:ea typeface="Calibri"/>
              <a:cs typeface="Calibri"/>
              <a:sym typeface="Calibri"/>
            </a:endParaRPr>
          </a:p>
        </p:txBody>
      </p:sp>
      <p:sp>
        <p:nvSpPr>
          <p:cNvPr id="623" name="Google Shape;623;p59"/>
          <p:cNvSpPr/>
          <p:nvPr/>
        </p:nvSpPr>
        <p:spPr>
          <a:xfrm>
            <a:off x="3063240" y="1234440"/>
            <a:ext cx="6263700" cy="2376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000"/>
              <a:buFont typeface="Arial"/>
              <a:buNone/>
            </a:pPr>
            <a:r>
              <a:rPr lang="en-IN" sz="1000" b="0" i="1" u="none" strike="noStrike" cap="none">
                <a:solidFill>
                  <a:srgbClr val="777877"/>
                </a:solidFill>
                <a:latin typeface="Arial"/>
                <a:ea typeface="Arial"/>
                <a:cs typeface="Arial"/>
                <a:sym typeface="Arial"/>
              </a:rPr>
              <a:t>% of respondents who have “never used” the product, by state</a:t>
            </a:r>
            <a:endParaRPr sz="1000" b="0" i="0" u="none" strike="noStrike" cap="none">
              <a:solidFill>
                <a:srgbClr val="000000"/>
              </a:solidFill>
              <a:latin typeface="Calibri"/>
              <a:ea typeface="Calibri"/>
              <a:cs typeface="Calibri"/>
              <a:sym typeface="Calibri"/>
            </a:endParaRPr>
          </a:p>
        </p:txBody>
      </p:sp>
      <p:pic>
        <p:nvPicPr>
          <p:cNvPr id="624" name="Google Shape;624;p59"/>
          <p:cNvPicPr preferRelativeResize="0"/>
          <p:nvPr/>
        </p:nvPicPr>
        <p:blipFill>
          <a:blip r:embed="rId4">
            <a:alphaModFix/>
          </a:blip>
          <a:stretch>
            <a:fillRect/>
          </a:stretch>
        </p:blipFill>
        <p:spPr>
          <a:xfrm>
            <a:off x="2510175" y="1418137"/>
            <a:ext cx="6698391" cy="3955200"/>
          </a:xfrm>
          <a:prstGeom prst="rect">
            <a:avLst/>
          </a:prstGeom>
          <a:noFill/>
          <a:ln>
            <a:noFill/>
          </a:ln>
        </p:spPr>
      </p:pic>
      <p:sp>
        <p:nvSpPr>
          <p:cNvPr id="625" name="Google Shape;625;p59"/>
          <p:cNvSpPr/>
          <p:nvPr/>
        </p:nvSpPr>
        <p:spPr>
          <a:xfrm>
            <a:off x="9509760" y="1234440"/>
            <a:ext cx="2267700" cy="201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950"/>
              <a:buFont typeface="Calibri"/>
              <a:buNone/>
            </a:pPr>
            <a:r>
              <a:rPr lang="en-IN" sz="950" b="1" i="0" u="none" strike="noStrike" cap="none">
                <a:solidFill>
                  <a:srgbClr val="A5A5A5"/>
                </a:solidFill>
                <a:latin typeface="Calibri"/>
                <a:ea typeface="Calibri"/>
                <a:cs typeface="Calibri"/>
                <a:sym typeface="Calibri"/>
              </a:rPr>
              <a:t>CASTE (NEVER USED)</a:t>
            </a:r>
            <a:endParaRPr sz="950" b="0" i="0" u="none" strike="noStrike" cap="none">
              <a:solidFill>
                <a:srgbClr val="000000"/>
              </a:solidFill>
              <a:latin typeface="Calibri"/>
              <a:ea typeface="Calibri"/>
              <a:cs typeface="Calibri"/>
              <a:sym typeface="Calibri"/>
            </a:endParaRPr>
          </a:p>
        </p:txBody>
      </p:sp>
      <p:sp>
        <p:nvSpPr>
          <p:cNvPr id="626" name="Google Shape;626;p59"/>
          <p:cNvSpPr/>
          <p:nvPr/>
        </p:nvSpPr>
        <p:spPr>
          <a:xfrm>
            <a:off x="9509760" y="1453896"/>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1300"/>
              <a:buFont typeface="Arial"/>
              <a:buNone/>
            </a:pPr>
            <a:r>
              <a:rPr lang="en-IN" sz="1300" b="1" i="0" u="none" strike="noStrike" cap="none">
                <a:solidFill>
                  <a:srgbClr val="009CD8"/>
                </a:solidFill>
                <a:latin typeface="Arial"/>
                <a:ea typeface="Arial"/>
                <a:cs typeface="Arial"/>
                <a:sym typeface="Arial"/>
              </a:rPr>
              <a:t>OBC: 44%</a:t>
            </a:r>
            <a:endParaRPr sz="1300" b="0" i="0" u="none" strike="noStrike" cap="none">
              <a:solidFill>
                <a:srgbClr val="000000"/>
              </a:solidFill>
              <a:latin typeface="Calibri"/>
              <a:ea typeface="Calibri"/>
              <a:cs typeface="Calibri"/>
              <a:sym typeface="Calibri"/>
            </a:endParaRPr>
          </a:p>
        </p:txBody>
      </p:sp>
      <p:sp>
        <p:nvSpPr>
          <p:cNvPr id="627" name="Google Shape;627;p59"/>
          <p:cNvSpPr/>
          <p:nvPr/>
        </p:nvSpPr>
        <p:spPr>
          <a:xfrm>
            <a:off x="9509760" y="1746504"/>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6E71"/>
              </a:buClr>
              <a:buSzPts val="1300"/>
              <a:buFont typeface="Arial"/>
              <a:buNone/>
            </a:pPr>
            <a:r>
              <a:rPr lang="en-IN" sz="1300" b="1" i="0" u="none" strike="noStrike" cap="none">
                <a:solidFill>
                  <a:srgbClr val="6C6E71"/>
                </a:solidFill>
                <a:latin typeface="Arial"/>
                <a:ea typeface="Arial"/>
                <a:cs typeface="Arial"/>
                <a:sym typeface="Arial"/>
              </a:rPr>
              <a:t>Others: &lt;8%</a:t>
            </a:r>
            <a:endParaRPr sz="1300" b="0" i="0" u="none" strike="noStrike" cap="none">
              <a:solidFill>
                <a:srgbClr val="000000"/>
              </a:solidFill>
              <a:latin typeface="Calibri"/>
              <a:ea typeface="Calibri"/>
              <a:cs typeface="Calibri"/>
              <a:sym typeface="Calibri"/>
            </a:endParaRPr>
          </a:p>
        </p:txBody>
      </p:sp>
      <p:sp>
        <p:nvSpPr>
          <p:cNvPr id="628" name="Google Shape;628;p59"/>
          <p:cNvSpPr/>
          <p:nvPr/>
        </p:nvSpPr>
        <p:spPr>
          <a:xfrm>
            <a:off x="9509760" y="2039112"/>
            <a:ext cx="2267700" cy="521100"/>
          </a:xfrm>
          <a:prstGeom prst="rect">
            <a:avLst/>
          </a:prstGeom>
          <a:noFill/>
          <a:ln>
            <a:noFill/>
          </a:ln>
        </p:spPr>
        <p:txBody>
          <a:bodyPr spcFirstLastPara="1" wrap="square" lIns="91425" tIns="45700" rIns="91425" bIns="45700" anchor="t" anchorCtr="0">
            <a:noAutofit/>
          </a:bodyPr>
          <a:lstStyle/>
          <a:p>
            <a:pPr marL="0" marR="0" lvl="0" indent="0" algn="l" rtl="0">
              <a:lnSpc>
                <a:spcPct val="108000"/>
              </a:lnSpc>
              <a:spcBef>
                <a:spcPts val="0"/>
              </a:spcBef>
              <a:spcAft>
                <a:spcPts val="0"/>
              </a:spcAft>
              <a:buClr>
                <a:srgbClr val="777877"/>
              </a:buClr>
              <a:buSzPts val="900"/>
              <a:buFont typeface="Arial"/>
              <a:buNone/>
            </a:pPr>
            <a:r>
              <a:rPr lang="en-IN" sz="900" b="0" i="1" u="none" strike="noStrike" cap="none">
                <a:solidFill>
                  <a:srgbClr val="777877"/>
                </a:solidFill>
                <a:latin typeface="Arial"/>
                <a:ea typeface="Arial"/>
                <a:cs typeface="Arial"/>
                <a:sym typeface="Arial"/>
              </a:rPr>
              <a:t>The single largest gap in this dataset, on the largest caste group (n=342)</a:t>
            </a:r>
            <a:endParaRPr sz="900" b="0" i="0" u="none" strike="noStrike" cap="none">
              <a:solidFill>
                <a:srgbClr val="000000"/>
              </a:solidFill>
              <a:latin typeface="Calibri"/>
              <a:ea typeface="Calibri"/>
              <a:cs typeface="Calibri"/>
              <a:sym typeface="Calibri"/>
            </a:endParaRPr>
          </a:p>
        </p:txBody>
      </p:sp>
      <p:sp>
        <p:nvSpPr>
          <p:cNvPr id="629" name="Google Shape;629;p59"/>
          <p:cNvSpPr/>
          <p:nvPr/>
        </p:nvSpPr>
        <p:spPr>
          <a:xfrm>
            <a:off x="9509760" y="2651760"/>
            <a:ext cx="2267700" cy="201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950"/>
              <a:buFont typeface="Calibri"/>
              <a:buNone/>
            </a:pPr>
            <a:r>
              <a:rPr lang="en-IN" sz="950" b="1" i="0" u="none" strike="noStrike" cap="none">
                <a:solidFill>
                  <a:srgbClr val="A5A5A5"/>
                </a:solidFill>
                <a:latin typeface="Calibri"/>
                <a:ea typeface="Calibri"/>
                <a:cs typeface="Calibri"/>
                <a:sym typeface="Calibri"/>
              </a:rPr>
              <a:t>GROUP AFFILIATION</a:t>
            </a:r>
            <a:endParaRPr sz="950" b="0" i="0" u="none" strike="noStrike" cap="none">
              <a:solidFill>
                <a:srgbClr val="000000"/>
              </a:solidFill>
              <a:latin typeface="Calibri"/>
              <a:ea typeface="Calibri"/>
              <a:cs typeface="Calibri"/>
              <a:sym typeface="Calibri"/>
            </a:endParaRPr>
          </a:p>
        </p:txBody>
      </p:sp>
      <p:sp>
        <p:nvSpPr>
          <p:cNvPr id="630" name="Google Shape;630;p59"/>
          <p:cNvSpPr/>
          <p:nvPr/>
        </p:nvSpPr>
        <p:spPr>
          <a:xfrm>
            <a:off x="9509760" y="2871216"/>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1300"/>
              <a:buFont typeface="Arial"/>
              <a:buNone/>
            </a:pPr>
            <a:r>
              <a:rPr lang="en-IN" sz="1300" b="1" i="0" u="none" strike="noStrike" cap="none">
                <a:solidFill>
                  <a:srgbClr val="009CD8"/>
                </a:solidFill>
                <a:latin typeface="Arial"/>
                <a:ea typeface="Arial"/>
                <a:cs typeface="Arial"/>
                <a:sym typeface="Arial"/>
              </a:rPr>
              <a:t>Unaffiliated: 42%</a:t>
            </a:r>
            <a:endParaRPr sz="1300" b="0" i="0" u="none" strike="noStrike" cap="none">
              <a:solidFill>
                <a:srgbClr val="000000"/>
              </a:solidFill>
              <a:latin typeface="Calibri"/>
              <a:ea typeface="Calibri"/>
              <a:cs typeface="Calibri"/>
              <a:sym typeface="Calibri"/>
            </a:endParaRPr>
          </a:p>
        </p:txBody>
      </p:sp>
      <p:sp>
        <p:nvSpPr>
          <p:cNvPr id="631" name="Google Shape;631;p59"/>
          <p:cNvSpPr/>
          <p:nvPr/>
        </p:nvSpPr>
        <p:spPr>
          <a:xfrm>
            <a:off x="9509760" y="3163824"/>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6E71"/>
              </a:buClr>
              <a:buSzPts val="1300"/>
              <a:buFont typeface="Arial"/>
              <a:buNone/>
            </a:pPr>
            <a:r>
              <a:rPr lang="en-IN" sz="1300" b="1" i="0" u="none" strike="noStrike" cap="none">
                <a:solidFill>
                  <a:srgbClr val="6C6E71"/>
                </a:solidFill>
                <a:latin typeface="Arial"/>
                <a:ea typeface="Arial"/>
                <a:cs typeface="Arial"/>
                <a:sym typeface="Arial"/>
              </a:rPr>
              <a:t>Business: 81%</a:t>
            </a:r>
            <a:endParaRPr sz="1300" b="0" i="0" u="none" strike="noStrike" cap="none">
              <a:solidFill>
                <a:srgbClr val="000000"/>
              </a:solidFill>
              <a:latin typeface="Calibri"/>
              <a:ea typeface="Calibri"/>
              <a:cs typeface="Calibri"/>
              <a:sym typeface="Calibri"/>
            </a:endParaRPr>
          </a:p>
        </p:txBody>
      </p:sp>
      <p:sp>
        <p:nvSpPr>
          <p:cNvPr id="632" name="Google Shape;632;p59"/>
          <p:cNvSpPr/>
          <p:nvPr/>
        </p:nvSpPr>
        <p:spPr>
          <a:xfrm>
            <a:off x="9509760" y="3456432"/>
            <a:ext cx="2267700" cy="521100"/>
          </a:xfrm>
          <a:prstGeom prst="rect">
            <a:avLst/>
          </a:prstGeom>
          <a:noFill/>
          <a:ln>
            <a:noFill/>
          </a:ln>
        </p:spPr>
        <p:txBody>
          <a:bodyPr spcFirstLastPara="1" wrap="square" lIns="91425" tIns="45700" rIns="91425" bIns="45700" anchor="t" anchorCtr="0">
            <a:noAutofit/>
          </a:bodyPr>
          <a:lstStyle/>
          <a:p>
            <a:pPr marL="0" marR="0" lvl="0" indent="0" algn="l" rtl="0">
              <a:lnSpc>
                <a:spcPct val="108000"/>
              </a:lnSpc>
              <a:spcBef>
                <a:spcPts val="0"/>
              </a:spcBef>
              <a:spcAft>
                <a:spcPts val="0"/>
              </a:spcAft>
              <a:buClr>
                <a:srgbClr val="777877"/>
              </a:buClr>
              <a:buSzPts val="900"/>
              <a:buFont typeface="Arial"/>
              <a:buNone/>
            </a:pPr>
            <a:r>
              <a:rPr lang="en-IN" sz="900" b="0" i="1" u="none" strike="noStrike" cap="none">
                <a:solidFill>
                  <a:srgbClr val="777877"/>
                </a:solidFill>
                <a:latin typeface="Arial"/>
                <a:ea typeface="Arial"/>
                <a:cs typeface="Arial"/>
                <a:sym typeface="Arial"/>
              </a:rPr>
              <a:t>SHG/FPO/enterprise ties strongly predict active use</a:t>
            </a:r>
            <a:endParaRPr sz="900" b="0" i="0" u="none" strike="noStrike" cap="none">
              <a:solidFill>
                <a:srgbClr val="000000"/>
              </a:solidFill>
              <a:latin typeface="Calibri"/>
              <a:ea typeface="Calibri"/>
              <a:cs typeface="Calibri"/>
              <a:sym typeface="Calibri"/>
            </a:endParaRPr>
          </a:p>
        </p:txBody>
      </p:sp>
      <p:sp>
        <p:nvSpPr>
          <p:cNvPr id="633" name="Google Shape;633;p59"/>
          <p:cNvSpPr/>
          <p:nvPr/>
        </p:nvSpPr>
        <p:spPr>
          <a:xfrm>
            <a:off x="9509760" y="4069080"/>
            <a:ext cx="2267700" cy="201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950"/>
              <a:buFont typeface="Calibri"/>
              <a:buNone/>
            </a:pPr>
            <a:r>
              <a:rPr lang="en-IN" sz="950" b="1" i="0" u="none" strike="noStrike" cap="none">
                <a:solidFill>
                  <a:srgbClr val="A5A5A5"/>
                </a:solidFill>
                <a:latin typeface="Calibri"/>
                <a:ea typeface="Calibri"/>
                <a:cs typeface="Calibri"/>
                <a:sym typeface="Calibri"/>
              </a:rPr>
              <a:t>GENDER (ACTIVE)</a:t>
            </a:r>
            <a:endParaRPr sz="950" b="0" i="0" u="none" strike="noStrike" cap="none">
              <a:solidFill>
                <a:srgbClr val="000000"/>
              </a:solidFill>
              <a:latin typeface="Calibri"/>
              <a:ea typeface="Calibri"/>
              <a:cs typeface="Calibri"/>
              <a:sym typeface="Calibri"/>
            </a:endParaRPr>
          </a:p>
        </p:txBody>
      </p:sp>
      <p:sp>
        <p:nvSpPr>
          <p:cNvPr id="634" name="Google Shape;634;p59"/>
          <p:cNvSpPr/>
          <p:nvPr/>
        </p:nvSpPr>
        <p:spPr>
          <a:xfrm>
            <a:off x="9509760" y="4581144"/>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6E71"/>
              </a:buClr>
              <a:buSzPts val="1300"/>
              <a:buFont typeface="Arial"/>
              <a:buNone/>
            </a:pPr>
            <a:r>
              <a:rPr lang="en-IN" sz="1300" b="1" i="0" u="none" strike="noStrike" cap="none">
                <a:solidFill>
                  <a:srgbClr val="6C6E71"/>
                </a:solidFill>
                <a:latin typeface="Arial"/>
                <a:ea typeface="Arial"/>
                <a:cs typeface="Arial"/>
                <a:sym typeface="Arial"/>
              </a:rPr>
              <a:t>Women: 57%</a:t>
            </a:r>
            <a:endParaRPr sz="1300" b="0" i="0" u="none" strike="noStrike" cap="none">
              <a:solidFill>
                <a:srgbClr val="000000"/>
              </a:solidFill>
              <a:latin typeface="Calibri"/>
              <a:ea typeface="Calibri"/>
              <a:cs typeface="Calibri"/>
              <a:sym typeface="Calibri"/>
            </a:endParaRPr>
          </a:p>
        </p:txBody>
      </p:sp>
      <p:sp>
        <p:nvSpPr>
          <p:cNvPr id="635" name="Google Shape;635;p59"/>
          <p:cNvSpPr/>
          <p:nvPr/>
        </p:nvSpPr>
        <p:spPr>
          <a:xfrm>
            <a:off x="9509760" y="4873752"/>
            <a:ext cx="2267700" cy="521100"/>
          </a:xfrm>
          <a:prstGeom prst="rect">
            <a:avLst/>
          </a:prstGeom>
          <a:noFill/>
          <a:ln>
            <a:noFill/>
          </a:ln>
        </p:spPr>
        <p:txBody>
          <a:bodyPr spcFirstLastPara="1" wrap="square" lIns="91425" tIns="45700" rIns="91425" bIns="45700" anchor="t" anchorCtr="0">
            <a:noAutofit/>
          </a:bodyPr>
          <a:lstStyle/>
          <a:p>
            <a:pPr marL="0" marR="0" lvl="0" indent="0" algn="l" rtl="0">
              <a:lnSpc>
                <a:spcPct val="108000"/>
              </a:lnSpc>
              <a:spcBef>
                <a:spcPts val="0"/>
              </a:spcBef>
              <a:spcAft>
                <a:spcPts val="0"/>
              </a:spcAft>
              <a:buClr>
                <a:srgbClr val="777877"/>
              </a:buClr>
              <a:buSzPts val="900"/>
              <a:buFont typeface="Arial"/>
              <a:buNone/>
            </a:pPr>
            <a:r>
              <a:rPr lang="en-IN" sz="900" b="0" i="1" u="none" strike="noStrike" cap="none">
                <a:solidFill>
                  <a:srgbClr val="777877"/>
                </a:solidFill>
                <a:latin typeface="Arial"/>
                <a:ea typeface="Arial"/>
                <a:cs typeface="Arial"/>
                <a:sym typeface="Arial"/>
              </a:rPr>
              <a:t>An 11-point gap — smaller than caste or group effects</a:t>
            </a:r>
            <a:endParaRPr sz="900" b="0" i="0" u="none" strike="noStrike" cap="none">
              <a:solidFill>
                <a:srgbClr val="000000"/>
              </a:solidFill>
              <a:latin typeface="Calibri"/>
              <a:ea typeface="Calibri"/>
              <a:cs typeface="Calibri"/>
              <a:sym typeface="Calibri"/>
            </a:endParaRPr>
          </a:p>
        </p:txBody>
      </p:sp>
      <p:sp>
        <p:nvSpPr>
          <p:cNvPr id="636" name="Google Shape;636;p59"/>
          <p:cNvSpPr txBox="1">
            <a:spLocks noGrp="1"/>
          </p:cNvSpPr>
          <p:nvPr>
            <p:ph type="sldNum" idx="12"/>
          </p:nvPr>
        </p:nvSpPr>
        <p:spPr>
          <a:xfrm>
            <a:off x="-268105" y="6318859"/>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4"/>
        <p:cNvGrpSpPr/>
        <p:nvPr/>
      </p:nvGrpSpPr>
      <p:grpSpPr>
        <a:xfrm>
          <a:off x="0" y="0"/>
          <a:ext cx="0" cy="0"/>
          <a:chOff x="0" y="0"/>
          <a:chExt cx="0" cy="0"/>
        </a:xfrm>
      </p:grpSpPr>
      <p:grpSp>
        <p:nvGrpSpPr>
          <p:cNvPr id="645" name="Google Shape;645;p60"/>
          <p:cNvGrpSpPr/>
          <p:nvPr/>
        </p:nvGrpSpPr>
        <p:grpSpPr>
          <a:xfrm>
            <a:off x="0" y="0"/>
            <a:ext cx="12192075" cy="362100"/>
            <a:chOff x="0" y="0"/>
            <a:chExt cx="12192075" cy="362100"/>
          </a:xfrm>
        </p:grpSpPr>
        <p:sp>
          <p:nvSpPr>
            <p:cNvPr id="646" name="Google Shape;646;p60"/>
            <p:cNvSpPr/>
            <p:nvPr/>
          </p:nvSpPr>
          <p:spPr>
            <a:xfrm>
              <a:off x="0" y="0"/>
              <a:ext cx="2838600" cy="362100"/>
            </a:xfrm>
            <a:prstGeom prst="rect">
              <a:avLst/>
            </a:prstGeom>
            <a:solidFill>
              <a:srgbClr val="009ED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7" name="Google Shape;647;p60"/>
            <p:cNvSpPr txBox="1"/>
            <p:nvPr/>
          </p:nvSpPr>
          <p:spPr>
            <a:xfrm>
              <a:off x="0" y="0"/>
              <a:ext cx="28386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Role of Evidence in DRE</a:t>
              </a:r>
              <a:endParaRPr sz="1100" b="1">
                <a:solidFill>
                  <a:srgbClr val="A5A5A5"/>
                </a:solidFill>
                <a:latin typeface="Calibri"/>
                <a:ea typeface="Calibri"/>
                <a:cs typeface="Calibri"/>
                <a:sym typeface="Calibri"/>
              </a:endParaRPr>
            </a:p>
          </p:txBody>
        </p:sp>
        <p:sp>
          <p:nvSpPr>
            <p:cNvPr id="648" name="Google Shape;648;p60"/>
            <p:cNvSpPr/>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49" name="Google Shape;649;p60"/>
            <p:cNvSpPr txBox="1"/>
            <p:nvPr/>
          </p:nvSpPr>
          <p:spPr>
            <a:xfrm>
              <a:off x="2838450" y="0"/>
              <a:ext cx="2981400" cy="3621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chemeClr val="accent6"/>
                  </a:solidFill>
                  <a:latin typeface="Calibri"/>
                  <a:ea typeface="Calibri"/>
                  <a:cs typeface="Calibri"/>
                  <a:sym typeface="Calibri"/>
                </a:rPr>
                <a:t>Evaluation design &amp; insights</a:t>
              </a:r>
              <a:endParaRPr sz="1100" b="1">
                <a:solidFill>
                  <a:schemeClr val="accent6"/>
                </a:solidFill>
                <a:latin typeface="Calibri"/>
                <a:ea typeface="Calibri"/>
                <a:cs typeface="Calibri"/>
                <a:sym typeface="Calibri"/>
              </a:endParaRPr>
            </a:p>
          </p:txBody>
        </p:sp>
        <p:sp>
          <p:nvSpPr>
            <p:cNvPr id="650" name="Google Shape;650;p60"/>
            <p:cNvSpPr/>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51" name="Google Shape;651;p60"/>
            <p:cNvSpPr txBox="1"/>
            <p:nvPr/>
          </p:nvSpPr>
          <p:spPr>
            <a:xfrm>
              <a:off x="5819775" y="0"/>
              <a:ext cx="33909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Clr>
                  <a:schemeClr val="dk1"/>
                </a:buClr>
                <a:buSzPts val="1100"/>
                <a:buFont typeface="Arial"/>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652" name="Google Shape;652;p60"/>
            <p:cNvSpPr/>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53" name="Google Shape;653;p60"/>
            <p:cNvSpPr txBox="1"/>
            <p:nvPr/>
          </p:nvSpPr>
          <p:spPr>
            <a:xfrm>
              <a:off x="9210675"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cxnSp>
        <p:nvCxnSpPr>
          <p:cNvPr id="654" name="Google Shape;654;p60"/>
          <p:cNvCxnSpPr/>
          <p:nvPr/>
        </p:nvCxnSpPr>
        <p:spPr>
          <a:xfrm>
            <a:off x="400050" y="6429375"/>
            <a:ext cx="10166700" cy="17400"/>
          </a:xfrm>
          <a:prstGeom prst="straightConnector1">
            <a:avLst/>
          </a:prstGeom>
          <a:solidFill>
            <a:srgbClr val="FFFFFF"/>
          </a:solidFill>
          <a:ln w="9525" cap="flat" cmpd="sng">
            <a:solidFill>
              <a:srgbClr val="8D8F93"/>
            </a:solidFill>
            <a:prstDash val="solid"/>
            <a:round/>
            <a:headEnd type="none" w="sm" len="sm"/>
            <a:tailEnd type="none" w="sm" len="sm"/>
          </a:ln>
        </p:spPr>
      </p:cxnSp>
      <p:sp>
        <p:nvSpPr>
          <p:cNvPr id="655" name="Google Shape;655;p60"/>
          <p:cNvSpPr txBox="1">
            <a:spLocks noGrp="1"/>
          </p:cNvSpPr>
          <p:nvPr>
            <p:ph type="title" idx="4294967295"/>
          </p:nvPr>
        </p:nvSpPr>
        <p:spPr>
          <a:xfrm>
            <a:off x="217125" y="506976"/>
            <a:ext cx="11284500" cy="487200"/>
          </a:xfrm>
          <a:prstGeom prst="rect">
            <a:avLst/>
          </a:prstGeom>
        </p:spPr>
        <p:txBody>
          <a:bodyPr spcFirstLastPara="1" wrap="square" lIns="0" tIns="45700" rIns="0" bIns="45700" anchor="t" anchorCtr="0">
            <a:noAutofit/>
          </a:bodyPr>
          <a:lstStyle/>
          <a:p>
            <a:pPr marL="0" lvl="0" indent="0" algn="l" rtl="0">
              <a:lnSpc>
                <a:spcPct val="105000"/>
              </a:lnSpc>
              <a:spcBef>
                <a:spcPts val="0"/>
              </a:spcBef>
              <a:spcAft>
                <a:spcPts val="0"/>
              </a:spcAft>
              <a:buClr>
                <a:srgbClr val="009CD8"/>
              </a:buClr>
              <a:buSzPts val="2100"/>
              <a:buFont typeface="Calibri"/>
              <a:buNone/>
            </a:pPr>
            <a:r>
              <a:rPr lang="en-IN" sz="2100">
                <a:solidFill>
                  <a:srgbClr val="009CD8"/>
                </a:solidFill>
              </a:rPr>
              <a:t>Input access and quality gaps are the top reasons people stop using it</a:t>
            </a:r>
            <a:endParaRPr sz="2100">
              <a:solidFill>
                <a:srgbClr val="009CD8"/>
              </a:solidFill>
            </a:endParaRPr>
          </a:p>
          <a:p>
            <a:pPr marL="0" lvl="0" indent="0" algn="l" rtl="0">
              <a:lnSpc>
                <a:spcPct val="105000"/>
              </a:lnSpc>
              <a:spcBef>
                <a:spcPts val="0"/>
              </a:spcBef>
              <a:spcAft>
                <a:spcPts val="0"/>
              </a:spcAft>
              <a:buClr>
                <a:srgbClr val="009CD8"/>
              </a:buClr>
              <a:buSzPts val="2100"/>
              <a:buFont typeface="Calibri"/>
              <a:buNone/>
            </a:pPr>
            <a:endParaRPr sz="2000">
              <a:solidFill>
                <a:srgbClr val="009CD8"/>
              </a:solidFill>
            </a:endParaRPr>
          </a:p>
          <a:p>
            <a:pPr marL="0" lvl="0" indent="0" algn="l" rtl="0">
              <a:spcBef>
                <a:spcPts val="0"/>
              </a:spcBef>
              <a:spcAft>
                <a:spcPts val="0"/>
              </a:spcAft>
              <a:buClr>
                <a:schemeClr val="dk1"/>
              </a:buClr>
              <a:buSzPts val="1100"/>
              <a:buFont typeface="Arial"/>
              <a:buNone/>
            </a:pPr>
            <a:endParaRPr sz="2000"/>
          </a:p>
        </p:txBody>
      </p:sp>
      <p:sp>
        <p:nvSpPr>
          <p:cNvPr id="656" name="Google Shape;656;p60"/>
          <p:cNvSpPr txBox="1"/>
          <p:nvPr/>
        </p:nvSpPr>
        <p:spPr>
          <a:xfrm>
            <a:off x="463600" y="5403925"/>
            <a:ext cx="11463000" cy="699000"/>
          </a:xfrm>
          <a:prstGeom prst="rect">
            <a:avLst/>
          </a:prstGeom>
          <a:solidFill>
            <a:srgbClr val="F3F3F3"/>
          </a:solidFill>
          <a:ln>
            <a:noFill/>
          </a:ln>
        </p:spPr>
        <p:txBody>
          <a:bodyPr spcFirstLastPara="1" wrap="square" lIns="59325" tIns="59325" rIns="59325" bIns="59325" anchor="ctr" anchorCtr="0">
            <a:noAutofit/>
          </a:bodyPr>
          <a:lstStyle/>
          <a:p>
            <a:pPr marL="457200" lvl="0" indent="-298450" algn="l" rtl="0">
              <a:spcBef>
                <a:spcPts val="0"/>
              </a:spcBef>
              <a:spcAft>
                <a:spcPts val="0"/>
              </a:spcAft>
              <a:buClr>
                <a:schemeClr val="dk2"/>
              </a:buClr>
              <a:buSzPts val="1100"/>
              <a:buFont typeface="Calibri"/>
              <a:buChar char="-"/>
            </a:pPr>
            <a:r>
              <a:rPr lang="en-IN" sz="1100">
                <a:solidFill>
                  <a:srgbClr val="6C6E71"/>
                </a:solidFill>
                <a:latin typeface="Calibri"/>
                <a:ea typeface="Calibri"/>
                <a:cs typeface="Calibri"/>
                <a:sym typeface="Calibri"/>
              </a:rPr>
              <a:t>Affordability (17%) ranks well below input access (33%) and quality gaps (31%) — after-sales and supply-chain support may sustain usage more than financing alone.</a:t>
            </a:r>
            <a:endParaRPr sz="1100">
              <a:solidFill>
                <a:srgbClr val="6C6E71"/>
              </a:solidFill>
              <a:latin typeface="Calibri"/>
              <a:ea typeface="Calibri"/>
              <a:cs typeface="Calibri"/>
              <a:sym typeface="Calibri"/>
            </a:endParaRPr>
          </a:p>
          <a:p>
            <a:pPr marL="457200" lvl="0" indent="-298450" algn="l" rtl="0">
              <a:spcBef>
                <a:spcPts val="0"/>
              </a:spcBef>
              <a:spcAft>
                <a:spcPts val="0"/>
              </a:spcAft>
              <a:buClr>
                <a:srgbClr val="6C6E71"/>
              </a:buClr>
              <a:buSzPts val="1100"/>
              <a:buFont typeface="Calibri"/>
              <a:buChar char="-"/>
            </a:pPr>
            <a:r>
              <a:rPr lang="en-IN" sz="1100">
                <a:solidFill>
                  <a:schemeClr val="dk2"/>
                </a:solidFill>
                <a:latin typeface="Calibri"/>
                <a:ea typeface="Calibri"/>
                <a:cs typeface="Calibri"/>
                <a:sym typeface="Calibri"/>
              </a:rPr>
              <a:t>Users (86%) cite </a:t>
            </a:r>
            <a:r>
              <a:rPr lang="en-IN" sz="1100" b="1">
                <a:solidFill>
                  <a:schemeClr val="dk2"/>
                </a:solidFill>
                <a:latin typeface="Calibri"/>
                <a:ea typeface="Calibri"/>
                <a:cs typeface="Calibri"/>
                <a:sym typeface="Calibri"/>
              </a:rPr>
              <a:t>not having enough money</a:t>
            </a:r>
            <a:r>
              <a:rPr lang="en-IN" sz="1100">
                <a:solidFill>
                  <a:schemeClr val="dk2"/>
                </a:solidFill>
                <a:latin typeface="Calibri"/>
                <a:ea typeface="Calibri"/>
                <a:cs typeface="Calibri"/>
                <a:sym typeface="Calibri"/>
              </a:rPr>
              <a:t> for never using the solution, majorly for the silk reeling solution.</a:t>
            </a:r>
            <a:endParaRPr sz="1100">
              <a:solidFill>
                <a:srgbClr val="6C6E71"/>
              </a:solidFill>
              <a:latin typeface="Calibri"/>
              <a:ea typeface="Calibri"/>
              <a:cs typeface="Calibri"/>
              <a:sym typeface="Calibri"/>
            </a:endParaRPr>
          </a:p>
        </p:txBody>
      </p:sp>
      <p:sp>
        <p:nvSpPr>
          <p:cNvPr id="657" name="Google Shape;657;p60"/>
          <p:cNvSpPr/>
          <p:nvPr/>
        </p:nvSpPr>
        <p:spPr>
          <a:xfrm>
            <a:off x="411480" y="1508760"/>
            <a:ext cx="2469000" cy="1051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6000"/>
              <a:buFont typeface="Calibri"/>
              <a:buNone/>
            </a:pPr>
            <a:r>
              <a:rPr lang="en-IN" sz="6000" b="1" i="0" u="none" strike="noStrike" cap="none">
                <a:solidFill>
                  <a:srgbClr val="009CD8"/>
                </a:solidFill>
                <a:latin typeface="Calibri"/>
                <a:ea typeface="Calibri"/>
                <a:cs typeface="Calibri"/>
                <a:sym typeface="Calibri"/>
              </a:rPr>
              <a:t>33%</a:t>
            </a:r>
            <a:endParaRPr sz="6000" b="0" i="0" u="none" strike="noStrike" cap="none">
              <a:solidFill>
                <a:srgbClr val="000000"/>
              </a:solidFill>
              <a:latin typeface="Calibri"/>
              <a:ea typeface="Calibri"/>
              <a:cs typeface="Calibri"/>
              <a:sym typeface="Calibri"/>
            </a:endParaRPr>
          </a:p>
        </p:txBody>
      </p:sp>
      <p:sp>
        <p:nvSpPr>
          <p:cNvPr id="658" name="Google Shape;658;p60"/>
          <p:cNvSpPr/>
          <p:nvPr/>
        </p:nvSpPr>
        <p:spPr>
          <a:xfrm>
            <a:off x="411480" y="2551176"/>
            <a:ext cx="2469000" cy="274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250"/>
              <a:buFont typeface="Arial"/>
              <a:buNone/>
            </a:pPr>
            <a:r>
              <a:rPr lang="en-IN" sz="1250" b="1" i="0" u="none" strike="noStrike" cap="none">
                <a:solidFill>
                  <a:srgbClr val="777877"/>
                </a:solidFill>
                <a:latin typeface="Arial"/>
                <a:ea typeface="Arial"/>
                <a:cs typeface="Arial"/>
                <a:sym typeface="Arial"/>
              </a:rPr>
              <a:t>n = 48</a:t>
            </a:r>
            <a:endParaRPr sz="1250" b="0" i="0" u="none" strike="noStrike" cap="none">
              <a:solidFill>
                <a:srgbClr val="000000"/>
              </a:solidFill>
              <a:latin typeface="Calibri"/>
              <a:ea typeface="Calibri"/>
              <a:cs typeface="Calibri"/>
              <a:sym typeface="Calibri"/>
            </a:endParaRPr>
          </a:p>
        </p:txBody>
      </p:sp>
      <p:sp>
        <p:nvSpPr>
          <p:cNvPr id="659" name="Google Shape;659;p60"/>
          <p:cNvSpPr/>
          <p:nvPr/>
        </p:nvSpPr>
        <p:spPr>
          <a:xfrm>
            <a:off x="217125" y="2843775"/>
            <a:ext cx="1841700" cy="1051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777877"/>
              </a:buClr>
              <a:buSzPts val="1300"/>
              <a:buFont typeface="Arial"/>
              <a:buNone/>
            </a:pPr>
            <a:r>
              <a:rPr lang="en-IN" sz="1300" b="0" i="0" u="none" strike="noStrike" cap="none">
                <a:solidFill>
                  <a:srgbClr val="777877"/>
                </a:solidFill>
                <a:latin typeface="Arial"/>
                <a:ea typeface="Arial"/>
                <a:cs typeface="Arial"/>
                <a:sym typeface="Arial"/>
              </a:rPr>
              <a:t>of non-users cite lack of raw materials/inputs</a:t>
            </a:r>
            <a:endParaRPr sz="1300" b="0" i="0" u="none" strike="noStrike" cap="none">
              <a:solidFill>
                <a:srgbClr val="000000"/>
              </a:solidFill>
              <a:latin typeface="Calibri"/>
              <a:ea typeface="Calibri"/>
              <a:cs typeface="Calibri"/>
              <a:sym typeface="Calibri"/>
            </a:endParaRPr>
          </a:p>
        </p:txBody>
      </p:sp>
      <p:sp>
        <p:nvSpPr>
          <p:cNvPr id="660" name="Google Shape;660;p60"/>
          <p:cNvSpPr/>
          <p:nvPr/>
        </p:nvSpPr>
        <p:spPr>
          <a:xfrm>
            <a:off x="108526" y="3703200"/>
            <a:ext cx="2058900" cy="8229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777877"/>
              </a:buClr>
              <a:buSzPts val="1100"/>
              <a:buFont typeface="Arial"/>
              <a:buNone/>
            </a:pPr>
            <a:r>
              <a:rPr lang="en-IN" sz="1100" b="0" i="1" u="none" strike="noStrike" cap="none">
                <a:solidFill>
                  <a:srgbClr val="777877"/>
                </a:solidFill>
                <a:latin typeface="Arial"/>
                <a:ea typeface="Arial"/>
                <a:cs typeface="Arial"/>
                <a:sym typeface="Arial"/>
              </a:rPr>
              <a:t>This is the single most-cited reason among all non-users surveyed.</a:t>
            </a:r>
            <a:endParaRPr sz="1100" b="0" i="0" u="none" strike="noStrike" cap="none">
              <a:solidFill>
                <a:srgbClr val="000000"/>
              </a:solidFill>
              <a:latin typeface="Calibri"/>
              <a:ea typeface="Calibri"/>
              <a:cs typeface="Calibri"/>
              <a:sym typeface="Calibri"/>
            </a:endParaRPr>
          </a:p>
        </p:txBody>
      </p:sp>
      <p:sp>
        <p:nvSpPr>
          <p:cNvPr id="661" name="Google Shape;661;p60"/>
          <p:cNvSpPr/>
          <p:nvPr/>
        </p:nvSpPr>
        <p:spPr>
          <a:xfrm>
            <a:off x="2610375" y="1234551"/>
            <a:ext cx="8686800" cy="274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000"/>
              <a:buFont typeface="Arial"/>
              <a:buNone/>
            </a:pPr>
            <a:r>
              <a:rPr lang="en-IN" sz="1000" b="0" i="1" u="none" strike="noStrike" cap="none">
                <a:solidFill>
                  <a:srgbClr val="777877"/>
                </a:solidFill>
                <a:latin typeface="Arial"/>
                <a:ea typeface="Arial"/>
                <a:cs typeface="Arial"/>
                <a:sym typeface="Arial"/>
              </a:rPr>
              <a:t>% of non-users citing each reason (multi-select</a:t>
            </a:r>
            <a:r>
              <a:rPr lang="en-IN" sz="1000" i="1">
                <a:solidFill>
                  <a:srgbClr val="777877"/>
                </a:solidFill>
              </a:rPr>
              <a:t>)</a:t>
            </a:r>
            <a:r>
              <a:rPr lang="en-IN" sz="1000" b="0" i="1" u="none" strike="noStrike" cap="none">
                <a:solidFill>
                  <a:srgbClr val="777877"/>
                </a:solidFill>
                <a:latin typeface="Arial"/>
                <a:ea typeface="Arial"/>
                <a:cs typeface="Arial"/>
                <a:sym typeface="Arial"/>
              </a:rPr>
              <a:t>)</a:t>
            </a:r>
            <a:endParaRPr sz="1000" b="0" i="0" u="none" strike="noStrike" cap="none">
              <a:solidFill>
                <a:srgbClr val="000000"/>
              </a:solidFill>
              <a:latin typeface="Calibri"/>
              <a:ea typeface="Calibri"/>
              <a:cs typeface="Calibri"/>
              <a:sym typeface="Calibri"/>
            </a:endParaRPr>
          </a:p>
        </p:txBody>
      </p:sp>
      <p:pic>
        <p:nvPicPr>
          <p:cNvPr id="662" name="Google Shape;662;p60"/>
          <p:cNvPicPr preferRelativeResize="0"/>
          <p:nvPr/>
        </p:nvPicPr>
        <p:blipFill>
          <a:blip r:embed="rId4">
            <a:alphaModFix/>
          </a:blip>
          <a:stretch>
            <a:fillRect/>
          </a:stretch>
        </p:blipFill>
        <p:spPr>
          <a:xfrm>
            <a:off x="2415400" y="1578100"/>
            <a:ext cx="9046274" cy="3853400"/>
          </a:xfrm>
          <a:prstGeom prst="rect">
            <a:avLst/>
          </a:prstGeom>
          <a:noFill/>
          <a:ln>
            <a:noFill/>
          </a:ln>
        </p:spPr>
      </p:pic>
      <p:sp>
        <p:nvSpPr>
          <p:cNvPr id="663" name="Google Shape;663;p60"/>
          <p:cNvSpPr txBox="1">
            <a:spLocks noGrp="1"/>
          </p:cNvSpPr>
          <p:nvPr>
            <p:ph type="sldNum" idx="12"/>
          </p:nvPr>
        </p:nvSpPr>
        <p:spPr>
          <a:xfrm>
            <a:off x="-320230" y="626373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71"/>
        <p:cNvGrpSpPr/>
        <p:nvPr/>
      </p:nvGrpSpPr>
      <p:grpSpPr>
        <a:xfrm>
          <a:off x="0" y="0"/>
          <a:ext cx="0" cy="0"/>
          <a:chOff x="0" y="0"/>
          <a:chExt cx="0" cy="0"/>
        </a:xfrm>
      </p:grpSpPr>
      <p:grpSp>
        <p:nvGrpSpPr>
          <p:cNvPr id="672" name="Google Shape;672;p61"/>
          <p:cNvGrpSpPr/>
          <p:nvPr/>
        </p:nvGrpSpPr>
        <p:grpSpPr>
          <a:xfrm>
            <a:off x="0" y="0"/>
            <a:ext cx="12192075" cy="362100"/>
            <a:chOff x="0" y="0"/>
            <a:chExt cx="12192075" cy="362100"/>
          </a:xfrm>
        </p:grpSpPr>
        <p:sp>
          <p:nvSpPr>
            <p:cNvPr id="673" name="Google Shape;673;p61"/>
            <p:cNvSpPr/>
            <p:nvPr/>
          </p:nvSpPr>
          <p:spPr>
            <a:xfrm>
              <a:off x="0" y="0"/>
              <a:ext cx="2838600" cy="362100"/>
            </a:xfrm>
            <a:prstGeom prst="rect">
              <a:avLst/>
            </a:prstGeom>
            <a:solidFill>
              <a:srgbClr val="009ED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74" name="Google Shape;674;p61"/>
            <p:cNvSpPr txBox="1"/>
            <p:nvPr/>
          </p:nvSpPr>
          <p:spPr>
            <a:xfrm>
              <a:off x="0" y="0"/>
              <a:ext cx="28386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Role of Evidence in DRE</a:t>
              </a:r>
              <a:endParaRPr sz="1100" b="1">
                <a:solidFill>
                  <a:srgbClr val="A5A5A5"/>
                </a:solidFill>
                <a:latin typeface="Calibri"/>
                <a:ea typeface="Calibri"/>
                <a:cs typeface="Calibri"/>
                <a:sym typeface="Calibri"/>
              </a:endParaRPr>
            </a:p>
          </p:txBody>
        </p:sp>
        <p:sp>
          <p:nvSpPr>
            <p:cNvPr id="675" name="Google Shape;675;p61"/>
            <p:cNvSpPr/>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76" name="Google Shape;676;p61"/>
            <p:cNvSpPr txBox="1"/>
            <p:nvPr/>
          </p:nvSpPr>
          <p:spPr>
            <a:xfrm>
              <a:off x="2838450" y="0"/>
              <a:ext cx="2981400" cy="3621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chemeClr val="accent6"/>
                  </a:solidFill>
                  <a:latin typeface="Calibri"/>
                  <a:ea typeface="Calibri"/>
                  <a:cs typeface="Calibri"/>
                  <a:sym typeface="Calibri"/>
                </a:rPr>
                <a:t>Evaluation design &amp; insights</a:t>
              </a:r>
              <a:endParaRPr sz="1100" b="1">
                <a:solidFill>
                  <a:schemeClr val="accent6"/>
                </a:solidFill>
                <a:latin typeface="Calibri"/>
                <a:ea typeface="Calibri"/>
                <a:cs typeface="Calibri"/>
                <a:sym typeface="Calibri"/>
              </a:endParaRPr>
            </a:p>
          </p:txBody>
        </p:sp>
        <p:sp>
          <p:nvSpPr>
            <p:cNvPr id="677" name="Google Shape;677;p61"/>
            <p:cNvSpPr/>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78" name="Google Shape;678;p61"/>
            <p:cNvSpPr txBox="1"/>
            <p:nvPr/>
          </p:nvSpPr>
          <p:spPr>
            <a:xfrm>
              <a:off x="5819775" y="0"/>
              <a:ext cx="33909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Clr>
                  <a:schemeClr val="dk1"/>
                </a:buClr>
                <a:buSzPts val="1100"/>
                <a:buFont typeface="Arial"/>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679" name="Google Shape;679;p61"/>
            <p:cNvSpPr/>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80" name="Google Shape;680;p61"/>
            <p:cNvSpPr txBox="1"/>
            <p:nvPr/>
          </p:nvSpPr>
          <p:spPr>
            <a:xfrm>
              <a:off x="9210675"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cxnSp>
        <p:nvCxnSpPr>
          <p:cNvPr id="681" name="Google Shape;681;p61"/>
          <p:cNvCxnSpPr/>
          <p:nvPr/>
        </p:nvCxnSpPr>
        <p:spPr>
          <a:xfrm>
            <a:off x="400050" y="6429375"/>
            <a:ext cx="10166700" cy="17400"/>
          </a:xfrm>
          <a:prstGeom prst="straightConnector1">
            <a:avLst/>
          </a:prstGeom>
          <a:solidFill>
            <a:srgbClr val="FFFFFF"/>
          </a:solidFill>
          <a:ln w="9525" cap="flat" cmpd="sng">
            <a:solidFill>
              <a:srgbClr val="8D8F93"/>
            </a:solidFill>
            <a:prstDash val="solid"/>
            <a:round/>
            <a:headEnd type="none" w="sm" len="sm"/>
            <a:tailEnd type="none" w="sm" len="sm"/>
          </a:ln>
        </p:spPr>
      </p:cxnSp>
      <p:sp>
        <p:nvSpPr>
          <p:cNvPr id="682" name="Google Shape;682;p61"/>
          <p:cNvSpPr txBox="1">
            <a:spLocks noGrp="1"/>
          </p:cNvSpPr>
          <p:nvPr>
            <p:ph type="title" idx="4294967295"/>
          </p:nvPr>
        </p:nvSpPr>
        <p:spPr>
          <a:xfrm>
            <a:off x="217125" y="506976"/>
            <a:ext cx="11284500" cy="487200"/>
          </a:xfrm>
          <a:prstGeom prst="rect">
            <a:avLst/>
          </a:prstGeom>
        </p:spPr>
        <p:txBody>
          <a:bodyPr spcFirstLastPara="1" wrap="square" lIns="0" tIns="45700" rIns="0" bIns="45700" anchor="t" anchorCtr="0">
            <a:noAutofit/>
          </a:bodyPr>
          <a:lstStyle/>
          <a:p>
            <a:pPr marL="0" lvl="0" indent="0" algn="l" rtl="0">
              <a:lnSpc>
                <a:spcPct val="105000"/>
              </a:lnSpc>
              <a:spcBef>
                <a:spcPts val="0"/>
              </a:spcBef>
              <a:spcAft>
                <a:spcPts val="0"/>
              </a:spcAft>
              <a:buClr>
                <a:srgbClr val="009CD8"/>
              </a:buClr>
              <a:buSzPts val="2100"/>
              <a:buFont typeface="Calibri"/>
              <a:buNone/>
            </a:pPr>
            <a:r>
              <a:rPr lang="en-IN" sz="2100">
                <a:solidFill>
                  <a:srgbClr val="009CD8"/>
                </a:solidFill>
              </a:rPr>
              <a:t>87% of ever-used respondents saw their income increase</a:t>
            </a:r>
            <a:endParaRPr sz="2100" b="0">
              <a:solidFill>
                <a:schemeClr val="dk1"/>
              </a:solidFill>
            </a:endParaRPr>
          </a:p>
          <a:p>
            <a:pPr marL="0" lvl="0" indent="0" algn="l" rtl="0">
              <a:spcBef>
                <a:spcPts val="0"/>
              </a:spcBef>
              <a:spcAft>
                <a:spcPts val="0"/>
              </a:spcAft>
              <a:buClr>
                <a:schemeClr val="dk1"/>
              </a:buClr>
              <a:buSzPts val="1100"/>
              <a:buFont typeface="Arial"/>
              <a:buNone/>
            </a:pPr>
            <a:endParaRPr sz="2100">
              <a:solidFill>
                <a:srgbClr val="009CD8"/>
              </a:solidFill>
            </a:endParaRPr>
          </a:p>
        </p:txBody>
      </p:sp>
      <p:sp>
        <p:nvSpPr>
          <p:cNvPr id="683" name="Google Shape;683;p61"/>
          <p:cNvSpPr txBox="1"/>
          <p:nvPr/>
        </p:nvSpPr>
        <p:spPr>
          <a:xfrm>
            <a:off x="463600" y="5403925"/>
            <a:ext cx="11463000" cy="699000"/>
          </a:xfrm>
          <a:prstGeom prst="rect">
            <a:avLst/>
          </a:prstGeom>
          <a:solidFill>
            <a:srgbClr val="F3F3F3"/>
          </a:solidFill>
          <a:ln>
            <a:noFill/>
          </a:ln>
        </p:spPr>
        <p:txBody>
          <a:bodyPr spcFirstLastPara="1" wrap="square" lIns="59325" tIns="59325" rIns="59325" bIns="59325" anchor="ctr" anchorCtr="0">
            <a:noAutofit/>
          </a:bodyPr>
          <a:lstStyle/>
          <a:p>
            <a:pPr marL="457200" lvl="0" indent="-298450" algn="l" rtl="0">
              <a:spcBef>
                <a:spcPts val="0"/>
              </a:spcBef>
              <a:spcAft>
                <a:spcPts val="0"/>
              </a:spcAft>
              <a:buClr>
                <a:schemeClr val="dk2"/>
              </a:buClr>
              <a:buSzPts val="1100"/>
              <a:buFont typeface="Calibri"/>
              <a:buChar char="-"/>
            </a:pPr>
            <a:r>
              <a:rPr lang="en-IN" sz="1100">
                <a:solidFill>
                  <a:schemeClr val="dk2"/>
                </a:solidFill>
                <a:latin typeface="Calibri"/>
                <a:ea typeface="Calibri"/>
                <a:cs typeface="Calibri"/>
                <a:sym typeface="Calibri"/>
              </a:rPr>
              <a:t>Additional incomes from DRE tech enabled </a:t>
            </a:r>
            <a:r>
              <a:rPr lang="en-IN" sz="1100" b="1">
                <a:solidFill>
                  <a:schemeClr val="dk2"/>
                </a:solidFill>
                <a:latin typeface="Calibri"/>
                <a:ea typeface="Calibri"/>
                <a:cs typeface="Calibri"/>
                <a:sym typeface="Calibri"/>
              </a:rPr>
              <a:t>users’ income slab progression</a:t>
            </a:r>
            <a:r>
              <a:rPr lang="en-IN" sz="1100">
                <a:solidFill>
                  <a:schemeClr val="dk2"/>
                </a:solidFill>
                <a:latin typeface="Calibri"/>
                <a:ea typeface="Calibri"/>
                <a:cs typeface="Calibri"/>
                <a:sym typeface="Calibri"/>
              </a:rPr>
              <a:t>.</a:t>
            </a:r>
            <a:endParaRPr sz="1100">
              <a:solidFill>
                <a:srgbClr val="6C6E71"/>
              </a:solidFill>
              <a:latin typeface="Calibri"/>
              <a:ea typeface="Calibri"/>
              <a:cs typeface="Calibri"/>
              <a:sym typeface="Calibri"/>
            </a:endParaRPr>
          </a:p>
          <a:p>
            <a:pPr marL="457200" lvl="0" indent="-304800" algn="l" rtl="0">
              <a:spcBef>
                <a:spcPts val="0"/>
              </a:spcBef>
              <a:spcAft>
                <a:spcPts val="0"/>
              </a:spcAft>
              <a:buClr>
                <a:schemeClr val="dk2"/>
              </a:buClr>
              <a:buSzPts val="1200"/>
              <a:buFont typeface="Calibri"/>
              <a:buChar char="-"/>
            </a:pPr>
            <a:r>
              <a:rPr lang="en-IN" sz="1200">
                <a:solidFill>
                  <a:srgbClr val="6C6E71"/>
                </a:solidFill>
                <a:latin typeface="Calibri"/>
                <a:ea typeface="Calibri"/>
                <a:cs typeface="Calibri"/>
                <a:sym typeface="Calibri"/>
              </a:rPr>
              <a:t>Geography shows far wider variation in whether income increased at all than gender, caste or group affiliation do.</a:t>
            </a:r>
            <a:endParaRPr sz="1200">
              <a:solidFill>
                <a:srgbClr val="6C6E71"/>
              </a:solidFill>
              <a:latin typeface="Calibri"/>
              <a:ea typeface="Calibri"/>
              <a:cs typeface="Calibri"/>
              <a:sym typeface="Calibri"/>
            </a:endParaRPr>
          </a:p>
        </p:txBody>
      </p:sp>
      <p:sp>
        <p:nvSpPr>
          <p:cNvPr id="684" name="Google Shape;684;p61"/>
          <p:cNvSpPr/>
          <p:nvPr/>
        </p:nvSpPr>
        <p:spPr>
          <a:xfrm>
            <a:off x="217130" y="1508760"/>
            <a:ext cx="2469000" cy="1051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6000"/>
              <a:buFont typeface="Calibri"/>
              <a:buNone/>
            </a:pPr>
            <a:r>
              <a:rPr lang="en-IN" sz="6000" b="1" i="0" u="none" strike="noStrike" cap="none">
                <a:solidFill>
                  <a:srgbClr val="009CD8"/>
                </a:solidFill>
                <a:latin typeface="Calibri"/>
                <a:ea typeface="Calibri"/>
                <a:cs typeface="Calibri"/>
                <a:sym typeface="Calibri"/>
              </a:rPr>
              <a:t>87%</a:t>
            </a:r>
            <a:endParaRPr sz="6000" b="0" i="0" u="none" strike="noStrike" cap="none">
              <a:solidFill>
                <a:srgbClr val="000000"/>
              </a:solidFill>
              <a:latin typeface="Calibri"/>
              <a:ea typeface="Calibri"/>
              <a:cs typeface="Calibri"/>
              <a:sym typeface="Calibri"/>
            </a:endParaRPr>
          </a:p>
        </p:txBody>
      </p:sp>
      <p:sp>
        <p:nvSpPr>
          <p:cNvPr id="685" name="Google Shape;685;p61"/>
          <p:cNvSpPr/>
          <p:nvPr/>
        </p:nvSpPr>
        <p:spPr>
          <a:xfrm>
            <a:off x="217130" y="2551176"/>
            <a:ext cx="2469000" cy="274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250"/>
              <a:buFont typeface="Arial"/>
              <a:buNone/>
            </a:pPr>
            <a:r>
              <a:rPr lang="en-IN" sz="1250" b="1" i="0" u="none" strike="noStrike" cap="none">
                <a:solidFill>
                  <a:srgbClr val="777877"/>
                </a:solidFill>
                <a:latin typeface="Arial"/>
                <a:ea typeface="Arial"/>
                <a:cs typeface="Arial"/>
                <a:sym typeface="Arial"/>
              </a:rPr>
              <a:t>n = 661</a:t>
            </a:r>
            <a:endParaRPr sz="1250" b="0" i="0" u="none" strike="noStrike" cap="none">
              <a:solidFill>
                <a:srgbClr val="000000"/>
              </a:solidFill>
              <a:latin typeface="Calibri"/>
              <a:ea typeface="Calibri"/>
              <a:cs typeface="Calibri"/>
              <a:sym typeface="Calibri"/>
            </a:endParaRPr>
          </a:p>
        </p:txBody>
      </p:sp>
      <p:sp>
        <p:nvSpPr>
          <p:cNvPr id="686" name="Google Shape;686;p61"/>
          <p:cNvSpPr/>
          <p:nvPr/>
        </p:nvSpPr>
        <p:spPr>
          <a:xfrm>
            <a:off x="217130" y="2843784"/>
            <a:ext cx="2469000" cy="1051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777877"/>
              </a:buClr>
              <a:buSzPts val="1300"/>
              <a:buFont typeface="Arial"/>
              <a:buNone/>
            </a:pPr>
            <a:r>
              <a:rPr lang="en-IN" sz="1300" b="0" i="0" u="none" strike="noStrike" cap="none">
                <a:solidFill>
                  <a:srgbClr val="777877"/>
                </a:solidFill>
                <a:latin typeface="Arial"/>
                <a:ea typeface="Arial"/>
                <a:cs typeface="Arial"/>
                <a:sym typeface="Arial"/>
              </a:rPr>
              <a:t>of ever-used respondents report an income increase</a:t>
            </a:r>
            <a:endParaRPr sz="1300" b="0" i="0" u="none" strike="noStrike" cap="none">
              <a:solidFill>
                <a:srgbClr val="000000"/>
              </a:solidFill>
              <a:latin typeface="Calibri"/>
              <a:ea typeface="Calibri"/>
              <a:cs typeface="Calibri"/>
              <a:sym typeface="Calibri"/>
            </a:endParaRPr>
          </a:p>
        </p:txBody>
      </p:sp>
      <p:sp>
        <p:nvSpPr>
          <p:cNvPr id="687" name="Google Shape;687;p61"/>
          <p:cNvSpPr/>
          <p:nvPr/>
        </p:nvSpPr>
        <p:spPr>
          <a:xfrm>
            <a:off x="9509760" y="1463040"/>
            <a:ext cx="2267700" cy="201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950"/>
              <a:buFont typeface="Calibri"/>
              <a:buNone/>
            </a:pPr>
            <a:r>
              <a:rPr lang="en-IN" sz="950" b="1" i="0" u="none" strike="noStrike" cap="none">
                <a:solidFill>
                  <a:srgbClr val="A5A5A5"/>
                </a:solidFill>
                <a:latin typeface="Calibri"/>
                <a:ea typeface="Calibri"/>
                <a:cs typeface="Calibri"/>
                <a:sym typeface="Calibri"/>
              </a:rPr>
              <a:t>GENDER, CASTE &amp; GROUP</a:t>
            </a:r>
            <a:endParaRPr sz="950" b="0" i="0" u="none" strike="noStrike" cap="none">
              <a:solidFill>
                <a:srgbClr val="000000"/>
              </a:solidFill>
              <a:latin typeface="Calibri"/>
              <a:ea typeface="Calibri"/>
              <a:cs typeface="Calibri"/>
              <a:sym typeface="Calibri"/>
            </a:endParaRPr>
          </a:p>
        </p:txBody>
      </p:sp>
      <p:sp>
        <p:nvSpPr>
          <p:cNvPr id="688" name="Google Shape;688;p61"/>
          <p:cNvSpPr/>
          <p:nvPr/>
        </p:nvSpPr>
        <p:spPr>
          <a:xfrm>
            <a:off x="9509760" y="1682496"/>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1300"/>
              <a:buFont typeface="Arial"/>
              <a:buNone/>
            </a:pPr>
            <a:r>
              <a:rPr lang="en-IN" sz="1300" b="1" i="0" u="none" strike="noStrike" cap="none">
                <a:solidFill>
                  <a:srgbClr val="009CD8"/>
                </a:solidFill>
                <a:latin typeface="Arial"/>
                <a:ea typeface="Arial"/>
                <a:cs typeface="Arial"/>
                <a:sym typeface="Arial"/>
              </a:rPr>
              <a:t>All: 80–90%</a:t>
            </a:r>
            <a:endParaRPr sz="1300" b="0" i="0" u="none" strike="noStrike" cap="none">
              <a:solidFill>
                <a:srgbClr val="000000"/>
              </a:solidFill>
              <a:latin typeface="Calibri"/>
              <a:ea typeface="Calibri"/>
              <a:cs typeface="Calibri"/>
              <a:sym typeface="Calibri"/>
            </a:endParaRPr>
          </a:p>
        </p:txBody>
      </p:sp>
      <p:sp>
        <p:nvSpPr>
          <p:cNvPr id="689" name="Google Shape;689;p61"/>
          <p:cNvSpPr/>
          <p:nvPr/>
        </p:nvSpPr>
        <p:spPr>
          <a:xfrm>
            <a:off x="9509760" y="1975104"/>
            <a:ext cx="2267700" cy="1591200"/>
          </a:xfrm>
          <a:prstGeom prst="rect">
            <a:avLst/>
          </a:prstGeom>
          <a:noFill/>
          <a:ln>
            <a:noFill/>
          </a:ln>
        </p:spPr>
        <p:txBody>
          <a:bodyPr spcFirstLastPara="1" wrap="square" lIns="91425" tIns="45700" rIns="91425" bIns="45700" anchor="t" anchorCtr="0">
            <a:noAutofit/>
          </a:bodyPr>
          <a:lstStyle/>
          <a:p>
            <a:pPr marL="0" marR="0" lvl="0" indent="0" algn="l" rtl="0">
              <a:lnSpc>
                <a:spcPct val="108000"/>
              </a:lnSpc>
              <a:spcBef>
                <a:spcPts val="0"/>
              </a:spcBef>
              <a:spcAft>
                <a:spcPts val="0"/>
              </a:spcAft>
              <a:buClr>
                <a:srgbClr val="777877"/>
              </a:buClr>
              <a:buSzPts val="900"/>
              <a:buFont typeface="Arial"/>
              <a:buNone/>
            </a:pPr>
            <a:r>
              <a:rPr lang="en-IN" sz="900" b="0" i="1" u="none" strike="noStrike" cap="none">
                <a:solidFill>
                  <a:srgbClr val="777877"/>
                </a:solidFill>
                <a:latin typeface="Arial"/>
                <a:ea typeface="Arial"/>
                <a:cs typeface="Arial"/>
                <a:sym typeface="Arial"/>
              </a:rPr>
              <a:t>Female 88.5% vs. Male 85.7%; castes 82–95%; group types 80–90%</a:t>
            </a:r>
            <a:endParaRPr sz="900" b="0" i="0" u="none" strike="noStrike" cap="none">
              <a:solidFill>
                <a:srgbClr val="000000"/>
              </a:solidFill>
              <a:latin typeface="Calibri"/>
              <a:ea typeface="Calibri"/>
              <a:cs typeface="Calibri"/>
              <a:sym typeface="Calibri"/>
            </a:endParaRPr>
          </a:p>
        </p:txBody>
      </p:sp>
      <p:sp>
        <p:nvSpPr>
          <p:cNvPr id="690" name="Google Shape;690;p61"/>
          <p:cNvSpPr/>
          <p:nvPr/>
        </p:nvSpPr>
        <p:spPr>
          <a:xfrm>
            <a:off x="9509760" y="3840480"/>
            <a:ext cx="2267700" cy="201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950"/>
              <a:buFont typeface="Calibri"/>
              <a:buNone/>
            </a:pPr>
            <a:r>
              <a:rPr lang="en-IN" sz="950" b="1" i="0" u="none" strike="noStrike" cap="none">
                <a:solidFill>
                  <a:srgbClr val="A5A5A5"/>
                </a:solidFill>
                <a:latin typeface="Calibri"/>
                <a:ea typeface="Calibri"/>
                <a:cs typeface="Calibri"/>
                <a:sym typeface="Calibri"/>
              </a:rPr>
              <a:t>OUTLIER TO FLAG</a:t>
            </a:r>
            <a:endParaRPr sz="950" b="0" i="0" u="none" strike="noStrike" cap="none">
              <a:solidFill>
                <a:srgbClr val="000000"/>
              </a:solidFill>
              <a:latin typeface="Calibri"/>
              <a:ea typeface="Calibri"/>
              <a:cs typeface="Calibri"/>
              <a:sym typeface="Calibri"/>
            </a:endParaRPr>
          </a:p>
        </p:txBody>
      </p:sp>
      <p:sp>
        <p:nvSpPr>
          <p:cNvPr id="691" name="Google Shape;691;p61"/>
          <p:cNvSpPr/>
          <p:nvPr/>
        </p:nvSpPr>
        <p:spPr>
          <a:xfrm>
            <a:off x="9509760" y="4059936"/>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1300"/>
              <a:buFont typeface="Arial"/>
              <a:buNone/>
            </a:pPr>
            <a:r>
              <a:rPr lang="en-IN" sz="1300" b="1" i="0" u="none" strike="noStrike" cap="none">
                <a:solidFill>
                  <a:srgbClr val="009CD8"/>
                </a:solidFill>
                <a:latin typeface="Arial"/>
                <a:ea typeface="Arial"/>
                <a:cs typeface="Arial"/>
                <a:sym typeface="Arial"/>
              </a:rPr>
              <a:t>Telangana: 29%</a:t>
            </a:r>
            <a:endParaRPr sz="1300" b="0" i="0" u="none" strike="noStrike" cap="none">
              <a:solidFill>
                <a:srgbClr val="000000"/>
              </a:solidFill>
              <a:latin typeface="Calibri"/>
              <a:ea typeface="Calibri"/>
              <a:cs typeface="Calibri"/>
              <a:sym typeface="Calibri"/>
            </a:endParaRPr>
          </a:p>
        </p:txBody>
      </p:sp>
      <p:sp>
        <p:nvSpPr>
          <p:cNvPr id="692" name="Google Shape;692;p61"/>
          <p:cNvSpPr/>
          <p:nvPr/>
        </p:nvSpPr>
        <p:spPr>
          <a:xfrm>
            <a:off x="9509760" y="4352544"/>
            <a:ext cx="2267700" cy="1225200"/>
          </a:xfrm>
          <a:prstGeom prst="rect">
            <a:avLst/>
          </a:prstGeom>
          <a:noFill/>
          <a:ln>
            <a:noFill/>
          </a:ln>
        </p:spPr>
        <p:txBody>
          <a:bodyPr spcFirstLastPara="1" wrap="square" lIns="91425" tIns="45700" rIns="91425" bIns="45700" anchor="t" anchorCtr="0">
            <a:noAutofit/>
          </a:bodyPr>
          <a:lstStyle/>
          <a:p>
            <a:pPr marL="0" marR="0" lvl="0" indent="0" algn="l" rtl="0">
              <a:lnSpc>
                <a:spcPct val="108000"/>
              </a:lnSpc>
              <a:spcBef>
                <a:spcPts val="0"/>
              </a:spcBef>
              <a:spcAft>
                <a:spcPts val="0"/>
              </a:spcAft>
              <a:buClr>
                <a:srgbClr val="777877"/>
              </a:buClr>
              <a:buSzPts val="900"/>
              <a:buFont typeface="Arial"/>
              <a:buNone/>
            </a:pPr>
            <a:endParaRPr sz="900" b="0" i="0" u="none" strike="noStrike" cap="none">
              <a:solidFill>
                <a:srgbClr val="000000"/>
              </a:solidFill>
              <a:latin typeface="Calibri"/>
              <a:ea typeface="Calibri"/>
              <a:cs typeface="Calibri"/>
              <a:sym typeface="Calibri"/>
            </a:endParaRPr>
          </a:p>
        </p:txBody>
      </p:sp>
      <p:pic>
        <p:nvPicPr>
          <p:cNvPr id="693" name="Google Shape;693;p61"/>
          <p:cNvPicPr preferRelativeResize="0"/>
          <p:nvPr/>
        </p:nvPicPr>
        <p:blipFill>
          <a:blip r:embed="rId4">
            <a:alphaModFix/>
          </a:blip>
          <a:stretch>
            <a:fillRect/>
          </a:stretch>
        </p:blipFill>
        <p:spPr>
          <a:xfrm>
            <a:off x="2610375" y="1526435"/>
            <a:ext cx="6308725" cy="3725089"/>
          </a:xfrm>
          <a:prstGeom prst="rect">
            <a:avLst/>
          </a:prstGeom>
          <a:noFill/>
          <a:ln>
            <a:noFill/>
          </a:ln>
        </p:spPr>
      </p:pic>
      <p:sp>
        <p:nvSpPr>
          <p:cNvPr id="694" name="Google Shape;694;p61"/>
          <p:cNvSpPr/>
          <p:nvPr/>
        </p:nvSpPr>
        <p:spPr>
          <a:xfrm>
            <a:off x="3063240" y="1234440"/>
            <a:ext cx="6263700" cy="2376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000"/>
              <a:buFont typeface="Arial"/>
              <a:buNone/>
            </a:pPr>
            <a:r>
              <a:rPr lang="en-IN" sz="1000" b="0" i="1" u="none" strike="noStrike" cap="none">
                <a:solidFill>
                  <a:srgbClr val="777877"/>
                </a:solidFill>
                <a:latin typeface="Arial"/>
                <a:ea typeface="Arial"/>
                <a:cs typeface="Arial"/>
                <a:sym typeface="Arial"/>
              </a:rPr>
              <a:t>% of ever-used respondents reporting an income increase, by state</a:t>
            </a:r>
            <a:endParaRPr sz="1000" b="0" i="0" u="none" strike="noStrike" cap="none">
              <a:solidFill>
                <a:srgbClr val="000000"/>
              </a:solidFill>
              <a:latin typeface="Calibri"/>
              <a:ea typeface="Calibri"/>
              <a:cs typeface="Calibri"/>
              <a:sym typeface="Calibri"/>
            </a:endParaRPr>
          </a:p>
        </p:txBody>
      </p:sp>
      <p:sp>
        <p:nvSpPr>
          <p:cNvPr id="695" name="Google Shape;695;p61"/>
          <p:cNvSpPr txBox="1">
            <a:spLocks noGrp="1"/>
          </p:cNvSpPr>
          <p:nvPr>
            <p:ph type="sldNum" idx="12"/>
          </p:nvPr>
        </p:nvSpPr>
        <p:spPr>
          <a:xfrm>
            <a:off x="-331655" y="6376959"/>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03"/>
        <p:cNvGrpSpPr/>
        <p:nvPr/>
      </p:nvGrpSpPr>
      <p:grpSpPr>
        <a:xfrm>
          <a:off x="0" y="0"/>
          <a:ext cx="0" cy="0"/>
          <a:chOff x="0" y="0"/>
          <a:chExt cx="0" cy="0"/>
        </a:xfrm>
      </p:grpSpPr>
      <p:grpSp>
        <p:nvGrpSpPr>
          <p:cNvPr id="704" name="Google Shape;704;p62"/>
          <p:cNvGrpSpPr/>
          <p:nvPr/>
        </p:nvGrpSpPr>
        <p:grpSpPr>
          <a:xfrm>
            <a:off x="0" y="0"/>
            <a:ext cx="12192075" cy="362100"/>
            <a:chOff x="0" y="0"/>
            <a:chExt cx="12192075" cy="362100"/>
          </a:xfrm>
        </p:grpSpPr>
        <p:sp>
          <p:nvSpPr>
            <p:cNvPr id="705" name="Google Shape;705;p62"/>
            <p:cNvSpPr/>
            <p:nvPr/>
          </p:nvSpPr>
          <p:spPr>
            <a:xfrm>
              <a:off x="0" y="0"/>
              <a:ext cx="2838600" cy="362100"/>
            </a:xfrm>
            <a:prstGeom prst="rect">
              <a:avLst/>
            </a:prstGeom>
            <a:solidFill>
              <a:srgbClr val="009ED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06" name="Google Shape;706;p62"/>
            <p:cNvSpPr txBox="1"/>
            <p:nvPr/>
          </p:nvSpPr>
          <p:spPr>
            <a:xfrm>
              <a:off x="0" y="0"/>
              <a:ext cx="28386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Role of Evidence in DRE</a:t>
              </a:r>
              <a:endParaRPr sz="1100" b="1">
                <a:solidFill>
                  <a:srgbClr val="A5A5A5"/>
                </a:solidFill>
                <a:latin typeface="Calibri"/>
                <a:ea typeface="Calibri"/>
                <a:cs typeface="Calibri"/>
                <a:sym typeface="Calibri"/>
              </a:endParaRPr>
            </a:p>
          </p:txBody>
        </p:sp>
        <p:sp>
          <p:nvSpPr>
            <p:cNvPr id="707" name="Google Shape;707;p62"/>
            <p:cNvSpPr/>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08" name="Google Shape;708;p62"/>
            <p:cNvSpPr txBox="1"/>
            <p:nvPr/>
          </p:nvSpPr>
          <p:spPr>
            <a:xfrm>
              <a:off x="2838450" y="0"/>
              <a:ext cx="2981400" cy="3621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chemeClr val="accent6"/>
                  </a:solidFill>
                  <a:latin typeface="Calibri"/>
                  <a:ea typeface="Calibri"/>
                  <a:cs typeface="Calibri"/>
                  <a:sym typeface="Calibri"/>
                </a:rPr>
                <a:t>Evaluation design &amp; insights</a:t>
              </a:r>
              <a:endParaRPr sz="1100" b="1">
                <a:solidFill>
                  <a:schemeClr val="accent6"/>
                </a:solidFill>
                <a:latin typeface="Calibri"/>
                <a:ea typeface="Calibri"/>
                <a:cs typeface="Calibri"/>
                <a:sym typeface="Calibri"/>
              </a:endParaRPr>
            </a:p>
          </p:txBody>
        </p:sp>
        <p:sp>
          <p:nvSpPr>
            <p:cNvPr id="709" name="Google Shape;709;p62"/>
            <p:cNvSpPr/>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0" name="Google Shape;710;p62"/>
            <p:cNvSpPr txBox="1"/>
            <p:nvPr/>
          </p:nvSpPr>
          <p:spPr>
            <a:xfrm>
              <a:off x="5819775" y="0"/>
              <a:ext cx="33909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Clr>
                  <a:schemeClr val="dk1"/>
                </a:buClr>
                <a:buSzPts val="1100"/>
                <a:buFont typeface="Arial"/>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711" name="Google Shape;711;p62"/>
            <p:cNvSpPr/>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2" name="Google Shape;712;p62"/>
            <p:cNvSpPr txBox="1"/>
            <p:nvPr/>
          </p:nvSpPr>
          <p:spPr>
            <a:xfrm>
              <a:off x="9210675"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cxnSp>
        <p:nvCxnSpPr>
          <p:cNvPr id="713" name="Google Shape;713;p62"/>
          <p:cNvCxnSpPr/>
          <p:nvPr/>
        </p:nvCxnSpPr>
        <p:spPr>
          <a:xfrm>
            <a:off x="400050" y="6429375"/>
            <a:ext cx="10166700" cy="17400"/>
          </a:xfrm>
          <a:prstGeom prst="straightConnector1">
            <a:avLst/>
          </a:prstGeom>
          <a:solidFill>
            <a:srgbClr val="FFFFFF"/>
          </a:solidFill>
          <a:ln w="9525" cap="flat" cmpd="sng">
            <a:solidFill>
              <a:srgbClr val="8D8F93"/>
            </a:solidFill>
            <a:prstDash val="solid"/>
            <a:round/>
            <a:headEnd type="none" w="sm" len="sm"/>
            <a:tailEnd type="none" w="sm" len="sm"/>
          </a:ln>
        </p:spPr>
      </p:cxnSp>
      <p:sp>
        <p:nvSpPr>
          <p:cNvPr id="714" name="Google Shape;714;p62"/>
          <p:cNvSpPr txBox="1">
            <a:spLocks noGrp="1"/>
          </p:cNvSpPr>
          <p:nvPr>
            <p:ph type="title" idx="4294967295"/>
          </p:nvPr>
        </p:nvSpPr>
        <p:spPr>
          <a:xfrm>
            <a:off x="217125" y="506976"/>
            <a:ext cx="11284500" cy="487200"/>
          </a:xfrm>
          <a:prstGeom prst="rect">
            <a:avLst/>
          </a:prstGeom>
        </p:spPr>
        <p:txBody>
          <a:bodyPr spcFirstLastPara="1" wrap="square" lIns="0" tIns="45700" rIns="0" bIns="45700" anchor="t" anchorCtr="0">
            <a:noAutofit/>
          </a:bodyPr>
          <a:lstStyle/>
          <a:p>
            <a:pPr marL="0" lvl="0" indent="0" algn="l" rtl="0">
              <a:lnSpc>
                <a:spcPct val="105000"/>
              </a:lnSpc>
              <a:spcBef>
                <a:spcPts val="0"/>
              </a:spcBef>
              <a:spcAft>
                <a:spcPts val="0"/>
              </a:spcAft>
              <a:buClr>
                <a:srgbClr val="009CD8"/>
              </a:buClr>
              <a:buSzPts val="2100"/>
              <a:buFont typeface="Calibri"/>
              <a:buNone/>
            </a:pPr>
            <a:r>
              <a:rPr lang="en-IN" sz="2100">
                <a:solidFill>
                  <a:srgbClr val="009CD8"/>
                </a:solidFill>
              </a:rPr>
              <a:t>The typical income gain is INR 40,000/year — with a 5.5x range observed across states</a:t>
            </a:r>
            <a:endParaRPr sz="2100" b="0">
              <a:solidFill>
                <a:schemeClr val="dk1"/>
              </a:solidFill>
            </a:endParaRPr>
          </a:p>
          <a:p>
            <a:pPr marL="0" lvl="0" indent="0" algn="l" rtl="0">
              <a:spcBef>
                <a:spcPts val="0"/>
              </a:spcBef>
              <a:spcAft>
                <a:spcPts val="0"/>
              </a:spcAft>
              <a:buClr>
                <a:schemeClr val="dk1"/>
              </a:buClr>
              <a:buSzPts val="1100"/>
              <a:buFont typeface="Arial"/>
              <a:buNone/>
            </a:pPr>
            <a:endParaRPr sz="2100">
              <a:solidFill>
                <a:srgbClr val="009CD8"/>
              </a:solidFill>
            </a:endParaRPr>
          </a:p>
        </p:txBody>
      </p:sp>
      <p:sp>
        <p:nvSpPr>
          <p:cNvPr id="715" name="Google Shape;715;p62"/>
          <p:cNvSpPr txBox="1"/>
          <p:nvPr/>
        </p:nvSpPr>
        <p:spPr>
          <a:xfrm>
            <a:off x="463600" y="4882750"/>
            <a:ext cx="11463000" cy="1220100"/>
          </a:xfrm>
          <a:prstGeom prst="rect">
            <a:avLst/>
          </a:prstGeom>
          <a:solidFill>
            <a:srgbClr val="F3F3F3"/>
          </a:solidFill>
          <a:ln>
            <a:noFill/>
          </a:ln>
        </p:spPr>
        <p:txBody>
          <a:bodyPr spcFirstLastPara="1" wrap="square" lIns="59325" tIns="59325" rIns="59325" bIns="59325" anchor="ctr" anchorCtr="0">
            <a:noAutofit/>
          </a:bodyPr>
          <a:lstStyle/>
          <a:p>
            <a:pPr marL="457200" lvl="0" indent="-304800" algn="l" rtl="0">
              <a:spcBef>
                <a:spcPts val="0"/>
              </a:spcBef>
              <a:spcAft>
                <a:spcPts val="0"/>
              </a:spcAft>
              <a:buClr>
                <a:srgbClr val="777877"/>
              </a:buClr>
              <a:buSzPts val="1200"/>
              <a:buFont typeface="Calibri"/>
              <a:buChar char="-"/>
            </a:pPr>
            <a:r>
              <a:rPr lang="en-IN" sz="1200" i="1">
                <a:solidFill>
                  <a:srgbClr val="777877"/>
                </a:solidFill>
                <a:latin typeface="Calibri"/>
                <a:ea typeface="Calibri"/>
                <a:cs typeface="Calibri"/>
                <a:sym typeface="Calibri"/>
              </a:rPr>
              <a:t>Women's typical gain is 50% higher than men's.</a:t>
            </a:r>
            <a:endParaRPr sz="1200">
              <a:solidFill>
                <a:srgbClr val="777877"/>
              </a:solidFill>
              <a:latin typeface="Calibri"/>
              <a:ea typeface="Calibri"/>
              <a:cs typeface="Calibri"/>
              <a:sym typeface="Calibri"/>
            </a:endParaRPr>
          </a:p>
          <a:p>
            <a:pPr marL="457200" lvl="0" indent="-304800" algn="l" rtl="0">
              <a:lnSpc>
                <a:spcPct val="115000"/>
              </a:lnSpc>
              <a:spcBef>
                <a:spcPts val="0"/>
              </a:spcBef>
              <a:spcAft>
                <a:spcPts val="0"/>
              </a:spcAft>
              <a:buClr>
                <a:srgbClr val="777877"/>
              </a:buClr>
              <a:buSzPts val="1200"/>
              <a:buFont typeface="Calibri"/>
              <a:buChar char="-"/>
            </a:pPr>
            <a:r>
              <a:rPr lang="en-IN" sz="1200" b="1">
                <a:solidFill>
                  <a:srgbClr val="777877"/>
                </a:solidFill>
                <a:latin typeface="Calibri"/>
                <a:ea typeface="Calibri"/>
                <a:cs typeface="Calibri"/>
                <a:sym typeface="Calibri"/>
              </a:rPr>
              <a:t>Geography (median):  </a:t>
            </a:r>
            <a:r>
              <a:rPr lang="en-IN" sz="1200">
                <a:solidFill>
                  <a:srgbClr val="777877"/>
                </a:solidFill>
                <a:latin typeface="Calibri"/>
                <a:ea typeface="Calibri"/>
                <a:cs typeface="Calibri"/>
                <a:sym typeface="Calibri"/>
              </a:rPr>
              <a:t>highest in Maharashtra (Rs 55,000), lowest in Uttar Pradesh (Rs 10,000) — a 5.5x range across states.</a:t>
            </a:r>
            <a:endParaRPr sz="1200">
              <a:solidFill>
                <a:srgbClr val="777877"/>
              </a:solidFill>
              <a:latin typeface="Calibri"/>
              <a:ea typeface="Calibri"/>
              <a:cs typeface="Calibri"/>
              <a:sym typeface="Calibri"/>
            </a:endParaRPr>
          </a:p>
          <a:p>
            <a:pPr marL="457200" lvl="0" indent="-304800" algn="l" rtl="0">
              <a:spcBef>
                <a:spcPts val="0"/>
              </a:spcBef>
              <a:spcAft>
                <a:spcPts val="0"/>
              </a:spcAft>
              <a:buClr>
                <a:srgbClr val="777877"/>
              </a:buClr>
              <a:buSzPts val="1200"/>
              <a:buFont typeface="Calibri"/>
              <a:buChar char="-"/>
            </a:pPr>
            <a:r>
              <a:rPr lang="en-IN" sz="1200">
                <a:solidFill>
                  <a:srgbClr val="777877"/>
                </a:solidFill>
                <a:latin typeface="Calibri"/>
                <a:ea typeface="Calibri"/>
                <a:cs typeface="Calibri"/>
                <a:sym typeface="Calibri"/>
              </a:rPr>
              <a:t>Unlike income status (where geography shows the widest variation), the size of the gain is also associated with gender, caste and group ties.</a:t>
            </a:r>
            <a:endParaRPr sz="1200">
              <a:solidFill>
                <a:srgbClr val="777877"/>
              </a:solidFill>
              <a:latin typeface="Calibri"/>
              <a:ea typeface="Calibri"/>
              <a:cs typeface="Calibri"/>
              <a:sym typeface="Calibri"/>
            </a:endParaRPr>
          </a:p>
          <a:p>
            <a:pPr marL="457200" lvl="0" indent="-304800" algn="l" rtl="0">
              <a:spcBef>
                <a:spcPts val="0"/>
              </a:spcBef>
              <a:spcAft>
                <a:spcPts val="0"/>
              </a:spcAft>
              <a:buClr>
                <a:srgbClr val="777877"/>
              </a:buClr>
              <a:buSzPts val="1200"/>
              <a:buFont typeface="Calibri"/>
              <a:buChar char="-"/>
            </a:pPr>
            <a:r>
              <a:rPr lang="en-IN" sz="1200" b="1">
                <a:solidFill>
                  <a:schemeClr val="dk2"/>
                </a:solidFill>
                <a:latin typeface="Calibri"/>
                <a:ea typeface="Calibri"/>
                <a:cs typeface="Calibri"/>
                <a:sym typeface="Calibri"/>
              </a:rPr>
              <a:t>~50% can repay loans for DRE tech </a:t>
            </a:r>
            <a:r>
              <a:rPr lang="en-IN" sz="1200">
                <a:solidFill>
                  <a:schemeClr val="dk2"/>
                </a:solidFill>
                <a:latin typeface="Calibri"/>
                <a:ea typeface="Calibri"/>
                <a:cs typeface="Calibri"/>
                <a:sym typeface="Calibri"/>
              </a:rPr>
              <a:t>through increased incomes.	 Extending loan tenures takes it ~70%.</a:t>
            </a:r>
            <a:endParaRPr sz="1200">
              <a:solidFill>
                <a:srgbClr val="777877"/>
              </a:solidFill>
              <a:latin typeface="Calibri"/>
              <a:ea typeface="Calibri"/>
              <a:cs typeface="Calibri"/>
              <a:sym typeface="Calibri"/>
            </a:endParaRPr>
          </a:p>
        </p:txBody>
      </p:sp>
      <p:sp>
        <p:nvSpPr>
          <p:cNvPr id="716" name="Google Shape;716;p62"/>
          <p:cNvSpPr/>
          <p:nvPr/>
        </p:nvSpPr>
        <p:spPr>
          <a:xfrm>
            <a:off x="217124" y="1463050"/>
            <a:ext cx="3168000" cy="1051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6000"/>
              <a:buFont typeface="Calibri"/>
              <a:buNone/>
            </a:pPr>
            <a:r>
              <a:rPr lang="en-IN" sz="6000" b="1">
                <a:solidFill>
                  <a:srgbClr val="009CD8"/>
                </a:solidFill>
                <a:latin typeface="Calibri"/>
                <a:ea typeface="Calibri"/>
                <a:cs typeface="Calibri"/>
                <a:sym typeface="Calibri"/>
              </a:rPr>
              <a:t>INR</a:t>
            </a:r>
            <a:r>
              <a:rPr lang="en-IN" sz="6000" b="1" i="0" u="none" strike="noStrike" cap="none">
                <a:solidFill>
                  <a:srgbClr val="009CD8"/>
                </a:solidFill>
                <a:latin typeface="Calibri"/>
                <a:ea typeface="Calibri"/>
                <a:cs typeface="Calibri"/>
                <a:sym typeface="Calibri"/>
              </a:rPr>
              <a:t> </a:t>
            </a:r>
            <a:r>
              <a:rPr lang="en-IN" sz="6000" b="1">
                <a:solidFill>
                  <a:srgbClr val="009CD8"/>
                </a:solidFill>
                <a:latin typeface="Calibri"/>
                <a:ea typeface="Calibri"/>
                <a:cs typeface="Calibri"/>
                <a:sym typeface="Calibri"/>
              </a:rPr>
              <a:t>4</a:t>
            </a:r>
            <a:r>
              <a:rPr lang="en-IN" sz="6000" b="1" i="0" u="none" strike="noStrike" cap="none">
                <a:solidFill>
                  <a:srgbClr val="009CD8"/>
                </a:solidFill>
                <a:latin typeface="Calibri"/>
                <a:ea typeface="Calibri"/>
                <a:cs typeface="Calibri"/>
                <a:sym typeface="Calibri"/>
              </a:rPr>
              <a:t>0k</a:t>
            </a:r>
            <a:endParaRPr sz="6000" b="0" i="0" u="none" strike="noStrike" cap="none">
              <a:solidFill>
                <a:srgbClr val="000000"/>
              </a:solidFill>
              <a:latin typeface="Calibri"/>
              <a:ea typeface="Calibri"/>
              <a:cs typeface="Calibri"/>
              <a:sym typeface="Calibri"/>
            </a:endParaRPr>
          </a:p>
        </p:txBody>
      </p:sp>
      <p:sp>
        <p:nvSpPr>
          <p:cNvPr id="717" name="Google Shape;717;p62"/>
          <p:cNvSpPr/>
          <p:nvPr/>
        </p:nvSpPr>
        <p:spPr>
          <a:xfrm>
            <a:off x="217130" y="2505476"/>
            <a:ext cx="2469000" cy="274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250"/>
              <a:buFont typeface="Arial"/>
              <a:buNone/>
            </a:pPr>
            <a:r>
              <a:rPr lang="en-IN" sz="1250" b="1" i="0" u="none" strike="noStrike" cap="none">
                <a:solidFill>
                  <a:srgbClr val="777877"/>
                </a:solidFill>
                <a:latin typeface="Arial"/>
                <a:ea typeface="Arial"/>
                <a:cs typeface="Arial"/>
                <a:sym typeface="Arial"/>
              </a:rPr>
              <a:t>n = 576</a:t>
            </a:r>
            <a:endParaRPr sz="1250" b="0" i="0" u="none" strike="noStrike" cap="none">
              <a:solidFill>
                <a:srgbClr val="000000"/>
              </a:solidFill>
              <a:latin typeface="Calibri"/>
              <a:ea typeface="Calibri"/>
              <a:cs typeface="Calibri"/>
              <a:sym typeface="Calibri"/>
            </a:endParaRPr>
          </a:p>
        </p:txBody>
      </p:sp>
      <p:sp>
        <p:nvSpPr>
          <p:cNvPr id="718" name="Google Shape;718;p62"/>
          <p:cNvSpPr/>
          <p:nvPr/>
        </p:nvSpPr>
        <p:spPr>
          <a:xfrm>
            <a:off x="217130" y="2798084"/>
            <a:ext cx="2469000" cy="1051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777877"/>
              </a:buClr>
              <a:buSzPts val="1300"/>
              <a:buFont typeface="Arial"/>
              <a:buNone/>
            </a:pPr>
            <a:r>
              <a:rPr lang="en-IN" sz="1300">
                <a:solidFill>
                  <a:srgbClr val="777877"/>
                </a:solidFill>
              </a:rPr>
              <a:t>Mean </a:t>
            </a:r>
            <a:r>
              <a:rPr lang="en-IN" sz="1300" b="0" i="0" u="none" strike="noStrike" cap="none">
                <a:solidFill>
                  <a:srgbClr val="777877"/>
                </a:solidFill>
                <a:latin typeface="Arial"/>
                <a:ea typeface="Arial"/>
                <a:cs typeface="Arial"/>
                <a:sym typeface="Arial"/>
              </a:rPr>
              <a:t>annual income increase, among those reporting an increase</a:t>
            </a:r>
            <a:endParaRPr sz="1300" b="0" i="0" u="none" strike="noStrike" cap="none">
              <a:solidFill>
                <a:srgbClr val="000000"/>
              </a:solidFill>
              <a:latin typeface="Calibri"/>
              <a:ea typeface="Calibri"/>
              <a:cs typeface="Calibri"/>
              <a:sym typeface="Calibri"/>
            </a:endParaRPr>
          </a:p>
        </p:txBody>
      </p:sp>
      <p:pic>
        <p:nvPicPr>
          <p:cNvPr id="719" name="Google Shape;719;p62"/>
          <p:cNvPicPr preferRelativeResize="0"/>
          <p:nvPr/>
        </p:nvPicPr>
        <p:blipFill>
          <a:blip r:embed="rId4">
            <a:alphaModFix/>
          </a:blip>
          <a:stretch>
            <a:fillRect/>
          </a:stretch>
        </p:blipFill>
        <p:spPr>
          <a:xfrm>
            <a:off x="2884125" y="1624449"/>
            <a:ext cx="6091157" cy="2216025"/>
          </a:xfrm>
          <a:prstGeom prst="rect">
            <a:avLst/>
          </a:prstGeom>
          <a:noFill/>
          <a:ln>
            <a:noFill/>
          </a:ln>
        </p:spPr>
      </p:pic>
      <p:sp>
        <p:nvSpPr>
          <p:cNvPr id="720" name="Google Shape;720;p62"/>
          <p:cNvSpPr/>
          <p:nvPr/>
        </p:nvSpPr>
        <p:spPr>
          <a:xfrm>
            <a:off x="3063240" y="1234440"/>
            <a:ext cx="6263700" cy="2376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777877"/>
              </a:buClr>
              <a:buSzPts val="1000"/>
              <a:buFont typeface="Arial"/>
              <a:buNone/>
            </a:pPr>
            <a:r>
              <a:rPr lang="en-IN" sz="1000" b="0" i="1" u="none" strike="noStrike" cap="none">
                <a:solidFill>
                  <a:srgbClr val="777877"/>
                </a:solidFill>
                <a:latin typeface="Arial"/>
                <a:ea typeface="Arial"/>
                <a:cs typeface="Arial"/>
                <a:sym typeface="Arial"/>
              </a:rPr>
              <a:t>Median annual income increase (Rs), by gender</a:t>
            </a:r>
            <a:endParaRPr sz="1000" b="0" i="0" u="none" strike="noStrike" cap="none">
              <a:solidFill>
                <a:srgbClr val="000000"/>
              </a:solidFill>
              <a:latin typeface="Calibri"/>
              <a:ea typeface="Calibri"/>
              <a:cs typeface="Calibri"/>
              <a:sym typeface="Calibri"/>
            </a:endParaRPr>
          </a:p>
        </p:txBody>
      </p:sp>
      <p:sp>
        <p:nvSpPr>
          <p:cNvPr id="721" name="Google Shape;721;p62"/>
          <p:cNvSpPr/>
          <p:nvPr/>
        </p:nvSpPr>
        <p:spPr>
          <a:xfrm>
            <a:off x="9509760" y="1463040"/>
            <a:ext cx="2267700" cy="201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950"/>
              <a:buFont typeface="Calibri"/>
              <a:buNone/>
            </a:pPr>
            <a:r>
              <a:rPr lang="en-IN" sz="950" b="1" i="0" u="none" strike="noStrike" cap="none">
                <a:solidFill>
                  <a:srgbClr val="A5A5A5"/>
                </a:solidFill>
                <a:latin typeface="Calibri"/>
                <a:ea typeface="Calibri"/>
                <a:cs typeface="Calibri"/>
                <a:sym typeface="Calibri"/>
              </a:rPr>
              <a:t>CASTE (MEDIAN)</a:t>
            </a:r>
            <a:endParaRPr sz="950" b="0" i="0" u="none" strike="noStrike" cap="none">
              <a:solidFill>
                <a:srgbClr val="000000"/>
              </a:solidFill>
              <a:latin typeface="Calibri"/>
              <a:ea typeface="Calibri"/>
              <a:cs typeface="Calibri"/>
              <a:sym typeface="Calibri"/>
            </a:endParaRPr>
          </a:p>
        </p:txBody>
      </p:sp>
      <p:sp>
        <p:nvSpPr>
          <p:cNvPr id="722" name="Google Shape;722;p62"/>
          <p:cNvSpPr/>
          <p:nvPr/>
        </p:nvSpPr>
        <p:spPr>
          <a:xfrm>
            <a:off x="9509760" y="1682496"/>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1300"/>
              <a:buFont typeface="Arial"/>
              <a:buNone/>
            </a:pPr>
            <a:r>
              <a:rPr lang="en-IN" sz="1300" b="1" i="0" u="none" strike="noStrike" cap="none">
                <a:solidFill>
                  <a:srgbClr val="009CD8"/>
                </a:solidFill>
                <a:latin typeface="Arial"/>
                <a:ea typeface="Arial"/>
                <a:cs typeface="Arial"/>
                <a:sym typeface="Arial"/>
              </a:rPr>
              <a:t>General: 50k</a:t>
            </a:r>
            <a:endParaRPr sz="1300" b="0" i="0" u="none" strike="noStrike" cap="none">
              <a:solidFill>
                <a:srgbClr val="000000"/>
              </a:solidFill>
              <a:latin typeface="Calibri"/>
              <a:ea typeface="Calibri"/>
              <a:cs typeface="Calibri"/>
              <a:sym typeface="Calibri"/>
            </a:endParaRPr>
          </a:p>
        </p:txBody>
      </p:sp>
      <p:sp>
        <p:nvSpPr>
          <p:cNvPr id="723" name="Google Shape;723;p62"/>
          <p:cNvSpPr/>
          <p:nvPr/>
        </p:nvSpPr>
        <p:spPr>
          <a:xfrm>
            <a:off x="9509760" y="1975104"/>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6E71"/>
              </a:buClr>
              <a:buSzPts val="1300"/>
              <a:buFont typeface="Arial"/>
              <a:buNone/>
            </a:pPr>
            <a:r>
              <a:rPr lang="en-IN" sz="1300" b="1" i="0" u="none" strike="noStrike" cap="none">
                <a:solidFill>
                  <a:srgbClr val="6C6E71"/>
                </a:solidFill>
                <a:latin typeface="Arial"/>
                <a:ea typeface="Arial"/>
                <a:cs typeface="Arial"/>
                <a:sym typeface="Arial"/>
              </a:rPr>
              <a:t>OBC: 20k</a:t>
            </a:r>
            <a:endParaRPr sz="1300" b="0" i="0" u="none" strike="noStrike" cap="none">
              <a:solidFill>
                <a:srgbClr val="000000"/>
              </a:solidFill>
              <a:latin typeface="Calibri"/>
              <a:ea typeface="Calibri"/>
              <a:cs typeface="Calibri"/>
              <a:sym typeface="Calibri"/>
            </a:endParaRPr>
          </a:p>
        </p:txBody>
      </p:sp>
      <p:sp>
        <p:nvSpPr>
          <p:cNvPr id="724" name="Google Shape;724;p62"/>
          <p:cNvSpPr/>
          <p:nvPr/>
        </p:nvSpPr>
        <p:spPr>
          <a:xfrm>
            <a:off x="9509760" y="2267712"/>
            <a:ext cx="2267700" cy="1024200"/>
          </a:xfrm>
          <a:prstGeom prst="rect">
            <a:avLst/>
          </a:prstGeom>
          <a:noFill/>
          <a:ln>
            <a:noFill/>
          </a:ln>
        </p:spPr>
        <p:txBody>
          <a:bodyPr spcFirstLastPara="1" wrap="square" lIns="91425" tIns="45700" rIns="91425" bIns="45700" anchor="t" anchorCtr="0">
            <a:noAutofit/>
          </a:bodyPr>
          <a:lstStyle/>
          <a:p>
            <a:pPr marL="0" marR="0" lvl="0" indent="0" algn="l" rtl="0">
              <a:lnSpc>
                <a:spcPct val="108000"/>
              </a:lnSpc>
              <a:spcBef>
                <a:spcPts val="0"/>
              </a:spcBef>
              <a:spcAft>
                <a:spcPts val="0"/>
              </a:spcAft>
              <a:buClr>
                <a:srgbClr val="777877"/>
              </a:buClr>
              <a:buSzPts val="900"/>
              <a:buFont typeface="Arial"/>
              <a:buNone/>
            </a:pPr>
            <a:r>
              <a:rPr lang="en-IN" sz="900" b="0" i="1" u="none" strike="noStrike" cap="none">
                <a:solidFill>
                  <a:srgbClr val="777877"/>
                </a:solidFill>
                <a:latin typeface="Arial"/>
                <a:ea typeface="Arial"/>
                <a:cs typeface="Arial"/>
                <a:sym typeface="Arial"/>
              </a:rPr>
              <a:t>A 2.5x gap, highest vs. lowest caste group (Rs)</a:t>
            </a:r>
            <a:endParaRPr sz="900" b="0" i="0" u="none" strike="noStrike" cap="none">
              <a:solidFill>
                <a:srgbClr val="000000"/>
              </a:solidFill>
              <a:latin typeface="Calibri"/>
              <a:ea typeface="Calibri"/>
              <a:cs typeface="Calibri"/>
              <a:sym typeface="Calibri"/>
            </a:endParaRPr>
          </a:p>
        </p:txBody>
      </p:sp>
      <p:sp>
        <p:nvSpPr>
          <p:cNvPr id="725" name="Google Shape;725;p62"/>
          <p:cNvSpPr/>
          <p:nvPr/>
        </p:nvSpPr>
        <p:spPr>
          <a:xfrm>
            <a:off x="9509760" y="3429000"/>
            <a:ext cx="2267700" cy="2013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A5A5A5"/>
              </a:buClr>
              <a:buSzPts val="950"/>
              <a:buFont typeface="Calibri"/>
              <a:buNone/>
            </a:pPr>
            <a:r>
              <a:rPr lang="en-IN" sz="950" b="1" i="0" u="none" strike="noStrike" cap="none">
                <a:solidFill>
                  <a:srgbClr val="A5A5A5"/>
                </a:solidFill>
                <a:latin typeface="Calibri"/>
                <a:ea typeface="Calibri"/>
                <a:cs typeface="Calibri"/>
                <a:sym typeface="Calibri"/>
              </a:rPr>
              <a:t>GROUP AFFILIATION</a:t>
            </a:r>
            <a:endParaRPr sz="950" b="0" i="0" u="none" strike="noStrike" cap="none">
              <a:solidFill>
                <a:srgbClr val="000000"/>
              </a:solidFill>
              <a:latin typeface="Calibri"/>
              <a:ea typeface="Calibri"/>
              <a:cs typeface="Calibri"/>
              <a:sym typeface="Calibri"/>
            </a:endParaRPr>
          </a:p>
        </p:txBody>
      </p:sp>
      <p:sp>
        <p:nvSpPr>
          <p:cNvPr id="726" name="Google Shape;726;p62"/>
          <p:cNvSpPr/>
          <p:nvPr/>
        </p:nvSpPr>
        <p:spPr>
          <a:xfrm>
            <a:off x="9509760" y="3648456"/>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9CD8"/>
              </a:buClr>
              <a:buSzPts val="1300"/>
              <a:buFont typeface="Arial"/>
              <a:buNone/>
            </a:pPr>
            <a:r>
              <a:rPr lang="en-IN" sz="1300" b="1" i="0" u="none" strike="noStrike" cap="none">
                <a:solidFill>
                  <a:srgbClr val="009CD8"/>
                </a:solidFill>
                <a:latin typeface="Arial"/>
                <a:ea typeface="Arial"/>
                <a:cs typeface="Arial"/>
                <a:sym typeface="Arial"/>
              </a:rPr>
              <a:t>FPO: 39k</a:t>
            </a:r>
            <a:endParaRPr sz="1300" b="0" i="0" u="none" strike="noStrike" cap="none">
              <a:solidFill>
                <a:srgbClr val="000000"/>
              </a:solidFill>
              <a:latin typeface="Calibri"/>
              <a:ea typeface="Calibri"/>
              <a:cs typeface="Calibri"/>
              <a:sym typeface="Calibri"/>
            </a:endParaRPr>
          </a:p>
        </p:txBody>
      </p:sp>
      <p:sp>
        <p:nvSpPr>
          <p:cNvPr id="727" name="Google Shape;727;p62"/>
          <p:cNvSpPr/>
          <p:nvPr/>
        </p:nvSpPr>
        <p:spPr>
          <a:xfrm>
            <a:off x="9509760" y="3941064"/>
            <a:ext cx="2267700" cy="29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6E71"/>
              </a:buClr>
              <a:buSzPts val="1300"/>
              <a:buFont typeface="Arial"/>
              <a:buNone/>
            </a:pPr>
            <a:r>
              <a:rPr lang="en-IN" sz="1300" b="1" i="0" u="none" strike="noStrike" cap="none">
                <a:solidFill>
                  <a:srgbClr val="6C6E71"/>
                </a:solidFill>
                <a:latin typeface="Arial"/>
                <a:ea typeface="Arial"/>
                <a:cs typeface="Arial"/>
                <a:sym typeface="Arial"/>
              </a:rPr>
              <a:t>Unaffiliated: 20k</a:t>
            </a:r>
            <a:endParaRPr sz="1300" b="0" i="0" u="none" strike="noStrike" cap="none">
              <a:solidFill>
                <a:srgbClr val="000000"/>
              </a:solidFill>
              <a:latin typeface="Calibri"/>
              <a:ea typeface="Calibri"/>
              <a:cs typeface="Calibri"/>
              <a:sym typeface="Calibri"/>
            </a:endParaRPr>
          </a:p>
        </p:txBody>
      </p:sp>
      <p:sp>
        <p:nvSpPr>
          <p:cNvPr id="728" name="Google Shape;728;p62"/>
          <p:cNvSpPr/>
          <p:nvPr/>
        </p:nvSpPr>
        <p:spPr>
          <a:xfrm>
            <a:off x="9509760" y="4233672"/>
            <a:ext cx="2267700" cy="1024200"/>
          </a:xfrm>
          <a:prstGeom prst="rect">
            <a:avLst/>
          </a:prstGeom>
          <a:noFill/>
          <a:ln>
            <a:noFill/>
          </a:ln>
        </p:spPr>
        <p:txBody>
          <a:bodyPr spcFirstLastPara="1" wrap="square" lIns="91425" tIns="45700" rIns="91425" bIns="45700" anchor="t" anchorCtr="0">
            <a:noAutofit/>
          </a:bodyPr>
          <a:lstStyle/>
          <a:p>
            <a:pPr marL="0" marR="0" lvl="0" indent="0" algn="l" rtl="0">
              <a:lnSpc>
                <a:spcPct val="108000"/>
              </a:lnSpc>
              <a:spcBef>
                <a:spcPts val="0"/>
              </a:spcBef>
              <a:spcAft>
                <a:spcPts val="0"/>
              </a:spcAft>
              <a:buClr>
                <a:srgbClr val="777877"/>
              </a:buClr>
              <a:buSzPts val="900"/>
              <a:buFont typeface="Arial"/>
              <a:buNone/>
            </a:pPr>
            <a:r>
              <a:rPr lang="en-IN" sz="900" b="0" i="1" u="none" strike="noStrike" cap="none">
                <a:solidFill>
                  <a:srgbClr val="777877"/>
                </a:solidFill>
                <a:latin typeface="Arial"/>
                <a:ea typeface="Arial"/>
                <a:cs typeface="Arial"/>
                <a:sym typeface="Arial"/>
              </a:rPr>
              <a:t>Group-affiliated respondents gain roughly double (Rs)</a:t>
            </a:r>
            <a:endParaRPr sz="900" b="0" i="0" u="none" strike="noStrike" cap="none">
              <a:solidFill>
                <a:srgbClr val="000000"/>
              </a:solidFill>
              <a:latin typeface="Calibri"/>
              <a:ea typeface="Calibri"/>
              <a:cs typeface="Calibri"/>
              <a:sym typeface="Calibri"/>
            </a:endParaRPr>
          </a:p>
        </p:txBody>
      </p:sp>
      <p:sp>
        <p:nvSpPr>
          <p:cNvPr id="729" name="Google Shape;729;p62"/>
          <p:cNvSpPr txBox="1">
            <a:spLocks noGrp="1"/>
          </p:cNvSpPr>
          <p:nvPr>
            <p:ph type="sldNum" idx="12"/>
          </p:nvPr>
        </p:nvSpPr>
        <p:spPr>
          <a:xfrm>
            <a:off x="-331655" y="617558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37"/>
        <p:cNvGrpSpPr/>
        <p:nvPr/>
      </p:nvGrpSpPr>
      <p:grpSpPr>
        <a:xfrm>
          <a:off x="0" y="0"/>
          <a:ext cx="0" cy="0"/>
          <a:chOff x="0" y="0"/>
          <a:chExt cx="0" cy="0"/>
        </a:xfrm>
      </p:grpSpPr>
      <p:grpSp>
        <p:nvGrpSpPr>
          <p:cNvPr id="738" name="Google Shape;738;p63"/>
          <p:cNvGrpSpPr/>
          <p:nvPr/>
        </p:nvGrpSpPr>
        <p:grpSpPr>
          <a:xfrm>
            <a:off x="0" y="0"/>
            <a:ext cx="12192075" cy="362100"/>
            <a:chOff x="0" y="0"/>
            <a:chExt cx="12192075" cy="362100"/>
          </a:xfrm>
        </p:grpSpPr>
        <p:sp>
          <p:nvSpPr>
            <p:cNvPr id="739" name="Google Shape;739;p63"/>
            <p:cNvSpPr/>
            <p:nvPr/>
          </p:nvSpPr>
          <p:spPr>
            <a:xfrm>
              <a:off x="0" y="0"/>
              <a:ext cx="2838600" cy="362100"/>
            </a:xfrm>
            <a:prstGeom prst="rect">
              <a:avLst/>
            </a:prstGeom>
            <a:solidFill>
              <a:srgbClr val="009ED8"/>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0" name="Google Shape;740;p63"/>
            <p:cNvSpPr txBox="1"/>
            <p:nvPr/>
          </p:nvSpPr>
          <p:spPr>
            <a:xfrm>
              <a:off x="0" y="0"/>
              <a:ext cx="28386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Role of Evidence in DRE</a:t>
              </a:r>
              <a:endParaRPr sz="1100" b="1">
                <a:solidFill>
                  <a:srgbClr val="A5A5A5"/>
                </a:solidFill>
                <a:latin typeface="Calibri"/>
                <a:ea typeface="Calibri"/>
                <a:cs typeface="Calibri"/>
                <a:sym typeface="Calibri"/>
              </a:endParaRPr>
            </a:p>
          </p:txBody>
        </p:sp>
        <p:sp>
          <p:nvSpPr>
            <p:cNvPr id="741" name="Google Shape;741;p63"/>
            <p:cNvSpPr/>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2" name="Google Shape;742;p63"/>
            <p:cNvSpPr txBox="1"/>
            <p:nvPr/>
          </p:nvSpPr>
          <p:spPr>
            <a:xfrm>
              <a:off x="2838450" y="0"/>
              <a:ext cx="2981400" cy="3621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chemeClr val="accent6"/>
                  </a:solidFill>
                  <a:latin typeface="Calibri"/>
                  <a:ea typeface="Calibri"/>
                  <a:cs typeface="Calibri"/>
                  <a:sym typeface="Calibri"/>
                </a:rPr>
                <a:t>Evaluation design &amp; insights</a:t>
              </a:r>
              <a:endParaRPr sz="1100" b="1">
                <a:solidFill>
                  <a:schemeClr val="accent6"/>
                </a:solidFill>
                <a:latin typeface="Calibri"/>
                <a:ea typeface="Calibri"/>
                <a:cs typeface="Calibri"/>
                <a:sym typeface="Calibri"/>
              </a:endParaRPr>
            </a:p>
          </p:txBody>
        </p:sp>
        <p:sp>
          <p:nvSpPr>
            <p:cNvPr id="743" name="Google Shape;743;p63"/>
            <p:cNvSpPr/>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4" name="Google Shape;744;p63"/>
            <p:cNvSpPr txBox="1"/>
            <p:nvPr/>
          </p:nvSpPr>
          <p:spPr>
            <a:xfrm>
              <a:off x="5819775" y="0"/>
              <a:ext cx="33909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Clr>
                  <a:schemeClr val="dk1"/>
                </a:buClr>
                <a:buSzPts val="1100"/>
                <a:buFont typeface="Arial"/>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745" name="Google Shape;745;p63"/>
            <p:cNvSpPr/>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6" name="Google Shape;746;p63"/>
            <p:cNvSpPr txBox="1"/>
            <p:nvPr/>
          </p:nvSpPr>
          <p:spPr>
            <a:xfrm>
              <a:off x="9210675" y="0"/>
              <a:ext cx="2981400" cy="3621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cxnSp>
        <p:nvCxnSpPr>
          <p:cNvPr id="747" name="Google Shape;747;p63"/>
          <p:cNvCxnSpPr/>
          <p:nvPr/>
        </p:nvCxnSpPr>
        <p:spPr>
          <a:xfrm>
            <a:off x="400050" y="6429375"/>
            <a:ext cx="10166700" cy="17400"/>
          </a:xfrm>
          <a:prstGeom prst="straightConnector1">
            <a:avLst/>
          </a:prstGeom>
          <a:solidFill>
            <a:srgbClr val="FFFFFF"/>
          </a:solidFill>
          <a:ln w="9525" cap="flat" cmpd="sng">
            <a:solidFill>
              <a:srgbClr val="8D8F93"/>
            </a:solidFill>
            <a:prstDash val="solid"/>
            <a:round/>
            <a:headEnd type="none" w="sm" len="sm"/>
            <a:tailEnd type="none" w="sm" len="sm"/>
          </a:ln>
        </p:spPr>
      </p:cxnSp>
      <p:cxnSp>
        <p:nvCxnSpPr>
          <p:cNvPr id="748" name="Google Shape;748;p63"/>
          <p:cNvCxnSpPr/>
          <p:nvPr/>
        </p:nvCxnSpPr>
        <p:spPr>
          <a:xfrm>
            <a:off x="868377" y="4711269"/>
            <a:ext cx="4704300" cy="29100"/>
          </a:xfrm>
          <a:prstGeom prst="straightConnector1">
            <a:avLst/>
          </a:prstGeom>
          <a:noFill/>
          <a:ln w="9525" cap="flat" cmpd="sng">
            <a:solidFill>
              <a:schemeClr val="dk2"/>
            </a:solidFill>
            <a:prstDash val="dot"/>
            <a:round/>
            <a:headEnd type="none" w="sm" len="sm"/>
            <a:tailEnd type="none" w="sm" len="sm"/>
          </a:ln>
        </p:spPr>
      </p:cxnSp>
      <p:pic>
        <p:nvPicPr>
          <p:cNvPr id="749" name="Google Shape;749;p63" descr="https://lh7-us.googleusercontent.com/Uya2hGjwolDIrd-Z8OvAgU6U0Jypnfxhacy7jobfjsJjg8caQWyuG8ZdGC2jIHMurYWijmyrRXTxFcnWovmqAEYEuPVuibdRdhGtJPzmsK6NnMT-PmFEYJTOyFWdgwc5ypRjIuoctip3q6NqTLA1_XJ9Kw=s2048"/>
          <p:cNvPicPr preferRelativeResize="0"/>
          <p:nvPr/>
        </p:nvPicPr>
        <p:blipFill rotWithShape="1">
          <a:blip r:embed="rId4">
            <a:alphaModFix/>
          </a:blip>
          <a:srcRect/>
          <a:stretch/>
        </p:blipFill>
        <p:spPr>
          <a:xfrm>
            <a:off x="471641" y="928803"/>
            <a:ext cx="383100" cy="383119"/>
          </a:xfrm>
          <a:prstGeom prst="rect">
            <a:avLst/>
          </a:prstGeom>
          <a:noFill/>
          <a:ln>
            <a:noFill/>
          </a:ln>
        </p:spPr>
      </p:pic>
      <p:pic>
        <p:nvPicPr>
          <p:cNvPr id="750" name="Google Shape;750;p63" descr="https://lh7-us.googleusercontent.com/xuia-33H90YS97mpcAbjuKhkVio_9mS_oQneU3mVnJzMIQ67A4VOkEmJnUiWs6qi8PxsEEp--uMVGWycyp_Q3KgkKaar-mofZcsMeZssXr7Y1tY35m6qyMPXFnPNSjn4mMhRUgfWCCkdy7kpvIrXYB7rKg=s2048"/>
          <p:cNvPicPr preferRelativeResize="0"/>
          <p:nvPr/>
        </p:nvPicPr>
        <p:blipFill rotWithShape="1">
          <a:blip r:embed="rId5">
            <a:alphaModFix/>
          </a:blip>
          <a:srcRect/>
          <a:stretch/>
        </p:blipFill>
        <p:spPr>
          <a:xfrm>
            <a:off x="471640" y="1769402"/>
            <a:ext cx="383100" cy="383100"/>
          </a:xfrm>
          <a:prstGeom prst="rect">
            <a:avLst/>
          </a:prstGeom>
          <a:noFill/>
          <a:ln>
            <a:noFill/>
          </a:ln>
        </p:spPr>
      </p:pic>
      <p:pic>
        <p:nvPicPr>
          <p:cNvPr id="751" name="Google Shape;751;p63"/>
          <p:cNvPicPr preferRelativeResize="0"/>
          <p:nvPr/>
        </p:nvPicPr>
        <p:blipFill rotWithShape="1">
          <a:blip r:embed="rId6">
            <a:alphaModFix/>
          </a:blip>
          <a:srcRect/>
          <a:stretch/>
        </p:blipFill>
        <p:spPr>
          <a:xfrm>
            <a:off x="471636" y="2550373"/>
            <a:ext cx="383100" cy="383100"/>
          </a:xfrm>
          <a:prstGeom prst="rect">
            <a:avLst/>
          </a:prstGeom>
          <a:noFill/>
          <a:ln>
            <a:noFill/>
          </a:ln>
        </p:spPr>
      </p:pic>
      <p:sp>
        <p:nvSpPr>
          <p:cNvPr id="752" name="Google Shape;752;p63"/>
          <p:cNvSpPr txBox="1"/>
          <p:nvPr/>
        </p:nvSpPr>
        <p:spPr>
          <a:xfrm>
            <a:off x="200625" y="365089"/>
            <a:ext cx="8674500" cy="515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IN" sz="2100" b="1" i="0" u="none" strike="noStrike" cap="none">
                <a:solidFill>
                  <a:srgbClr val="009CD8"/>
                </a:solidFill>
                <a:latin typeface="Calibri"/>
                <a:ea typeface="Calibri"/>
                <a:cs typeface="Calibri"/>
                <a:sym typeface="Calibri"/>
              </a:rPr>
              <a:t>Pathways to economic impact: An example of solar micro pump user</a:t>
            </a:r>
            <a:endParaRPr sz="2100" b="1" i="0" u="none" strike="noStrike" cap="none">
              <a:solidFill>
                <a:srgbClr val="009CD8"/>
              </a:solidFill>
              <a:latin typeface="Calibri"/>
              <a:ea typeface="Calibri"/>
              <a:cs typeface="Calibri"/>
              <a:sym typeface="Calibri"/>
            </a:endParaRPr>
          </a:p>
        </p:txBody>
      </p:sp>
      <p:pic>
        <p:nvPicPr>
          <p:cNvPr id="753" name="Google Shape;753;p63"/>
          <p:cNvPicPr preferRelativeResize="0"/>
          <p:nvPr/>
        </p:nvPicPr>
        <p:blipFill rotWithShape="1">
          <a:blip r:embed="rId7">
            <a:alphaModFix/>
          </a:blip>
          <a:srcRect/>
          <a:stretch/>
        </p:blipFill>
        <p:spPr>
          <a:xfrm>
            <a:off x="405491" y="3234191"/>
            <a:ext cx="515400" cy="515400"/>
          </a:xfrm>
          <a:prstGeom prst="rect">
            <a:avLst/>
          </a:prstGeom>
          <a:noFill/>
          <a:ln>
            <a:noFill/>
          </a:ln>
        </p:spPr>
      </p:pic>
      <p:pic>
        <p:nvPicPr>
          <p:cNvPr id="754" name="Google Shape;754;p63"/>
          <p:cNvPicPr preferRelativeResize="0"/>
          <p:nvPr/>
        </p:nvPicPr>
        <p:blipFill rotWithShape="1">
          <a:blip r:embed="rId8">
            <a:alphaModFix/>
          </a:blip>
          <a:srcRect/>
          <a:stretch/>
        </p:blipFill>
        <p:spPr>
          <a:xfrm>
            <a:off x="462716" y="5012528"/>
            <a:ext cx="383100" cy="383100"/>
          </a:xfrm>
          <a:prstGeom prst="rect">
            <a:avLst/>
          </a:prstGeom>
          <a:noFill/>
          <a:ln>
            <a:noFill/>
          </a:ln>
        </p:spPr>
      </p:pic>
      <p:pic>
        <p:nvPicPr>
          <p:cNvPr id="755" name="Google Shape;755;p63"/>
          <p:cNvPicPr preferRelativeResize="0"/>
          <p:nvPr/>
        </p:nvPicPr>
        <p:blipFill rotWithShape="1">
          <a:blip r:embed="rId9">
            <a:alphaModFix/>
          </a:blip>
          <a:srcRect/>
          <a:stretch/>
        </p:blipFill>
        <p:spPr>
          <a:xfrm>
            <a:off x="462716" y="5747028"/>
            <a:ext cx="383100" cy="383100"/>
          </a:xfrm>
          <a:prstGeom prst="rect">
            <a:avLst/>
          </a:prstGeom>
          <a:noFill/>
          <a:ln>
            <a:noFill/>
          </a:ln>
        </p:spPr>
      </p:pic>
      <p:pic>
        <p:nvPicPr>
          <p:cNvPr id="756" name="Google Shape;756;p63"/>
          <p:cNvPicPr preferRelativeResize="0"/>
          <p:nvPr/>
        </p:nvPicPr>
        <p:blipFill rotWithShape="1">
          <a:blip r:embed="rId10">
            <a:alphaModFix/>
          </a:blip>
          <a:srcRect/>
          <a:stretch/>
        </p:blipFill>
        <p:spPr>
          <a:xfrm>
            <a:off x="462716" y="4127777"/>
            <a:ext cx="383100" cy="383100"/>
          </a:xfrm>
          <a:prstGeom prst="rect">
            <a:avLst/>
          </a:prstGeom>
          <a:noFill/>
          <a:ln>
            <a:noFill/>
          </a:ln>
        </p:spPr>
      </p:pic>
      <p:grpSp>
        <p:nvGrpSpPr>
          <p:cNvPr id="757" name="Google Shape;757;p63"/>
          <p:cNvGrpSpPr/>
          <p:nvPr/>
        </p:nvGrpSpPr>
        <p:grpSpPr>
          <a:xfrm>
            <a:off x="949152" y="795838"/>
            <a:ext cx="4554566" cy="712800"/>
            <a:chOff x="1288325" y="914200"/>
            <a:chExt cx="4554566" cy="712800"/>
          </a:xfrm>
        </p:grpSpPr>
        <p:sp>
          <p:nvSpPr>
            <p:cNvPr id="758" name="Google Shape;758;p63"/>
            <p:cNvSpPr/>
            <p:nvPr/>
          </p:nvSpPr>
          <p:spPr>
            <a:xfrm>
              <a:off x="5459791" y="921988"/>
              <a:ext cx="383100" cy="697200"/>
            </a:xfrm>
            <a:prstGeom prst="chevron">
              <a:avLst>
                <a:gd name="adj" fmla="val 53995"/>
              </a:avLst>
            </a:prstGeom>
            <a:solidFill>
              <a:srgbClr val="648C2F"/>
            </a:solidFill>
            <a:ln w="9525"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59" name="Google Shape;759;p63"/>
            <p:cNvSpPr/>
            <p:nvPr/>
          </p:nvSpPr>
          <p:spPr>
            <a:xfrm>
              <a:off x="1288325" y="914200"/>
              <a:ext cx="4505700" cy="712800"/>
            </a:xfrm>
            <a:prstGeom prst="homePlate">
              <a:avLst>
                <a:gd name="adj" fmla="val 28871"/>
              </a:avLst>
            </a:prstGeom>
            <a:solidFill>
              <a:srgbClr val="E9E9E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60" name="Google Shape;760;p63"/>
            <p:cNvSpPr txBox="1"/>
            <p:nvPr/>
          </p:nvSpPr>
          <p:spPr>
            <a:xfrm>
              <a:off x="1288515" y="927550"/>
              <a:ext cx="43539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600" b="0" i="0" u="none" strike="noStrike" cap="none">
                  <a:solidFill>
                    <a:srgbClr val="595959"/>
                  </a:solidFill>
                  <a:latin typeface="Calibri"/>
                  <a:ea typeface="Calibri"/>
                  <a:cs typeface="Calibri"/>
                  <a:sym typeface="Calibri"/>
                </a:rPr>
                <a:t>Improved Productivity</a:t>
              </a:r>
              <a:endParaRPr sz="1600" b="0" i="0" u="none" strike="noStrike" cap="none">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IN" sz="1400" b="0" i="1" u="none" strike="noStrike" cap="none">
                  <a:solidFill>
                    <a:schemeClr val="accent1"/>
                  </a:solidFill>
                  <a:latin typeface="Calibri"/>
                  <a:ea typeface="Calibri"/>
                  <a:cs typeface="Calibri"/>
                  <a:sym typeface="Calibri"/>
                </a:rPr>
                <a:t>Higher yields due to irrigation</a:t>
              </a:r>
              <a:endParaRPr sz="1600" b="0" i="0" u="none" strike="noStrike" cap="none">
                <a:solidFill>
                  <a:schemeClr val="dk1"/>
                </a:solidFill>
                <a:latin typeface="Calibri"/>
                <a:ea typeface="Calibri"/>
                <a:cs typeface="Calibri"/>
                <a:sym typeface="Calibri"/>
              </a:endParaRPr>
            </a:p>
          </p:txBody>
        </p:sp>
      </p:grpSp>
      <p:grpSp>
        <p:nvGrpSpPr>
          <p:cNvPr id="761" name="Google Shape;761;p63"/>
          <p:cNvGrpSpPr/>
          <p:nvPr/>
        </p:nvGrpSpPr>
        <p:grpSpPr>
          <a:xfrm>
            <a:off x="949152" y="1590693"/>
            <a:ext cx="4554566" cy="712800"/>
            <a:chOff x="1288325" y="914200"/>
            <a:chExt cx="4554566" cy="712800"/>
          </a:xfrm>
        </p:grpSpPr>
        <p:sp>
          <p:nvSpPr>
            <p:cNvPr id="762" name="Google Shape;762;p63"/>
            <p:cNvSpPr/>
            <p:nvPr/>
          </p:nvSpPr>
          <p:spPr>
            <a:xfrm>
              <a:off x="5459791" y="921988"/>
              <a:ext cx="383100" cy="697200"/>
            </a:xfrm>
            <a:prstGeom prst="chevron">
              <a:avLst>
                <a:gd name="adj" fmla="val 53995"/>
              </a:avLst>
            </a:prstGeom>
            <a:solidFill>
              <a:srgbClr val="648C2F"/>
            </a:solidFill>
            <a:ln w="9525"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63" name="Google Shape;763;p63"/>
            <p:cNvSpPr/>
            <p:nvPr/>
          </p:nvSpPr>
          <p:spPr>
            <a:xfrm>
              <a:off x="1288325" y="914200"/>
              <a:ext cx="4505700" cy="712800"/>
            </a:xfrm>
            <a:prstGeom prst="homePlate">
              <a:avLst>
                <a:gd name="adj" fmla="val 28871"/>
              </a:avLst>
            </a:prstGeom>
            <a:solidFill>
              <a:srgbClr val="E9E9E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64" name="Google Shape;764;p63"/>
            <p:cNvSpPr txBox="1"/>
            <p:nvPr/>
          </p:nvSpPr>
          <p:spPr>
            <a:xfrm>
              <a:off x="1288515" y="927550"/>
              <a:ext cx="43539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600" b="0" i="0" u="none" strike="noStrike" cap="none">
                  <a:solidFill>
                    <a:srgbClr val="595959"/>
                  </a:solidFill>
                  <a:latin typeface="Calibri"/>
                  <a:ea typeface="Calibri"/>
                  <a:cs typeface="Calibri"/>
                  <a:sym typeface="Calibri"/>
                </a:rPr>
                <a:t>Additional productive time</a:t>
              </a:r>
              <a:endParaRPr sz="1600" b="0" i="0" u="none" strike="noStrike" cap="none">
                <a:solidFill>
                  <a:srgbClr val="595959"/>
                </a:solidFill>
                <a:latin typeface="Calibri"/>
                <a:ea typeface="Calibri"/>
                <a:cs typeface="Calibri"/>
                <a:sym typeface="Calibri"/>
              </a:endParaRPr>
            </a:p>
            <a:p>
              <a:pPr marL="0" marR="0" lvl="0" indent="0" algn="l" rtl="0">
                <a:lnSpc>
                  <a:spcPct val="100000"/>
                </a:lnSpc>
                <a:spcBef>
                  <a:spcPts val="0"/>
                </a:spcBef>
                <a:spcAft>
                  <a:spcPts val="0"/>
                </a:spcAft>
                <a:buNone/>
              </a:pPr>
              <a:r>
                <a:rPr lang="en-IN" sz="1400" b="0" i="1" u="none" strike="noStrike" cap="none">
                  <a:solidFill>
                    <a:schemeClr val="accent1"/>
                  </a:solidFill>
                  <a:latin typeface="Calibri"/>
                  <a:ea typeface="Calibri"/>
                  <a:cs typeface="Calibri"/>
                  <a:sym typeface="Calibri"/>
                </a:rPr>
                <a:t>Cropping cycles increased from 1 to 3 times a year</a:t>
              </a:r>
              <a:endParaRPr sz="1400" b="0" i="1" u="none" strike="noStrike" cap="none">
                <a:solidFill>
                  <a:schemeClr val="accen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grpSp>
        <p:nvGrpSpPr>
          <p:cNvPr id="765" name="Google Shape;765;p63"/>
          <p:cNvGrpSpPr/>
          <p:nvPr/>
        </p:nvGrpSpPr>
        <p:grpSpPr>
          <a:xfrm>
            <a:off x="949152" y="2385548"/>
            <a:ext cx="4554566" cy="712800"/>
            <a:chOff x="1288325" y="914200"/>
            <a:chExt cx="4554566" cy="712800"/>
          </a:xfrm>
        </p:grpSpPr>
        <p:sp>
          <p:nvSpPr>
            <p:cNvPr id="766" name="Google Shape;766;p63"/>
            <p:cNvSpPr/>
            <p:nvPr/>
          </p:nvSpPr>
          <p:spPr>
            <a:xfrm>
              <a:off x="5459791" y="921988"/>
              <a:ext cx="383100" cy="697200"/>
            </a:xfrm>
            <a:prstGeom prst="chevron">
              <a:avLst>
                <a:gd name="adj" fmla="val 53995"/>
              </a:avLst>
            </a:prstGeom>
            <a:solidFill>
              <a:srgbClr val="648C2F"/>
            </a:solidFill>
            <a:ln w="9525"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67" name="Google Shape;767;p63"/>
            <p:cNvSpPr/>
            <p:nvPr/>
          </p:nvSpPr>
          <p:spPr>
            <a:xfrm>
              <a:off x="1288325" y="914200"/>
              <a:ext cx="4505700" cy="712800"/>
            </a:xfrm>
            <a:prstGeom prst="homePlate">
              <a:avLst>
                <a:gd name="adj" fmla="val 28871"/>
              </a:avLst>
            </a:prstGeom>
            <a:solidFill>
              <a:srgbClr val="E9E9E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68" name="Google Shape;768;p63"/>
            <p:cNvSpPr txBox="1"/>
            <p:nvPr/>
          </p:nvSpPr>
          <p:spPr>
            <a:xfrm>
              <a:off x="1288515" y="927550"/>
              <a:ext cx="43539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600" b="0" i="0" u="none" strike="noStrike" cap="none">
                  <a:solidFill>
                    <a:srgbClr val="595959"/>
                  </a:solidFill>
                  <a:latin typeface="Calibri"/>
                  <a:ea typeface="Calibri"/>
                  <a:cs typeface="Calibri"/>
                  <a:sym typeface="Calibri"/>
                </a:rPr>
                <a:t>Savings on Fuel/Electricity</a:t>
              </a:r>
              <a:endParaRPr sz="1600" b="0" i="0" u="none" strike="noStrike" cap="none">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IN" sz="1400" b="0" i="1" u="none" strike="noStrike" cap="none">
                  <a:solidFill>
                    <a:schemeClr val="accent1"/>
                  </a:solidFill>
                  <a:latin typeface="Calibri"/>
                  <a:ea typeface="Calibri"/>
                  <a:cs typeface="Calibri"/>
                  <a:sym typeface="Calibri"/>
                </a:rPr>
                <a:t>~$176 savings/year (including transport/lease)</a:t>
              </a:r>
              <a:endParaRPr sz="1600" b="0" i="0" u="none" strike="noStrike" cap="none">
                <a:solidFill>
                  <a:schemeClr val="dk1"/>
                </a:solidFill>
                <a:latin typeface="Calibri"/>
                <a:ea typeface="Calibri"/>
                <a:cs typeface="Calibri"/>
                <a:sym typeface="Calibri"/>
              </a:endParaRPr>
            </a:p>
          </p:txBody>
        </p:sp>
      </p:grpSp>
      <p:grpSp>
        <p:nvGrpSpPr>
          <p:cNvPr id="769" name="Google Shape;769;p63"/>
          <p:cNvGrpSpPr/>
          <p:nvPr/>
        </p:nvGrpSpPr>
        <p:grpSpPr>
          <a:xfrm>
            <a:off x="949152" y="3180403"/>
            <a:ext cx="4554566" cy="712800"/>
            <a:chOff x="1288325" y="914200"/>
            <a:chExt cx="4554566" cy="712800"/>
          </a:xfrm>
        </p:grpSpPr>
        <p:sp>
          <p:nvSpPr>
            <p:cNvPr id="770" name="Google Shape;770;p63"/>
            <p:cNvSpPr/>
            <p:nvPr/>
          </p:nvSpPr>
          <p:spPr>
            <a:xfrm>
              <a:off x="5459791" y="921988"/>
              <a:ext cx="383100" cy="697200"/>
            </a:xfrm>
            <a:prstGeom prst="chevron">
              <a:avLst>
                <a:gd name="adj" fmla="val 53995"/>
              </a:avLst>
            </a:prstGeom>
            <a:solidFill>
              <a:srgbClr val="BFBFBF"/>
            </a:solidFill>
            <a:ln w="9525" cap="flat" cmpd="sng">
              <a:solidFill>
                <a:srgbClr val="BFBFB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71" name="Google Shape;771;p63"/>
            <p:cNvSpPr/>
            <p:nvPr/>
          </p:nvSpPr>
          <p:spPr>
            <a:xfrm>
              <a:off x="1288325" y="914200"/>
              <a:ext cx="4505700" cy="712800"/>
            </a:xfrm>
            <a:prstGeom prst="homePlate">
              <a:avLst>
                <a:gd name="adj" fmla="val 28871"/>
              </a:avLst>
            </a:prstGeom>
            <a:solidFill>
              <a:srgbClr val="E9E9E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72" name="Google Shape;772;p63"/>
            <p:cNvSpPr txBox="1"/>
            <p:nvPr/>
          </p:nvSpPr>
          <p:spPr>
            <a:xfrm>
              <a:off x="1288515" y="927550"/>
              <a:ext cx="43539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600" b="0" i="0" u="none" strike="noStrike" cap="none">
                  <a:solidFill>
                    <a:srgbClr val="A5A5A5"/>
                  </a:solidFill>
                  <a:latin typeface="Calibri"/>
                  <a:ea typeface="Calibri"/>
                  <a:cs typeface="Calibri"/>
                  <a:sym typeface="Calibri"/>
                </a:rPr>
                <a:t>New revenue streams</a:t>
              </a:r>
              <a:endParaRPr sz="1600" b="0" i="0" u="none" strike="noStrike" cap="none">
                <a:solidFill>
                  <a:srgbClr val="A5A5A5"/>
                </a:solidFill>
                <a:latin typeface="Calibri"/>
                <a:ea typeface="Calibri"/>
                <a:cs typeface="Calibri"/>
                <a:sym typeface="Calibri"/>
              </a:endParaRPr>
            </a:p>
            <a:p>
              <a:pPr marL="0" marR="0" lvl="0" indent="0" algn="l" rtl="0">
                <a:lnSpc>
                  <a:spcPct val="100000"/>
                </a:lnSpc>
                <a:spcBef>
                  <a:spcPts val="0"/>
                </a:spcBef>
                <a:spcAft>
                  <a:spcPts val="0"/>
                </a:spcAft>
                <a:buNone/>
              </a:pPr>
              <a:r>
                <a:rPr lang="en-IN" sz="1400" b="0" i="1" u="none" strike="noStrike" cap="none">
                  <a:solidFill>
                    <a:srgbClr val="A5A5A5"/>
                  </a:solidFill>
                  <a:latin typeface="Calibri"/>
                  <a:ea typeface="Calibri"/>
                  <a:cs typeface="Calibri"/>
                  <a:sym typeface="Calibri"/>
                </a:rPr>
                <a:t>Additional products/commodities sold/processed </a:t>
              </a:r>
              <a:endParaRPr sz="1400" b="0" i="1" u="none" strike="noStrike" cap="none">
                <a:solidFill>
                  <a:srgbClr val="A5A5A5"/>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A5A5A5"/>
                </a:solidFill>
                <a:latin typeface="Calibri"/>
                <a:ea typeface="Calibri"/>
                <a:cs typeface="Calibri"/>
                <a:sym typeface="Calibri"/>
              </a:endParaRPr>
            </a:p>
          </p:txBody>
        </p:sp>
      </p:grpSp>
      <p:grpSp>
        <p:nvGrpSpPr>
          <p:cNvPr id="773" name="Google Shape;773;p63"/>
          <p:cNvGrpSpPr/>
          <p:nvPr/>
        </p:nvGrpSpPr>
        <p:grpSpPr>
          <a:xfrm>
            <a:off x="949152" y="3975258"/>
            <a:ext cx="4554566" cy="712800"/>
            <a:chOff x="1288325" y="914200"/>
            <a:chExt cx="4554566" cy="712800"/>
          </a:xfrm>
        </p:grpSpPr>
        <p:sp>
          <p:nvSpPr>
            <p:cNvPr id="774" name="Google Shape;774;p63"/>
            <p:cNvSpPr/>
            <p:nvPr/>
          </p:nvSpPr>
          <p:spPr>
            <a:xfrm>
              <a:off x="5459791" y="921988"/>
              <a:ext cx="383100" cy="697200"/>
            </a:xfrm>
            <a:prstGeom prst="chevron">
              <a:avLst>
                <a:gd name="adj" fmla="val 53995"/>
              </a:avLst>
            </a:prstGeom>
            <a:solidFill>
              <a:srgbClr val="BFBFBF"/>
            </a:solidFill>
            <a:ln w="9525" cap="flat" cmpd="sng">
              <a:solidFill>
                <a:srgbClr val="BFBFB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75" name="Google Shape;775;p63"/>
            <p:cNvSpPr/>
            <p:nvPr/>
          </p:nvSpPr>
          <p:spPr>
            <a:xfrm>
              <a:off x="1288325" y="914200"/>
              <a:ext cx="4505700" cy="712800"/>
            </a:xfrm>
            <a:prstGeom prst="homePlate">
              <a:avLst>
                <a:gd name="adj" fmla="val 28871"/>
              </a:avLst>
            </a:prstGeom>
            <a:solidFill>
              <a:srgbClr val="E9E9E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76" name="Google Shape;776;p63"/>
            <p:cNvSpPr txBox="1"/>
            <p:nvPr/>
          </p:nvSpPr>
          <p:spPr>
            <a:xfrm>
              <a:off x="1288515" y="927550"/>
              <a:ext cx="43539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600" b="0" i="0" u="none" strike="noStrike" cap="none">
                  <a:solidFill>
                    <a:srgbClr val="A5A5A5"/>
                  </a:solidFill>
                  <a:latin typeface="Calibri"/>
                  <a:ea typeface="Calibri"/>
                  <a:cs typeface="Calibri"/>
                  <a:sym typeface="Calibri"/>
                </a:rPr>
                <a:t>Quality of the output</a:t>
              </a:r>
              <a:endParaRPr sz="1600" b="0" i="0" u="none" strike="noStrike" cap="none">
                <a:solidFill>
                  <a:srgbClr val="A5A5A5"/>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IN" sz="1400" b="0" i="1" u="none" strike="noStrike" cap="none">
                  <a:solidFill>
                    <a:srgbClr val="A5A5A5"/>
                  </a:solidFill>
                  <a:latin typeface="Calibri"/>
                  <a:ea typeface="Calibri"/>
                  <a:cs typeface="Calibri"/>
                  <a:sym typeface="Calibri"/>
                </a:rPr>
                <a:t>Higher price for better quality </a:t>
              </a:r>
              <a:endParaRPr sz="1400" b="0" i="1" u="none" strike="noStrike" cap="none">
                <a:solidFill>
                  <a:srgbClr val="A5A5A5"/>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A5A5A5"/>
                </a:solidFill>
                <a:latin typeface="Calibri"/>
                <a:ea typeface="Calibri"/>
                <a:cs typeface="Calibri"/>
                <a:sym typeface="Calibri"/>
              </a:endParaRPr>
            </a:p>
          </p:txBody>
        </p:sp>
      </p:grpSp>
      <p:grpSp>
        <p:nvGrpSpPr>
          <p:cNvPr id="777" name="Google Shape;777;p63"/>
          <p:cNvGrpSpPr/>
          <p:nvPr/>
        </p:nvGrpSpPr>
        <p:grpSpPr>
          <a:xfrm>
            <a:off x="949152" y="4770113"/>
            <a:ext cx="4554566" cy="712800"/>
            <a:chOff x="1288325" y="914200"/>
            <a:chExt cx="4554566" cy="712800"/>
          </a:xfrm>
        </p:grpSpPr>
        <p:sp>
          <p:nvSpPr>
            <p:cNvPr id="778" name="Google Shape;778;p63"/>
            <p:cNvSpPr/>
            <p:nvPr/>
          </p:nvSpPr>
          <p:spPr>
            <a:xfrm>
              <a:off x="5459791" y="921988"/>
              <a:ext cx="383100" cy="697200"/>
            </a:xfrm>
            <a:prstGeom prst="chevron">
              <a:avLst>
                <a:gd name="adj" fmla="val 53995"/>
              </a:avLst>
            </a:prstGeom>
            <a:solidFill>
              <a:srgbClr val="C00000"/>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79" name="Google Shape;779;p63"/>
            <p:cNvSpPr/>
            <p:nvPr/>
          </p:nvSpPr>
          <p:spPr>
            <a:xfrm>
              <a:off x="1288325" y="914200"/>
              <a:ext cx="4505700" cy="712800"/>
            </a:xfrm>
            <a:prstGeom prst="homePlate">
              <a:avLst>
                <a:gd name="adj" fmla="val 28871"/>
              </a:avLst>
            </a:prstGeom>
            <a:solidFill>
              <a:srgbClr val="E9E9E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80" name="Google Shape;780;p63"/>
            <p:cNvSpPr txBox="1"/>
            <p:nvPr/>
          </p:nvSpPr>
          <p:spPr>
            <a:xfrm>
              <a:off x="1288515" y="927550"/>
              <a:ext cx="43539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600" b="0" i="0" u="none" strike="noStrike" cap="none">
                  <a:solidFill>
                    <a:srgbClr val="595959"/>
                  </a:solidFill>
                  <a:latin typeface="Calibri"/>
                  <a:ea typeface="Calibri"/>
                  <a:cs typeface="Calibri"/>
                  <a:sym typeface="Calibri"/>
                </a:rPr>
                <a:t>Amortized CAPEX</a:t>
              </a:r>
              <a:endParaRPr sz="1600" b="0" i="0" u="none" strike="noStrike" cap="none">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IN" sz="1400" b="0" i="1" u="none" strike="noStrike" cap="none">
                  <a:solidFill>
                    <a:schemeClr val="accent1"/>
                  </a:solidFill>
                  <a:latin typeface="Calibri"/>
                  <a:ea typeface="Calibri"/>
                  <a:cs typeface="Calibri"/>
                  <a:sym typeface="Calibri"/>
                </a:rPr>
                <a:t>$16 EMI deduction (for initial 1.5 years)</a:t>
              </a:r>
              <a:endParaRPr sz="1800" b="0" i="0" u="none" strike="noStrike" cap="none">
                <a:solidFill>
                  <a:schemeClr val="dk1"/>
                </a:solidFill>
                <a:latin typeface="Calibri"/>
                <a:ea typeface="Calibri"/>
                <a:cs typeface="Calibri"/>
                <a:sym typeface="Calibri"/>
              </a:endParaRPr>
            </a:p>
          </p:txBody>
        </p:sp>
      </p:grpSp>
      <p:grpSp>
        <p:nvGrpSpPr>
          <p:cNvPr id="781" name="Google Shape;781;p63"/>
          <p:cNvGrpSpPr/>
          <p:nvPr/>
        </p:nvGrpSpPr>
        <p:grpSpPr>
          <a:xfrm>
            <a:off x="949152" y="5564966"/>
            <a:ext cx="4554566" cy="712800"/>
            <a:chOff x="1288325" y="914200"/>
            <a:chExt cx="4554566" cy="712800"/>
          </a:xfrm>
        </p:grpSpPr>
        <p:sp>
          <p:nvSpPr>
            <p:cNvPr id="782" name="Google Shape;782;p63"/>
            <p:cNvSpPr/>
            <p:nvPr/>
          </p:nvSpPr>
          <p:spPr>
            <a:xfrm>
              <a:off x="5459791" y="921988"/>
              <a:ext cx="383100" cy="697200"/>
            </a:xfrm>
            <a:prstGeom prst="chevron">
              <a:avLst>
                <a:gd name="adj" fmla="val 53995"/>
              </a:avLst>
            </a:prstGeom>
            <a:solidFill>
              <a:srgbClr val="C00000"/>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83" name="Google Shape;783;p63"/>
            <p:cNvSpPr/>
            <p:nvPr/>
          </p:nvSpPr>
          <p:spPr>
            <a:xfrm>
              <a:off x="1288325" y="914200"/>
              <a:ext cx="4505700" cy="712800"/>
            </a:xfrm>
            <a:prstGeom prst="homePlate">
              <a:avLst>
                <a:gd name="adj" fmla="val 28871"/>
              </a:avLst>
            </a:prstGeom>
            <a:solidFill>
              <a:srgbClr val="E9E9E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784" name="Google Shape;784;p63"/>
            <p:cNvSpPr txBox="1"/>
            <p:nvPr/>
          </p:nvSpPr>
          <p:spPr>
            <a:xfrm>
              <a:off x="1288515" y="927550"/>
              <a:ext cx="43539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600" b="0" i="0" u="none" strike="noStrike" cap="none">
                  <a:solidFill>
                    <a:srgbClr val="595959"/>
                  </a:solidFill>
                  <a:latin typeface="Calibri"/>
                  <a:ea typeface="Calibri"/>
                  <a:cs typeface="Calibri"/>
                  <a:sym typeface="Calibri"/>
                </a:rPr>
                <a:t>OPEX</a:t>
              </a:r>
              <a:endParaRPr sz="1600" b="0" i="0" u="none" strike="noStrike" cap="none">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IN" sz="1400" b="0" i="1" u="none" strike="noStrike" cap="none">
                  <a:solidFill>
                    <a:schemeClr val="accent1"/>
                  </a:solidFill>
                  <a:latin typeface="Calibri"/>
                  <a:ea typeface="Calibri"/>
                  <a:cs typeface="Calibri"/>
                  <a:sym typeface="Calibri"/>
                </a:rPr>
                <a:t>Costs of agri inputs</a:t>
              </a:r>
              <a:endParaRPr/>
            </a:p>
          </p:txBody>
        </p:sp>
      </p:grpSp>
      <p:pic>
        <p:nvPicPr>
          <p:cNvPr id="785" name="Google Shape;785;p63"/>
          <p:cNvPicPr preferRelativeResize="0"/>
          <p:nvPr/>
        </p:nvPicPr>
        <p:blipFill rotWithShape="1">
          <a:blip r:embed="rId11">
            <a:alphaModFix/>
          </a:blip>
          <a:srcRect l="12209" t="11480" r="4514" b="11472"/>
          <a:stretch/>
        </p:blipFill>
        <p:spPr>
          <a:xfrm>
            <a:off x="7637928" y="809975"/>
            <a:ext cx="4148582" cy="5117624"/>
          </a:xfrm>
          <a:prstGeom prst="rect">
            <a:avLst/>
          </a:prstGeom>
          <a:noFill/>
          <a:ln>
            <a:noFill/>
          </a:ln>
        </p:spPr>
      </p:pic>
      <p:sp>
        <p:nvSpPr>
          <p:cNvPr id="786" name="Google Shape;786;p63"/>
          <p:cNvSpPr txBox="1"/>
          <p:nvPr/>
        </p:nvSpPr>
        <p:spPr>
          <a:xfrm>
            <a:off x="5560224" y="2617350"/>
            <a:ext cx="2024100" cy="132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IN" sz="2400" b="1" i="0" u="none" strike="noStrike" cap="none">
                <a:solidFill>
                  <a:schemeClr val="accent1"/>
                </a:solidFill>
                <a:latin typeface="Calibri"/>
                <a:ea typeface="Calibri"/>
                <a:cs typeface="Calibri"/>
                <a:sym typeface="Calibri"/>
              </a:rPr>
              <a:t>INR 25,000</a:t>
            </a:r>
            <a:r>
              <a:rPr lang="en-IN" sz="2400" b="1" i="0" u="none" strike="noStrike" cap="none" baseline="30000">
                <a:solidFill>
                  <a:schemeClr val="accent1"/>
                </a:solidFill>
                <a:latin typeface="Calibri"/>
                <a:ea typeface="Calibri"/>
                <a:cs typeface="Calibri"/>
                <a:sym typeface="Calibri"/>
              </a:rPr>
              <a:t>**</a:t>
            </a:r>
            <a:r>
              <a:rPr lang="en-IN" sz="2400" b="1" i="0" u="none" strike="noStrike" cap="none">
                <a:solidFill>
                  <a:schemeClr val="accent1"/>
                </a:solidFill>
                <a:latin typeface="Calibri"/>
                <a:ea typeface="Calibri"/>
                <a:cs typeface="Calibri"/>
                <a:sym typeface="Calibri"/>
              </a:rPr>
              <a:t> ($301) </a:t>
            </a:r>
            <a:r>
              <a:rPr lang="en-IN" sz="1800" b="0" i="0" u="none" strike="noStrike" cap="none">
                <a:solidFill>
                  <a:srgbClr val="A5A5A5"/>
                </a:solidFill>
                <a:latin typeface="Calibri"/>
                <a:ea typeface="Calibri"/>
                <a:cs typeface="Calibri"/>
                <a:sym typeface="Calibri"/>
              </a:rPr>
              <a:t>net additional income</a:t>
            </a:r>
            <a:endParaRPr sz="1800" b="0" i="0" u="none" strike="noStrike" cap="none">
              <a:solidFill>
                <a:srgbClr val="A5A5A5"/>
              </a:solidFill>
              <a:latin typeface="Calibri"/>
              <a:ea typeface="Calibri"/>
              <a:cs typeface="Calibri"/>
              <a:sym typeface="Calibri"/>
            </a:endParaRPr>
          </a:p>
        </p:txBody>
      </p:sp>
      <p:sp>
        <p:nvSpPr>
          <p:cNvPr id="787" name="Google Shape;787;p63"/>
          <p:cNvSpPr txBox="1"/>
          <p:nvPr/>
        </p:nvSpPr>
        <p:spPr>
          <a:xfrm>
            <a:off x="343709" y="6444905"/>
            <a:ext cx="9740700" cy="383100"/>
          </a:xfrm>
          <a:prstGeom prst="rect">
            <a:avLst/>
          </a:prstGeom>
          <a:noFill/>
          <a:ln>
            <a:noFill/>
          </a:ln>
        </p:spPr>
        <p:txBody>
          <a:bodyPr spcFirstLastPara="1" wrap="square" lIns="0" tIns="45700" rIns="91425" bIns="45700" anchor="ctr" anchorCtr="0">
            <a:noAutofit/>
          </a:bodyPr>
          <a:lstStyle/>
          <a:p>
            <a:pPr marL="0" marR="0" lvl="0" indent="0" algn="l" rtl="0">
              <a:lnSpc>
                <a:spcPct val="100000"/>
              </a:lnSpc>
              <a:spcBef>
                <a:spcPts val="240"/>
              </a:spcBef>
              <a:spcAft>
                <a:spcPts val="0"/>
              </a:spcAft>
              <a:buClr>
                <a:schemeClr val="dk1"/>
              </a:buClr>
              <a:buSzPts val="900"/>
              <a:buFont typeface="Arial"/>
              <a:buNone/>
            </a:pPr>
            <a:r>
              <a:rPr lang="en-IN" sz="1200" b="0" i="0" u="none" strike="noStrike" cap="none">
                <a:solidFill>
                  <a:srgbClr val="9D9D9C"/>
                </a:solidFill>
                <a:latin typeface="Calibri"/>
                <a:ea typeface="Calibri"/>
                <a:cs typeface="Calibri"/>
                <a:sym typeface="Calibri"/>
              </a:rPr>
              <a:t>**after deduction of EMI only </a:t>
            </a:r>
            <a:endParaRPr/>
          </a:p>
        </p:txBody>
      </p:sp>
      <p:sp>
        <p:nvSpPr>
          <p:cNvPr id="788" name="Google Shape;788;p63"/>
          <p:cNvSpPr txBox="1">
            <a:spLocks noGrp="1"/>
          </p:cNvSpPr>
          <p:nvPr>
            <p:ph type="sldNum" idx="12"/>
          </p:nvPr>
        </p:nvSpPr>
        <p:spPr>
          <a:xfrm>
            <a:off x="-171930" y="627778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64"/>
          <p:cNvSpPr txBox="1">
            <a:spLocks noGrp="1"/>
          </p:cNvSpPr>
          <p:nvPr>
            <p:ph type="sldNum" idx="12"/>
          </p:nvPr>
        </p:nvSpPr>
        <p:spPr>
          <a:xfrm>
            <a:off x="-276585" y="6330936"/>
            <a:ext cx="773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IN"/>
              <a:t>19</a:t>
            </a:fld>
            <a:r>
              <a:rPr lang="en-IN"/>
              <a:t>|</a:t>
            </a:r>
            <a:endParaRPr sz="1600"/>
          </a:p>
        </p:txBody>
      </p:sp>
      <p:grpSp>
        <p:nvGrpSpPr>
          <p:cNvPr id="795" name="Google Shape;795;p64"/>
          <p:cNvGrpSpPr/>
          <p:nvPr/>
        </p:nvGrpSpPr>
        <p:grpSpPr>
          <a:xfrm>
            <a:off x="0" y="0"/>
            <a:ext cx="12192075" cy="362100"/>
            <a:chOff x="0" y="0"/>
            <a:chExt cx="12192075" cy="362100"/>
          </a:xfrm>
        </p:grpSpPr>
        <p:sp>
          <p:nvSpPr>
            <p:cNvPr id="796" name="Google Shape;796;p64"/>
            <p:cNvSpPr txBox="1"/>
            <p:nvPr/>
          </p:nvSpPr>
          <p:spPr>
            <a:xfrm>
              <a:off x="0" y="0"/>
              <a:ext cx="28386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Role of Evidence in DRE</a:t>
              </a:r>
              <a:endParaRPr sz="1100" b="1">
                <a:solidFill>
                  <a:srgbClr val="A5A5A5"/>
                </a:solidFill>
                <a:latin typeface="Calibri"/>
                <a:ea typeface="Calibri"/>
                <a:cs typeface="Calibri"/>
                <a:sym typeface="Calibri"/>
              </a:endParaRPr>
            </a:p>
          </p:txBody>
        </p:sp>
        <p:sp>
          <p:nvSpPr>
            <p:cNvPr id="797" name="Google Shape;797;p64"/>
            <p:cNvSpPr txBox="1"/>
            <p:nvPr/>
          </p:nvSpPr>
          <p:spPr>
            <a:xfrm>
              <a:off x="2838450"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Evaluation design &amp; insights</a:t>
              </a:r>
              <a:endParaRPr sz="1100" b="1">
                <a:solidFill>
                  <a:srgbClr val="A5A5A5"/>
                </a:solidFill>
                <a:latin typeface="Calibri"/>
                <a:ea typeface="Calibri"/>
                <a:cs typeface="Calibri"/>
                <a:sym typeface="Calibri"/>
              </a:endParaRPr>
            </a:p>
          </p:txBody>
        </p:sp>
        <p:sp>
          <p:nvSpPr>
            <p:cNvPr id="798" name="Google Shape;798;p64"/>
            <p:cNvSpPr txBox="1"/>
            <p:nvPr/>
          </p:nvSpPr>
          <p:spPr>
            <a:xfrm>
              <a:off x="5819775" y="0"/>
              <a:ext cx="3390900" cy="3621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FFFFFF"/>
                  </a:solidFill>
                  <a:latin typeface="Calibri"/>
                  <a:ea typeface="Calibri"/>
                  <a:cs typeface="Calibri"/>
                  <a:sym typeface="Calibri"/>
                </a:rPr>
                <a:t>Limitations</a:t>
              </a:r>
              <a:endParaRPr sz="1100" b="1">
                <a:solidFill>
                  <a:srgbClr val="FFFFFF"/>
                </a:solidFill>
                <a:latin typeface="Calibri"/>
                <a:ea typeface="Calibri"/>
                <a:cs typeface="Calibri"/>
                <a:sym typeface="Calibri"/>
              </a:endParaRPr>
            </a:p>
          </p:txBody>
        </p:sp>
        <p:sp>
          <p:nvSpPr>
            <p:cNvPr id="799" name="Google Shape;799;p64"/>
            <p:cNvSpPr txBox="1"/>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sp>
        <p:nvSpPr>
          <p:cNvPr id="800" name="Google Shape;800;p64"/>
          <p:cNvSpPr txBox="1"/>
          <p:nvPr/>
        </p:nvSpPr>
        <p:spPr>
          <a:xfrm>
            <a:off x="283625" y="525325"/>
            <a:ext cx="8449200" cy="611100"/>
          </a:xfrm>
          <a:prstGeom prst="rect">
            <a:avLst/>
          </a:prstGeom>
          <a:noFill/>
          <a:ln>
            <a:noFill/>
          </a:ln>
        </p:spPr>
        <p:txBody>
          <a:bodyPr spcFirstLastPara="1" wrap="square" lIns="0" tIns="53250" rIns="0" bIns="53250" anchor="t" anchorCtr="0">
            <a:noAutofit/>
          </a:bodyPr>
          <a:lstStyle/>
          <a:p>
            <a:pPr marL="0" lvl="0" indent="0" algn="l" rtl="0">
              <a:spcBef>
                <a:spcPts val="0"/>
              </a:spcBef>
              <a:spcAft>
                <a:spcPts val="0"/>
              </a:spcAft>
              <a:buNone/>
            </a:pPr>
            <a:r>
              <a:rPr lang="en-IN" sz="2641" b="1">
                <a:solidFill>
                  <a:srgbClr val="009CD8"/>
                </a:solidFill>
                <a:latin typeface="Calibri"/>
                <a:ea typeface="Calibri"/>
                <a:cs typeface="Calibri"/>
                <a:sym typeface="Calibri"/>
              </a:rPr>
              <a:t>DRE has a positive impact beyond just income increase</a:t>
            </a:r>
            <a:endParaRPr sz="2641" b="1">
              <a:solidFill>
                <a:srgbClr val="009CD8"/>
              </a:solidFill>
              <a:latin typeface="Calibri"/>
              <a:ea typeface="Calibri"/>
              <a:cs typeface="Calibri"/>
              <a:sym typeface="Calibri"/>
            </a:endParaRPr>
          </a:p>
          <a:p>
            <a:pPr marL="0" lvl="0" indent="0" algn="l" rtl="0">
              <a:spcBef>
                <a:spcPts val="0"/>
              </a:spcBef>
              <a:spcAft>
                <a:spcPts val="0"/>
              </a:spcAft>
              <a:buNone/>
            </a:pPr>
            <a:endParaRPr sz="2641" b="1">
              <a:solidFill>
                <a:srgbClr val="009CD8"/>
              </a:solidFill>
              <a:latin typeface="Calibri"/>
              <a:ea typeface="Calibri"/>
              <a:cs typeface="Calibri"/>
              <a:sym typeface="Calibri"/>
            </a:endParaRPr>
          </a:p>
        </p:txBody>
      </p:sp>
      <p:pic>
        <p:nvPicPr>
          <p:cNvPr id="801" name="Google Shape;801;p64" title="Impact on productivity.png"/>
          <p:cNvPicPr preferRelativeResize="0"/>
          <p:nvPr/>
        </p:nvPicPr>
        <p:blipFill>
          <a:blip r:embed="rId3">
            <a:alphaModFix/>
          </a:blip>
          <a:stretch>
            <a:fillRect/>
          </a:stretch>
        </p:blipFill>
        <p:spPr>
          <a:xfrm>
            <a:off x="215025" y="1299648"/>
            <a:ext cx="7230976" cy="1974577"/>
          </a:xfrm>
          <a:prstGeom prst="rect">
            <a:avLst/>
          </a:prstGeom>
          <a:noFill/>
          <a:ln>
            <a:noFill/>
          </a:ln>
        </p:spPr>
      </p:pic>
      <p:pic>
        <p:nvPicPr>
          <p:cNvPr id="802" name="Google Shape;802;p64" title="Impact on women users-2.png"/>
          <p:cNvPicPr preferRelativeResize="0"/>
          <p:nvPr/>
        </p:nvPicPr>
        <p:blipFill rotWithShape="1">
          <a:blip r:embed="rId4">
            <a:alphaModFix/>
          </a:blip>
          <a:srcRect t="16957"/>
          <a:stretch/>
        </p:blipFill>
        <p:spPr>
          <a:xfrm>
            <a:off x="215025" y="4523850"/>
            <a:ext cx="7635200" cy="1606875"/>
          </a:xfrm>
          <a:prstGeom prst="rect">
            <a:avLst/>
          </a:prstGeom>
          <a:noFill/>
          <a:ln>
            <a:noFill/>
          </a:ln>
        </p:spPr>
      </p:pic>
      <p:sp>
        <p:nvSpPr>
          <p:cNvPr id="803" name="Google Shape;803;p64"/>
          <p:cNvSpPr txBox="1"/>
          <p:nvPr/>
        </p:nvSpPr>
        <p:spPr>
          <a:xfrm>
            <a:off x="402012" y="3840149"/>
            <a:ext cx="8449200" cy="611100"/>
          </a:xfrm>
          <a:prstGeom prst="rect">
            <a:avLst/>
          </a:prstGeom>
          <a:noFill/>
          <a:ln>
            <a:noFill/>
          </a:ln>
        </p:spPr>
        <p:txBody>
          <a:bodyPr spcFirstLastPara="1" wrap="square" lIns="0" tIns="53250" rIns="0" bIns="53250" anchor="t" anchorCtr="0">
            <a:noAutofit/>
          </a:bodyPr>
          <a:lstStyle/>
          <a:p>
            <a:pPr marL="0" lvl="0" indent="0" algn="l" rtl="0">
              <a:spcBef>
                <a:spcPts val="0"/>
              </a:spcBef>
              <a:spcAft>
                <a:spcPts val="0"/>
              </a:spcAft>
              <a:buNone/>
            </a:pPr>
            <a:r>
              <a:rPr lang="en-IN" sz="2641" b="1">
                <a:solidFill>
                  <a:srgbClr val="009CD8"/>
                </a:solidFill>
                <a:latin typeface="Calibri"/>
                <a:ea typeface="Calibri"/>
                <a:cs typeface="Calibri"/>
                <a:sym typeface="Calibri"/>
              </a:rPr>
              <a:t>Women benefit from enhanced impact of DRE</a:t>
            </a:r>
            <a:endParaRPr sz="2641" b="1">
              <a:solidFill>
                <a:srgbClr val="009CD8"/>
              </a:solidFill>
              <a:latin typeface="Calibri"/>
              <a:ea typeface="Calibri"/>
              <a:cs typeface="Calibri"/>
              <a:sym typeface="Calibri"/>
            </a:endParaRPr>
          </a:p>
          <a:p>
            <a:pPr marL="0" lvl="0" indent="0" algn="l" rtl="0">
              <a:spcBef>
                <a:spcPts val="0"/>
              </a:spcBef>
              <a:spcAft>
                <a:spcPts val="0"/>
              </a:spcAft>
              <a:buNone/>
            </a:pPr>
            <a:endParaRPr sz="2641" b="1">
              <a:solidFill>
                <a:srgbClr val="009CD8"/>
              </a:solidFill>
              <a:latin typeface="Calibri"/>
              <a:ea typeface="Calibri"/>
              <a:cs typeface="Calibri"/>
              <a:sym typeface="Calibri"/>
            </a:endParaRPr>
          </a:p>
        </p:txBody>
      </p:sp>
      <p:pic>
        <p:nvPicPr>
          <p:cNvPr id="804" name="Google Shape;804;p64" title="4. Image_ CEEW_Emotive Lens (1).jpg"/>
          <p:cNvPicPr preferRelativeResize="0"/>
          <p:nvPr/>
        </p:nvPicPr>
        <p:blipFill rotWithShape="1">
          <a:blip r:embed="rId5">
            <a:alphaModFix/>
          </a:blip>
          <a:srcRect l="7740" t="5689" r="44333" b="17322"/>
          <a:stretch/>
        </p:blipFill>
        <p:spPr>
          <a:xfrm>
            <a:off x="7727500" y="1136425"/>
            <a:ext cx="4350848" cy="49283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65"/>
          <p:cNvSpPr txBox="1">
            <a:spLocks noGrp="1"/>
          </p:cNvSpPr>
          <p:nvPr>
            <p:ph type="sldNum" idx="12"/>
          </p:nvPr>
        </p:nvSpPr>
        <p:spPr>
          <a:xfrm>
            <a:off x="-276585" y="6330936"/>
            <a:ext cx="773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IN"/>
              <a:t>20</a:t>
            </a:fld>
            <a:r>
              <a:rPr lang="en-IN"/>
              <a:t>|</a:t>
            </a:r>
            <a:endParaRPr sz="1600"/>
          </a:p>
        </p:txBody>
      </p:sp>
      <p:pic>
        <p:nvPicPr>
          <p:cNvPr id="811" name="Google Shape;811;p65"/>
          <p:cNvPicPr preferRelativeResize="0"/>
          <p:nvPr/>
        </p:nvPicPr>
        <p:blipFill rotWithShape="1">
          <a:blip r:embed="rId3">
            <a:alphaModFix/>
          </a:blip>
          <a:srcRect/>
          <a:stretch/>
        </p:blipFill>
        <p:spPr>
          <a:xfrm>
            <a:off x="471641" y="1303948"/>
            <a:ext cx="383100" cy="383100"/>
          </a:xfrm>
          <a:prstGeom prst="rect">
            <a:avLst/>
          </a:prstGeom>
          <a:noFill/>
          <a:ln>
            <a:noFill/>
          </a:ln>
        </p:spPr>
      </p:pic>
      <p:pic>
        <p:nvPicPr>
          <p:cNvPr id="812" name="Google Shape;812;p65"/>
          <p:cNvPicPr preferRelativeResize="0"/>
          <p:nvPr/>
        </p:nvPicPr>
        <p:blipFill rotWithShape="1">
          <a:blip r:embed="rId4">
            <a:alphaModFix/>
          </a:blip>
          <a:srcRect/>
          <a:stretch/>
        </p:blipFill>
        <p:spPr>
          <a:xfrm>
            <a:off x="476201" y="3624650"/>
            <a:ext cx="373978" cy="383100"/>
          </a:xfrm>
          <a:prstGeom prst="rect">
            <a:avLst/>
          </a:prstGeom>
          <a:noFill/>
          <a:ln>
            <a:noFill/>
          </a:ln>
        </p:spPr>
      </p:pic>
      <p:sp>
        <p:nvSpPr>
          <p:cNvPr id="813" name="Google Shape;813;p65"/>
          <p:cNvSpPr txBox="1"/>
          <p:nvPr/>
        </p:nvSpPr>
        <p:spPr>
          <a:xfrm>
            <a:off x="200625" y="317389"/>
            <a:ext cx="6766800" cy="515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IN" sz="2100" b="1" i="0" u="none" strike="noStrike" cap="none">
                <a:solidFill>
                  <a:srgbClr val="009CD8"/>
                </a:solidFill>
                <a:latin typeface="Calibri"/>
                <a:ea typeface="Calibri"/>
                <a:cs typeface="Calibri"/>
                <a:sym typeface="Calibri"/>
              </a:rPr>
              <a:t>Pathways for </a:t>
            </a:r>
            <a:r>
              <a:rPr lang="en-IN" sz="2100" b="1">
                <a:solidFill>
                  <a:srgbClr val="009CD8"/>
                </a:solidFill>
                <a:latin typeface="Calibri"/>
                <a:ea typeface="Calibri"/>
                <a:cs typeface="Calibri"/>
                <a:sym typeface="Calibri"/>
              </a:rPr>
              <a:t>DRE</a:t>
            </a:r>
            <a:r>
              <a:rPr lang="en-IN" sz="2100" b="1" i="0" u="none" strike="noStrike" cap="none">
                <a:solidFill>
                  <a:srgbClr val="009CD8"/>
                </a:solidFill>
                <a:latin typeface="Calibri"/>
                <a:ea typeface="Calibri"/>
                <a:cs typeface="Calibri"/>
                <a:sym typeface="Calibri"/>
              </a:rPr>
              <a:t> to enable </a:t>
            </a:r>
            <a:r>
              <a:rPr lang="en-IN" sz="2100" b="1">
                <a:solidFill>
                  <a:srgbClr val="009CD8"/>
                </a:solidFill>
                <a:latin typeface="Calibri"/>
                <a:ea typeface="Calibri"/>
                <a:cs typeface="Calibri"/>
                <a:sym typeface="Calibri"/>
              </a:rPr>
              <a:t>environmental</a:t>
            </a:r>
            <a:r>
              <a:rPr lang="en-IN" sz="2100" b="1" i="0" u="none" strike="noStrike" cap="none">
                <a:solidFill>
                  <a:srgbClr val="009CD8"/>
                </a:solidFill>
                <a:latin typeface="Calibri"/>
                <a:ea typeface="Calibri"/>
                <a:cs typeface="Calibri"/>
                <a:sym typeface="Calibri"/>
              </a:rPr>
              <a:t> impact</a:t>
            </a:r>
            <a:endParaRPr sz="2100" b="1" i="0" u="none" strike="noStrike" cap="none">
              <a:solidFill>
                <a:srgbClr val="009CD8"/>
              </a:solidFill>
              <a:latin typeface="Calibri"/>
              <a:ea typeface="Calibri"/>
              <a:cs typeface="Calibri"/>
              <a:sym typeface="Calibri"/>
            </a:endParaRPr>
          </a:p>
        </p:txBody>
      </p:sp>
      <p:grpSp>
        <p:nvGrpSpPr>
          <p:cNvPr id="814" name="Google Shape;814;p65"/>
          <p:cNvGrpSpPr/>
          <p:nvPr/>
        </p:nvGrpSpPr>
        <p:grpSpPr>
          <a:xfrm>
            <a:off x="949152" y="1170974"/>
            <a:ext cx="4554566" cy="712800"/>
            <a:chOff x="1288325" y="914200"/>
            <a:chExt cx="4554566" cy="712800"/>
          </a:xfrm>
        </p:grpSpPr>
        <p:sp>
          <p:nvSpPr>
            <p:cNvPr id="815" name="Google Shape;815;p65"/>
            <p:cNvSpPr/>
            <p:nvPr/>
          </p:nvSpPr>
          <p:spPr>
            <a:xfrm>
              <a:off x="5459791" y="921988"/>
              <a:ext cx="383100" cy="697200"/>
            </a:xfrm>
            <a:prstGeom prst="chevron">
              <a:avLst>
                <a:gd name="adj" fmla="val 53995"/>
              </a:avLst>
            </a:prstGeom>
            <a:solidFill>
              <a:srgbClr val="648C2F"/>
            </a:solidFill>
            <a:ln w="9525"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816" name="Google Shape;816;p65"/>
            <p:cNvSpPr/>
            <p:nvPr/>
          </p:nvSpPr>
          <p:spPr>
            <a:xfrm>
              <a:off x="1288325" y="914200"/>
              <a:ext cx="4505700" cy="712800"/>
            </a:xfrm>
            <a:prstGeom prst="homePlate">
              <a:avLst>
                <a:gd name="adj" fmla="val 28871"/>
              </a:avLst>
            </a:prstGeom>
            <a:solidFill>
              <a:srgbClr val="E9E9E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817" name="Google Shape;817;p65"/>
            <p:cNvSpPr txBox="1"/>
            <p:nvPr/>
          </p:nvSpPr>
          <p:spPr>
            <a:xfrm>
              <a:off x="1288515" y="927550"/>
              <a:ext cx="43539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600" b="0" i="0" u="none" strike="noStrike" cap="none">
                  <a:solidFill>
                    <a:srgbClr val="595959"/>
                  </a:solidFill>
                  <a:latin typeface="Calibri"/>
                  <a:ea typeface="Calibri"/>
                  <a:cs typeface="Calibri"/>
                  <a:sym typeface="Calibri"/>
                </a:rPr>
                <a:t>Avoidance of fossil fuel/grid electricity </a:t>
              </a:r>
              <a:endParaRPr/>
            </a:p>
            <a:p>
              <a:pPr marL="0" marR="0" lvl="0" indent="0" algn="l" rtl="0">
                <a:lnSpc>
                  <a:spcPct val="100000"/>
                </a:lnSpc>
                <a:spcBef>
                  <a:spcPts val="0"/>
                </a:spcBef>
                <a:spcAft>
                  <a:spcPts val="0"/>
                </a:spcAft>
                <a:buClr>
                  <a:srgbClr val="000000"/>
                </a:buClr>
                <a:buSzPts val="1400"/>
                <a:buFont typeface="Arial"/>
                <a:buNone/>
              </a:pPr>
              <a:r>
                <a:rPr lang="en-IN" sz="1400" b="0" i="1" u="none" strike="noStrike" cap="none">
                  <a:solidFill>
                    <a:schemeClr val="accent1"/>
                  </a:solidFill>
                  <a:latin typeface="Calibri"/>
                  <a:ea typeface="Calibri"/>
                  <a:cs typeface="Calibri"/>
                  <a:sym typeface="Calibri"/>
                </a:rPr>
                <a:t>Avoided GHG emissions </a:t>
              </a:r>
              <a:endParaRPr sz="1400" b="0" i="1" u="none" strike="noStrike" cap="none">
                <a:solidFill>
                  <a:schemeClr val="accen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grpSp>
        <p:nvGrpSpPr>
          <p:cNvPr id="818" name="Google Shape;818;p65"/>
          <p:cNvGrpSpPr/>
          <p:nvPr/>
        </p:nvGrpSpPr>
        <p:grpSpPr>
          <a:xfrm>
            <a:off x="949152" y="3445944"/>
            <a:ext cx="4554566" cy="1082173"/>
            <a:chOff x="1288325" y="914200"/>
            <a:chExt cx="4554566" cy="712800"/>
          </a:xfrm>
        </p:grpSpPr>
        <p:sp>
          <p:nvSpPr>
            <p:cNvPr id="819" name="Google Shape;819;p65"/>
            <p:cNvSpPr/>
            <p:nvPr/>
          </p:nvSpPr>
          <p:spPr>
            <a:xfrm>
              <a:off x="5459791" y="921988"/>
              <a:ext cx="383100" cy="697200"/>
            </a:xfrm>
            <a:prstGeom prst="chevron">
              <a:avLst>
                <a:gd name="adj" fmla="val 53995"/>
              </a:avLst>
            </a:prstGeom>
            <a:solidFill>
              <a:srgbClr val="648C2F"/>
            </a:solidFill>
            <a:ln w="9525"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820" name="Google Shape;820;p65"/>
            <p:cNvSpPr/>
            <p:nvPr/>
          </p:nvSpPr>
          <p:spPr>
            <a:xfrm>
              <a:off x="1288325" y="914200"/>
              <a:ext cx="4505700" cy="712800"/>
            </a:xfrm>
            <a:prstGeom prst="homePlate">
              <a:avLst>
                <a:gd name="adj" fmla="val 19122"/>
              </a:avLst>
            </a:prstGeom>
            <a:solidFill>
              <a:srgbClr val="E9E9E9"/>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821" name="Google Shape;821;p65"/>
            <p:cNvSpPr txBox="1"/>
            <p:nvPr/>
          </p:nvSpPr>
          <p:spPr>
            <a:xfrm>
              <a:off x="1288515" y="927550"/>
              <a:ext cx="43539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IN" sz="1600" b="0" i="0" u="none" strike="noStrike" cap="none">
                  <a:solidFill>
                    <a:srgbClr val="595959"/>
                  </a:solidFill>
                  <a:latin typeface="Calibri"/>
                  <a:ea typeface="Calibri"/>
                  <a:cs typeface="Calibri"/>
                  <a:sym typeface="Calibri"/>
                </a:rPr>
                <a:t>Reduced food loss/wastage</a:t>
              </a:r>
              <a:endParaRPr/>
            </a:p>
            <a:p>
              <a:pPr marL="0" marR="0" lvl="0" indent="0" algn="l" rtl="0">
                <a:lnSpc>
                  <a:spcPct val="100000"/>
                </a:lnSpc>
                <a:spcBef>
                  <a:spcPts val="0"/>
                </a:spcBef>
                <a:spcAft>
                  <a:spcPts val="0"/>
                </a:spcAft>
                <a:buNone/>
              </a:pPr>
              <a:r>
                <a:rPr lang="en-IN" sz="1400" b="0" i="1" u="none" strike="noStrike" cap="none">
                  <a:solidFill>
                    <a:schemeClr val="accent1"/>
                  </a:solidFill>
                  <a:latin typeface="Calibri"/>
                  <a:ea typeface="Calibri"/>
                  <a:cs typeface="Calibri"/>
                  <a:sym typeface="Calibri"/>
                </a:rPr>
                <a:t>Avoided methane emissions from rotting food + displaced fresh produce</a:t>
              </a:r>
              <a:endParaRPr sz="1400" b="0" i="1" u="none" strike="noStrike" cap="none">
                <a:solidFill>
                  <a:schemeClr val="accen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grpSp>
      <p:sp>
        <p:nvSpPr>
          <p:cNvPr id="822" name="Google Shape;822;p65"/>
          <p:cNvSpPr txBox="1"/>
          <p:nvPr/>
        </p:nvSpPr>
        <p:spPr>
          <a:xfrm>
            <a:off x="949151" y="1881851"/>
            <a:ext cx="5416500" cy="674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IN" sz="1400" b="1" i="0" u="none" strike="noStrike" cap="none">
                <a:solidFill>
                  <a:schemeClr val="accent1"/>
                </a:solidFill>
                <a:latin typeface="Calibri"/>
                <a:ea typeface="Calibri"/>
                <a:cs typeface="Calibri"/>
                <a:sym typeface="Calibri"/>
              </a:rPr>
              <a:t>Micro solar pump (displacing kerosene use)</a:t>
            </a:r>
            <a:endParaRPr/>
          </a:p>
          <a:p>
            <a:pPr marL="0" marR="0" lvl="0" indent="0" algn="l" rtl="0">
              <a:lnSpc>
                <a:spcPct val="115000"/>
              </a:lnSpc>
              <a:spcBef>
                <a:spcPts val="0"/>
              </a:spcBef>
              <a:spcAft>
                <a:spcPts val="0"/>
              </a:spcAft>
              <a:buClr>
                <a:schemeClr val="dk1"/>
              </a:buClr>
              <a:buSzPts val="1100"/>
              <a:buFont typeface="Arial"/>
              <a:buNone/>
            </a:pPr>
            <a:r>
              <a:rPr lang="en-IN" sz="1400" b="0" i="1" u="none" strike="noStrike" cap="none">
                <a:solidFill>
                  <a:schemeClr val="dk1"/>
                </a:solidFill>
                <a:latin typeface="Calibri"/>
                <a:ea typeface="Calibri"/>
                <a:cs typeface="Calibri"/>
                <a:sym typeface="Calibri"/>
              </a:rPr>
              <a:t>CO2</a:t>
            </a:r>
            <a:r>
              <a:rPr lang="en-IN" sz="1400" b="0" i="1" u="none" strike="noStrike" cap="none" baseline="-25000">
                <a:solidFill>
                  <a:schemeClr val="dk1"/>
                </a:solidFill>
                <a:latin typeface="Calibri"/>
                <a:ea typeface="Calibri"/>
                <a:cs typeface="Calibri"/>
                <a:sym typeface="Calibri"/>
              </a:rPr>
              <a:t>e</a:t>
            </a:r>
            <a:r>
              <a:rPr lang="en-IN" sz="1400" b="0" i="1" u="none" strike="noStrike" cap="none">
                <a:solidFill>
                  <a:schemeClr val="dk1"/>
                </a:solidFill>
                <a:latin typeface="Calibri"/>
                <a:ea typeface="Calibri"/>
                <a:cs typeface="Calibri"/>
                <a:sym typeface="Calibri"/>
              </a:rPr>
              <a:t>abated</a:t>
            </a:r>
            <a:r>
              <a:rPr lang="en-IN" sz="1400" b="1" i="0" u="none" strike="noStrike" cap="none">
                <a:solidFill>
                  <a:schemeClr val="dk1"/>
                </a:solidFill>
                <a:latin typeface="Calibri"/>
                <a:ea typeface="Calibri"/>
                <a:cs typeface="Calibri"/>
                <a:sym typeface="Calibri"/>
              </a:rPr>
              <a:t>: </a:t>
            </a:r>
            <a:r>
              <a:rPr lang="en-IN" sz="1400" b="0" i="0" u="none" strike="noStrike" cap="none">
                <a:solidFill>
                  <a:schemeClr val="dk1"/>
                </a:solidFill>
                <a:latin typeface="Calibri"/>
                <a:ea typeface="Calibri"/>
                <a:cs typeface="Calibri"/>
                <a:sym typeface="Calibri"/>
              </a:rPr>
              <a:t>1.34 kg-CO2</a:t>
            </a:r>
            <a:r>
              <a:rPr lang="en-IN" sz="1400" b="0" i="0" u="none" strike="noStrike" cap="none" baseline="-25000">
                <a:solidFill>
                  <a:schemeClr val="dk1"/>
                </a:solidFill>
                <a:latin typeface="Calibri"/>
                <a:ea typeface="Calibri"/>
                <a:cs typeface="Calibri"/>
                <a:sym typeface="Calibri"/>
              </a:rPr>
              <a:t>e</a:t>
            </a:r>
            <a:r>
              <a:rPr lang="en-IN" sz="1400" b="0" i="0" u="none" strike="noStrike" cap="none">
                <a:solidFill>
                  <a:schemeClr val="dk1"/>
                </a:solidFill>
                <a:latin typeface="Calibri"/>
                <a:ea typeface="Calibri"/>
                <a:cs typeface="Calibri"/>
                <a:sym typeface="Calibri"/>
              </a:rPr>
              <a:t>/day (10k LPD, 1 acre) of irrigation use</a:t>
            </a:r>
            <a:endParaRPr sz="1400" b="0" i="0" u="none" strike="noStrike" cap="none">
              <a:solidFill>
                <a:schemeClr val="dk1"/>
              </a:solidFill>
              <a:latin typeface="Calibri"/>
              <a:ea typeface="Calibri"/>
              <a:cs typeface="Calibri"/>
              <a:sym typeface="Calibri"/>
            </a:endParaRPr>
          </a:p>
        </p:txBody>
      </p:sp>
      <p:sp>
        <p:nvSpPr>
          <p:cNvPr id="823" name="Google Shape;823;p65"/>
          <p:cNvSpPr txBox="1"/>
          <p:nvPr/>
        </p:nvSpPr>
        <p:spPr>
          <a:xfrm>
            <a:off x="960846" y="4548441"/>
            <a:ext cx="4621800" cy="674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IN" sz="1400" b="1" i="0" u="none" strike="noStrike" cap="none">
                <a:solidFill>
                  <a:schemeClr val="accent1"/>
                </a:solidFill>
                <a:latin typeface="Calibri"/>
                <a:ea typeface="Calibri"/>
                <a:cs typeface="Calibri"/>
                <a:sym typeface="Calibri"/>
              </a:rPr>
              <a:t>Solar dryer (avoiding food loss)</a:t>
            </a:r>
            <a:endParaRPr sz="1400" b="0" i="1" u="none" strike="noStrike" cap="none">
              <a:solidFill>
                <a:schemeClr val="dk1"/>
              </a:solidFill>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400"/>
              <a:buFont typeface="Arial"/>
              <a:buNone/>
            </a:pPr>
            <a:r>
              <a:rPr lang="en-IN" sz="1400" b="0" i="1" u="none" strike="noStrike" cap="none">
                <a:solidFill>
                  <a:schemeClr val="dk1"/>
                </a:solidFill>
                <a:latin typeface="Calibri"/>
                <a:ea typeface="Calibri"/>
                <a:cs typeface="Calibri"/>
                <a:sym typeface="Calibri"/>
              </a:rPr>
              <a:t>GHG saved</a:t>
            </a:r>
            <a:r>
              <a:rPr lang="en-IN" sz="1400" b="0" i="0" u="none" strike="noStrike" cap="none">
                <a:solidFill>
                  <a:schemeClr val="dk1"/>
                </a:solidFill>
                <a:latin typeface="Calibri"/>
                <a:ea typeface="Calibri"/>
                <a:cs typeface="Calibri"/>
                <a:sym typeface="Calibri"/>
              </a:rPr>
              <a:t>: 2.5 kg-CO2</a:t>
            </a:r>
            <a:r>
              <a:rPr lang="en-IN" sz="1400" b="0" i="0" u="none" strike="noStrike" cap="none" baseline="-25000">
                <a:solidFill>
                  <a:schemeClr val="dk1"/>
                </a:solidFill>
                <a:latin typeface="Calibri"/>
                <a:ea typeface="Calibri"/>
                <a:cs typeface="Calibri"/>
                <a:sym typeface="Calibri"/>
              </a:rPr>
              <a:t>e</a:t>
            </a:r>
            <a:r>
              <a:rPr lang="en-IN" sz="1400" b="0" i="0" u="none" strike="noStrike" cap="none">
                <a:solidFill>
                  <a:schemeClr val="dk1"/>
                </a:solidFill>
                <a:latin typeface="Calibri"/>
                <a:ea typeface="Calibri"/>
                <a:cs typeface="Calibri"/>
                <a:sym typeface="Calibri"/>
              </a:rPr>
              <a:t> per</a:t>
            </a:r>
            <a:r>
              <a:rPr lang="en-IN" sz="1400" b="0" i="1" u="none" strike="noStrike" cap="none">
                <a:solidFill>
                  <a:schemeClr val="dk1"/>
                </a:solidFill>
                <a:latin typeface="Calibri"/>
                <a:ea typeface="Calibri"/>
                <a:cs typeface="Calibri"/>
                <a:sym typeface="Calibri"/>
              </a:rPr>
              <a:t> kg of avoided food loss</a:t>
            </a:r>
            <a:endParaRPr sz="1400" b="0" i="1" u="none" strike="noStrike" cap="none">
              <a:solidFill>
                <a:schemeClr val="dk1"/>
              </a:solidFill>
              <a:latin typeface="Calibri"/>
              <a:ea typeface="Calibri"/>
              <a:cs typeface="Calibri"/>
              <a:sym typeface="Calibri"/>
            </a:endParaRPr>
          </a:p>
        </p:txBody>
      </p:sp>
      <p:sp>
        <p:nvSpPr>
          <p:cNvPr id="824" name="Google Shape;824;p65"/>
          <p:cNvSpPr/>
          <p:nvPr/>
        </p:nvSpPr>
        <p:spPr>
          <a:xfrm>
            <a:off x="7937450" y="2861575"/>
            <a:ext cx="3558600" cy="948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2000"/>
              <a:buFont typeface="Arial"/>
              <a:buNone/>
            </a:pPr>
            <a:r>
              <a:rPr lang="en-IN" sz="2000" b="1" i="0" u="none" strike="noStrike" cap="none">
                <a:solidFill>
                  <a:srgbClr val="FFFFFF"/>
                </a:solidFill>
                <a:latin typeface="Calibri"/>
                <a:ea typeface="Calibri"/>
                <a:cs typeface="Calibri"/>
                <a:sym typeface="Calibri"/>
              </a:rPr>
              <a:t>CO2</a:t>
            </a:r>
            <a:r>
              <a:rPr lang="en-IN" sz="2000" b="1" i="0" u="none" strike="noStrike" cap="none" baseline="-25000">
                <a:solidFill>
                  <a:srgbClr val="FFFFFF"/>
                </a:solidFill>
                <a:latin typeface="Calibri"/>
                <a:ea typeface="Calibri"/>
                <a:cs typeface="Calibri"/>
                <a:sym typeface="Calibri"/>
              </a:rPr>
              <a:t>e</a:t>
            </a:r>
            <a:r>
              <a:rPr lang="en-IN" sz="2000" b="1" i="0" u="none" strike="noStrike" cap="none">
                <a:solidFill>
                  <a:srgbClr val="FFFFFF"/>
                </a:solidFill>
                <a:latin typeface="Calibri"/>
                <a:ea typeface="Calibri"/>
                <a:cs typeface="Calibri"/>
                <a:sym typeface="Calibri"/>
              </a:rPr>
              <a:t> Emissions Abated</a:t>
            </a:r>
            <a:endParaRPr sz="2000" b="1" i="0" u="none" strike="noStrike" cap="none">
              <a:solidFill>
                <a:srgbClr val="FFFFFF"/>
              </a:solidFill>
              <a:latin typeface="Calibri"/>
              <a:ea typeface="Calibri"/>
              <a:cs typeface="Calibri"/>
              <a:sym typeface="Calibri"/>
            </a:endParaRPr>
          </a:p>
          <a:p>
            <a:pPr marL="0" marR="0" lvl="0" indent="0" algn="ctr" rtl="0">
              <a:lnSpc>
                <a:spcPct val="115000"/>
              </a:lnSpc>
              <a:spcBef>
                <a:spcPts val="0"/>
              </a:spcBef>
              <a:spcAft>
                <a:spcPts val="0"/>
              </a:spcAft>
              <a:buClr>
                <a:schemeClr val="dk1"/>
              </a:buClr>
              <a:buSzPts val="1100"/>
              <a:buFont typeface="Arial"/>
              <a:buNone/>
            </a:pPr>
            <a:r>
              <a:rPr lang="en-IN" sz="1400" b="0" i="1" u="none" strike="noStrike" cap="none">
                <a:solidFill>
                  <a:srgbClr val="FFFFFF"/>
                </a:solidFill>
                <a:latin typeface="Calibri"/>
                <a:ea typeface="Calibri"/>
                <a:cs typeface="Calibri"/>
                <a:sym typeface="Calibri"/>
              </a:rPr>
              <a:t>(Units - t</a:t>
            </a:r>
            <a:r>
              <a:rPr lang="en-IN" sz="1300" b="0" i="1" u="none" strike="noStrike" cap="none">
                <a:solidFill>
                  <a:srgbClr val="FFFFFF"/>
                </a:solidFill>
                <a:latin typeface="Calibri"/>
                <a:ea typeface="Calibri"/>
                <a:cs typeface="Calibri"/>
                <a:sym typeface="Calibri"/>
              </a:rPr>
              <a:t>CO2</a:t>
            </a:r>
            <a:r>
              <a:rPr lang="en-IN" sz="1300" b="0" i="1" u="none" strike="noStrike" cap="none" baseline="-25000">
                <a:solidFill>
                  <a:srgbClr val="FFFFFF"/>
                </a:solidFill>
                <a:latin typeface="Calibri"/>
                <a:ea typeface="Calibri"/>
                <a:cs typeface="Calibri"/>
                <a:sym typeface="Calibri"/>
              </a:rPr>
              <a:t>e</a:t>
            </a:r>
            <a:r>
              <a:rPr lang="en-IN" sz="1400" b="0" i="1" u="none" strike="noStrike" cap="none">
                <a:solidFill>
                  <a:srgbClr val="FFFFFF"/>
                </a:solidFill>
                <a:latin typeface="Calibri"/>
                <a:ea typeface="Calibri"/>
                <a:cs typeface="Calibri"/>
                <a:sym typeface="Calibri"/>
              </a:rPr>
              <a:t>/kg</a:t>
            </a:r>
            <a:r>
              <a:rPr lang="en-IN" sz="1300" b="0" i="1" u="none" strike="noStrike" cap="none">
                <a:solidFill>
                  <a:srgbClr val="FFFFFF"/>
                </a:solidFill>
                <a:latin typeface="Calibri"/>
                <a:ea typeface="Calibri"/>
                <a:cs typeface="Calibri"/>
                <a:sym typeface="Calibri"/>
              </a:rPr>
              <a:t>CO2</a:t>
            </a:r>
            <a:r>
              <a:rPr lang="en-IN" sz="1300" b="0" i="1" u="none" strike="noStrike" cap="none" baseline="-25000">
                <a:solidFill>
                  <a:srgbClr val="FFFFFF"/>
                </a:solidFill>
                <a:latin typeface="Calibri"/>
                <a:ea typeface="Calibri"/>
                <a:cs typeface="Calibri"/>
                <a:sym typeface="Calibri"/>
              </a:rPr>
              <a:t>e</a:t>
            </a:r>
            <a:r>
              <a:rPr lang="en-IN" sz="1400" b="0" i="1" u="none" strike="noStrike" cap="none">
                <a:solidFill>
                  <a:srgbClr val="FFFFFF"/>
                </a:solidFill>
                <a:latin typeface="Calibri"/>
                <a:ea typeface="Calibri"/>
                <a:cs typeface="Calibri"/>
                <a:sym typeface="Calibri"/>
              </a:rPr>
              <a:t>)</a:t>
            </a:r>
            <a:endParaRPr sz="2000" b="0" i="1" u="none" strike="noStrike" cap="none">
              <a:solidFill>
                <a:srgbClr val="FFFFFF"/>
              </a:solidFill>
              <a:latin typeface="Calibri"/>
              <a:ea typeface="Calibri"/>
              <a:cs typeface="Calibri"/>
              <a:sym typeface="Calibri"/>
            </a:endParaRPr>
          </a:p>
        </p:txBody>
      </p:sp>
      <p:pic>
        <p:nvPicPr>
          <p:cNvPr id="825" name="Google Shape;825;p65"/>
          <p:cNvPicPr preferRelativeResize="0"/>
          <p:nvPr/>
        </p:nvPicPr>
        <p:blipFill rotWithShape="1">
          <a:blip r:embed="rId5">
            <a:alphaModFix/>
          </a:blip>
          <a:srcRect/>
          <a:stretch/>
        </p:blipFill>
        <p:spPr>
          <a:xfrm>
            <a:off x="9383300" y="2145350"/>
            <a:ext cx="666900" cy="666900"/>
          </a:xfrm>
          <a:prstGeom prst="rect">
            <a:avLst/>
          </a:prstGeom>
          <a:noFill/>
          <a:ln>
            <a:noFill/>
          </a:ln>
        </p:spPr>
      </p:pic>
      <p:grpSp>
        <p:nvGrpSpPr>
          <p:cNvPr id="826" name="Google Shape;826;p65"/>
          <p:cNvGrpSpPr/>
          <p:nvPr/>
        </p:nvGrpSpPr>
        <p:grpSpPr>
          <a:xfrm>
            <a:off x="0" y="0"/>
            <a:ext cx="12192075" cy="362100"/>
            <a:chOff x="0" y="0"/>
            <a:chExt cx="12192075" cy="362100"/>
          </a:xfrm>
        </p:grpSpPr>
        <p:sp>
          <p:nvSpPr>
            <p:cNvPr id="827" name="Google Shape;827;p65"/>
            <p:cNvSpPr txBox="1"/>
            <p:nvPr/>
          </p:nvSpPr>
          <p:spPr>
            <a:xfrm>
              <a:off x="0" y="0"/>
              <a:ext cx="28386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Role of Evidence in DRE</a:t>
              </a:r>
              <a:endParaRPr sz="1100" b="1">
                <a:solidFill>
                  <a:srgbClr val="A5A5A5"/>
                </a:solidFill>
                <a:latin typeface="Calibri"/>
                <a:ea typeface="Calibri"/>
                <a:cs typeface="Calibri"/>
                <a:sym typeface="Calibri"/>
              </a:endParaRPr>
            </a:p>
          </p:txBody>
        </p:sp>
        <p:sp>
          <p:nvSpPr>
            <p:cNvPr id="828" name="Google Shape;828;p65"/>
            <p:cNvSpPr txBox="1"/>
            <p:nvPr/>
          </p:nvSpPr>
          <p:spPr>
            <a:xfrm>
              <a:off x="2838450" y="0"/>
              <a:ext cx="2981400" cy="362100"/>
            </a:xfrm>
            <a:prstGeom prst="rect">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FFFFFF"/>
                  </a:solidFill>
                  <a:latin typeface="Calibri"/>
                  <a:ea typeface="Calibri"/>
                  <a:cs typeface="Calibri"/>
                  <a:sym typeface="Calibri"/>
                </a:rPr>
                <a:t>Evaluation design &amp; insights</a:t>
              </a:r>
              <a:endParaRPr sz="1100" b="1">
                <a:solidFill>
                  <a:srgbClr val="FFFFFF"/>
                </a:solidFill>
                <a:latin typeface="Calibri"/>
                <a:ea typeface="Calibri"/>
                <a:cs typeface="Calibri"/>
                <a:sym typeface="Calibri"/>
              </a:endParaRPr>
            </a:p>
          </p:txBody>
        </p:sp>
        <p:sp>
          <p:nvSpPr>
            <p:cNvPr id="829" name="Google Shape;829;p65"/>
            <p:cNvSpPr txBox="1"/>
            <p:nvPr/>
          </p:nvSpPr>
          <p:spPr>
            <a:xfrm>
              <a:off x="5819775" y="0"/>
              <a:ext cx="33909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Limitations</a:t>
              </a:r>
              <a:endParaRPr sz="1100" b="1">
                <a:solidFill>
                  <a:srgbClr val="A5A5A5"/>
                </a:solidFill>
                <a:latin typeface="Calibri"/>
                <a:ea typeface="Calibri"/>
                <a:cs typeface="Calibri"/>
                <a:sym typeface="Calibri"/>
              </a:endParaRPr>
            </a:p>
          </p:txBody>
        </p:sp>
        <p:sp>
          <p:nvSpPr>
            <p:cNvPr id="830" name="Google Shape;830;p65"/>
            <p:cNvSpPr txBox="1"/>
            <p:nvPr/>
          </p:nvSpPr>
          <p:spPr>
            <a:xfrm>
              <a:off x="9210675" y="0"/>
              <a:ext cx="2981400" cy="362100"/>
            </a:xfrm>
            <a:prstGeom prst="rect">
              <a:avLst/>
            </a:prstGeom>
            <a:solidFill>
              <a:srgbClr val="D9D9D9"/>
            </a:solidFill>
            <a:ln>
              <a:noFill/>
            </a:ln>
          </p:spPr>
          <p:txBody>
            <a:bodyPr spcFirstLastPara="1" wrap="square" lIns="0" tIns="0" rIns="0" bIns="0" anchor="ctr" anchorCtr="0">
              <a:noAutofit/>
            </a:bodyPr>
            <a:lstStyle/>
            <a:p>
              <a:pPr marL="0" lvl="0" indent="0" algn="ctr" rtl="0">
                <a:spcBef>
                  <a:spcPts val="0"/>
                </a:spcBef>
                <a:spcAft>
                  <a:spcPts val="450"/>
                </a:spcAft>
                <a:buNone/>
              </a:pPr>
              <a:r>
                <a:rPr lang="en-IN" sz="1100" b="1">
                  <a:solidFill>
                    <a:srgbClr val="A5A5A5"/>
                  </a:solidFill>
                  <a:latin typeface="Calibri"/>
                  <a:ea typeface="Calibri"/>
                  <a:cs typeface="Calibri"/>
                  <a:sym typeface="Calibri"/>
                </a:rPr>
                <a:t>Way Forward</a:t>
              </a:r>
              <a:endParaRPr sz="1100" b="1">
                <a:solidFill>
                  <a:srgbClr val="A5A5A5"/>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sp>
        <p:nvSpPr>
          <p:cNvPr id="836" name="Google Shape;836;p66"/>
          <p:cNvSpPr txBox="1"/>
          <p:nvPr/>
        </p:nvSpPr>
        <p:spPr>
          <a:xfrm>
            <a:off x="6222900" y="2434700"/>
            <a:ext cx="5899200" cy="292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IN" sz="4000" b="1">
                <a:solidFill>
                  <a:schemeClr val="accent1"/>
                </a:solidFill>
                <a:latin typeface="Calibri"/>
                <a:ea typeface="Calibri"/>
                <a:cs typeface="Calibri"/>
                <a:sym typeface="Calibri"/>
              </a:rPr>
              <a:t>End-user Impact Evaluation Limitations</a:t>
            </a:r>
            <a:endParaRPr sz="4000" b="1">
              <a:solidFill>
                <a:schemeClr val="accent1"/>
              </a:solidFill>
              <a:latin typeface="Calibri"/>
              <a:ea typeface="Calibri"/>
              <a:cs typeface="Calibri"/>
              <a:sym typeface="Calibri"/>
            </a:endParaRPr>
          </a:p>
        </p:txBody>
      </p:sp>
      <p:pic>
        <p:nvPicPr>
          <p:cNvPr id="837" name="Google Shape;837;p66" title="PL EL Udaipur-94.jpg"/>
          <p:cNvPicPr preferRelativeResize="0"/>
          <p:nvPr/>
        </p:nvPicPr>
        <p:blipFill rotWithShape="1">
          <a:blip r:embed="rId3">
            <a:alphaModFix/>
          </a:blip>
          <a:srcRect l="16091" r="24664"/>
          <a:stretch/>
        </p:blipFill>
        <p:spPr>
          <a:xfrm>
            <a:off x="0" y="0"/>
            <a:ext cx="6096000" cy="6857999"/>
          </a:xfrm>
          <a:prstGeom prst="rect">
            <a:avLst/>
          </a:prstGeom>
          <a:noFill/>
          <a:ln>
            <a:noFill/>
          </a:ln>
        </p:spPr>
      </p:pic>
      <p:sp>
        <p:nvSpPr>
          <p:cNvPr id="838" name="Google Shape;838;p66"/>
          <p:cNvSpPr txBox="1">
            <a:spLocks noGrp="1"/>
          </p:cNvSpPr>
          <p:nvPr>
            <p:ph type="sldNum" idx="12"/>
          </p:nvPr>
        </p:nvSpPr>
        <p:spPr>
          <a:xfrm>
            <a:off x="11409045" y="6333134"/>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43"/>
        <p:cNvGrpSpPr/>
        <p:nvPr/>
      </p:nvGrpSpPr>
      <p:grpSpPr>
        <a:xfrm>
          <a:off x="0" y="0"/>
          <a:ext cx="0" cy="0"/>
          <a:chOff x="0" y="0"/>
          <a:chExt cx="0" cy="0"/>
        </a:xfrm>
      </p:grpSpPr>
      <p:sp>
        <p:nvSpPr>
          <p:cNvPr id="844" name="Google Shape;844;p67"/>
          <p:cNvSpPr/>
          <p:nvPr/>
        </p:nvSpPr>
        <p:spPr>
          <a:xfrm>
            <a:off x="457200" y="274320"/>
            <a:ext cx="2818500" cy="365700"/>
          </a:xfrm>
          <a:prstGeom prst="rect">
            <a:avLst/>
          </a:prstGeom>
          <a:solidFill>
            <a:srgbClr val="EEEEEE"/>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67"/>
          <p:cNvSpPr txBox="1"/>
          <p:nvPr/>
        </p:nvSpPr>
        <p:spPr>
          <a:xfrm>
            <a:off x="457200" y="274320"/>
            <a:ext cx="28185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A0A0A0"/>
              </a:buClr>
              <a:buSzPts val="1200"/>
              <a:buFont typeface="Calibri"/>
              <a:buNone/>
            </a:pPr>
            <a:r>
              <a:rPr lang="en-IN" sz="1200" b="0" i="0" u="none" strike="noStrike" cap="none">
                <a:solidFill>
                  <a:srgbClr val="A0A0A0"/>
                </a:solidFill>
                <a:latin typeface="Calibri"/>
                <a:ea typeface="Calibri"/>
                <a:cs typeface="Calibri"/>
                <a:sym typeface="Calibri"/>
              </a:rPr>
              <a:t>Role of Evidence in DRE</a:t>
            </a:r>
            <a:endParaRPr sz="1200" b="0" i="0" u="none" strike="noStrike" cap="none">
              <a:solidFill>
                <a:schemeClr val="dk1"/>
              </a:solidFill>
              <a:latin typeface="Calibri"/>
              <a:ea typeface="Calibri"/>
              <a:cs typeface="Calibri"/>
              <a:sym typeface="Calibri"/>
            </a:endParaRPr>
          </a:p>
        </p:txBody>
      </p:sp>
      <p:sp>
        <p:nvSpPr>
          <p:cNvPr id="846" name="Google Shape;846;p67"/>
          <p:cNvSpPr/>
          <p:nvPr/>
        </p:nvSpPr>
        <p:spPr>
          <a:xfrm>
            <a:off x="3275838" y="274320"/>
            <a:ext cx="2818500" cy="365700"/>
          </a:xfrm>
          <a:prstGeom prst="rect">
            <a:avLst/>
          </a:prstGeom>
          <a:solidFill>
            <a:srgbClr val="EEEEEE"/>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67"/>
          <p:cNvSpPr txBox="1"/>
          <p:nvPr/>
        </p:nvSpPr>
        <p:spPr>
          <a:xfrm>
            <a:off x="3275838" y="274320"/>
            <a:ext cx="28185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A0A0A0"/>
              </a:buClr>
              <a:buSzPts val="1200"/>
              <a:buFont typeface="Calibri"/>
              <a:buNone/>
            </a:pPr>
            <a:r>
              <a:rPr lang="en-IN" sz="1200" b="0" i="0" u="none" strike="noStrike" cap="none">
                <a:solidFill>
                  <a:srgbClr val="A0A0A0"/>
                </a:solidFill>
                <a:latin typeface="Calibri"/>
                <a:ea typeface="Calibri"/>
                <a:cs typeface="Calibri"/>
                <a:sym typeface="Calibri"/>
              </a:rPr>
              <a:t>Evaluation design &amp; insights</a:t>
            </a:r>
            <a:endParaRPr sz="1200" b="0" i="0" u="none" strike="noStrike" cap="none">
              <a:solidFill>
                <a:schemeClr val="dk1"/>
              </a:solidFill>
              <a:latin typeface="Calibri"/>
              <a:ea typeface="Calibri"/>
              <a:cs typeface="Calibri"/>
              <a:sym typeface="Calibri"/>
            </a:endParaRPr>
          </a:p>
        </p:txBody>
      </p:sp>
      <p:sp>
        <p:nvSpPr>
          <p:cNvPr id="848" name="Google Shape;848;p67"/>
          <p:cNvSpPr/>
          <p:nvPr/>
        </p:nvSpPr>
        <p:spPr>
          <a:xfrm>
            <a:off x="6094476" y="274320"/>
            <a:ext cx="2818500" cy="365700"/>
          </a:xfrm>
          <a:prstGeom prst="rect">
            <a:avLst/>
          </a:prstGeom>
          <a:solidFill>
            <a:srgbClr val="009ED8"/>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67"/>
          <p:cNvSpPr txBox="1"/>
          <p:nvPr/>
        </p:nvSpPr>
        <p:spPr>
          <a:xfrm>
            <a:off x="6094476" y="274320"/>
            <a:ext cx="28185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200"/>
              <a:buFont typeface="Calibri"/>
              <a:buNone/>
            </a:pPr>
            <a:r>
              <a:rPr lang="en-IN" sz="1200" b="1" i="0" u="none" strike="noStrike" cap="none">
                <a:solidFill>
                  <a:srgbClr val="FFFFFF"/>
                </a:solidFill>
                <a:latin typeface="Calibri"/>
                <a:ea typeface="Calibri"/>
                <a:cs typeface="Calibri"/>
                <a:sym typeface="Calibri"/>
              </a:rPr>
              <a:t>Limitations</a:t>
            </a:r>
            <a:endParaRPr sz="1200" b="0" i="0" u="none" strike="noStrike" cap="none">
              <a:solidFill>
                <a:schemeClr val="dk1"/>
              </a:solidFill>
              <a:latin typeface="Calibri"/>
              <a:ea typeface="Calibri"/>
              <a:cs typeface="Calibri"/>
              <a:sym typeface="Calibri"/>
            </a:endParaRPr>
          </a:p>
        </p:txBody>
      </p:sp>
      <p:sp>
        <p:nvSpPr>
          <p:cNvPr id="850" name="Google Shape;850;p67"/>
          <p:cNvSpPr/>
          <p:nvPr/>
        </p:nvSpPr>
        <p:spPr>
          <a:xfrm>
            <a:off x="8913114" y="274320"/>
            <a:ext cx="2818500" cy="365700"/>
          </a:xfrm>
          <a:prstGeom prst="rect">
            <a:avLst/>
          </a:prstGeom>
          <a:solidFill>
            <a:srgbClr val="EEEEEE"/>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67"/>
          <p:cNvSpPr txBox="1"/>
          <p:nvPr/>
        </p:nvSpPr>
        <p:spPr>
          <a:xfrm>
            <a:off x="8913114" y="274320"/>
            <a:ext cx="28185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A0A0A0"/>
              </a:buClr>
              <a:buSzPts val="1200"/>
              <a:buFont typeface="Calibri"/>
              <a:buNone/>
            </a:pPr>
            <a:r>
              <a:rPr lang="en-IN" sz="1200" b="0" i="0" u="none" strike="noStrike" cap="none">
                <a:solidFill>
                  <a:srgbClr val="A0A0A0"/>
                </a:solidFill>
                <a:latin typeface="Calibri"/>
                <a:ea typeface="Calibri"/>
                <a:cs typeface="Calibri"/>
                <a:sym typeface="Calibri"/>
              </a:rPr>
              <a:t>Way Forward</a:t>
            </a:r>
            <a:endParaRPr sz="1200" b="0" i="0" u="none" strike="noStrike" cap="none">
              <a:solidFill>
                <a:schemeClr val="dk1"/>
              </a:solidFill>
              <a:latin typeface="Calibri"/>
              <a:ea typeface="Calibri"/>
              <a:cs typeface="Calibri"/>
              <a:sym typeface="Calibri"/>
            </a:endParaRPr>
          </a:p>
        </p:txBody>
      </p:sp>
      <p:sp>
        <p:nvSpPr>
          <p:cNvPr id="852" name="Google Shape;852;p67"/>
          <p:cNvSpPr txBox="1"/>
          <p:nvPr/>
        </p:nvSpPr>
        <p:spPr>
          <a:xfrm>
            <a:off x="457200" y="777240"/>
            <a:ext cx="11274600" cy="731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9ED8"/>
              </a:buClr>
              <a:buSzPts val="3000"/>
              <a:buFont typeface="Calibri"/>
              <a:buNone/>
            </a:pPr>
            <a:r>
              <a:rPr lang="en-IN" sz="3000" b="1" i="0" u="none" strike="noStrike" cap="none">
                <a:solidFill>
                  <a:srgbClr val="009ED8"/>
                </a:solidFill>
                <a:latin typeface="Calibri"/>
                <a:ea typeface="Calibri"/>
                <a:cs typeface="Calibri"/>
                <a:sym typeface="Calibri"/>
              </a:rPr>
              <a:t>We designed around self-selection, limitation by limitation</a:t>
            </a:r>
            <a:endParaRPr sz="3000" b="0" i="0" u="none" strike="noStrike" cap="none">
              <a:solidFill>
                <a:schemeClr val="dk1"/>
              </a:solidFill>
              <a:latin typeface="Calibri"/>
              <a:ea typeface="Calibri"/>
              <a:cs typeface="Calibri"/>
              <a:sym typeface="Calibri"/>
            </a:endParaRPr>
          </a:p>
        </p:txBody>
      </p:sp>
      <p:sp>
        <p:nvSpPr>
          <p:cNvPr id="853" name="Google Shape;853;p67"/>
          <p:cNvSpPr txBox="1"/>
          <p:nvPr/>
        </p:nvSpPr>
        <p:spPr>
          <a:xfrm>
            <a:off x="457200" y="1691640"/>
            <a:ext cx="27432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9ED8"/>
              </a:buClr>
              <a:buSzPts val="1400"/>
              <a:buFont typeface="Calibri"/>
              <a:buNone/>
            </a:pPr>
            <a:r>
              <a:rPr lang="en-IN" sz="1400" b="1" i="0" u="none" strike="noStrike" cap="none">
                <a:solidFill>
                  <a:srgbClr val="009ED8"/>
                </a:solidFill>
                <a:latin typeface="Calibri"/>
                <a:ea typeface="Calibri"/>
                <a:cs typeface="Calibri"/>
                <a:sym typeface="Calibri"/>
              </a:rPr>
              <a:t>Limitation</a:t>
            </a:r>
            <a:endParaRPr sz="1400" b="0" i="0" u="none" strike="noStrike" cap="none">
              <a:solidFill>
                <a:schemeClr val="dk1"/>
              </a:solidFill>
              <a:latin typeface="Calibri"/>
              <a:ea typeface="Calibri"/>
              <a:cs typeface="Calibri"/>
              <a:sym typeface="Calibri"/>
            </a:endParaRPr>
          </a:p>
        </p:txBody>
      </p:sp>
      <p:sp>
        <p:nvSpPr>
          <p:cNvPr id="854" name="Google Shape;854;p67"/>
          <p:cNvSpPr txBox="1"/>
          <p:nvPr/>
        </p:nvSpPr>
        <p:spPr>
          <a:xfrm>
            <a:off x="3611880" y="1691640"/>
            <a:ext cx="57606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9ED8"/>
              </a:buClr>
              <a:buSzPts val="1400"/>
              <a:buFont typeface="Calibri"/>
              <a:buNone/>
            </a:pPr>
            <a:r>
              <a:rPr lang="en-IN" sz="1400" b="1" i="0" u="none" strike="noStrike" cap="none">
                <a:solidFill>
                  <a:srgbClr val="009ED8"/>
                </a:solidFill>
                <a:latin typeface="Calibri"/>
                <a:ea typeface="Calibri"/>
                <a:cs typeface="Calibri"/>
                <a:sym typeface="Calibri"/>
              </a:rPr>
              <a:t>Our response</a:t>
            </a:r>
            <a:endParaRPr sz="1400" b="0" i="0" u="none" strike="noStrike" cap="none">
              <a:solidFill>
                <a:schemeClr val="dk1"/>
              </a:solidFill>
              <a:latin typeface="Calibri"/>
              <a:ea typeface="Calibri"/>
              <a:cs typeface="Calibri"/>
              <a:sym typeface="Calibri"/>
            </a:endParaRPr>
          </a:p>
        </p:txBody>
      </p:sp>
      <p:sp>
        <p:nvSpPr>
          <p:cNvPr id="855" name="Google Shape;855;p67"/>
          <p:cNvSpPr txBox="1"/>
          <p:nvPr/>
        </p:nvSpPr>
        <p:spPr>
          <a:xfrm>
            <a:off x="9784080" y="1691640"/>
            <a:ext cx="19476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9ED8"/>
              </a:buClr>
              <a:buSzPts val="1400"/>
              <a:buFont typeface="Calibri"/>
              <a:buNone/>
            </a:pPr>
            <a:r>
              <a:rPr lang="en-IN" sz="1400" b="1" i="0" u="none" strike="noStrike" cap="none">
                <a:solidFill>
                  <a:srgbClr val="009ED8"/>
                </a:solidFill>
                <a:latin typeface="Calibri"/>
                <a:ea typeface="Calibri"/>
                <a:cs typeface="Calibri"/>
                <a:sym typeface="Calibri"/>
              </a:rPr>
              <a:t>Mitigation result</a:t>
            </a:r>
            <a:endParaRPr sz="1400" b="0" i="0" u="none" strike="noStrike" cap="none">
              <a:solidFill>
                <a:schemeClr val="dk1"/>
              </a:solidFill>
              <a:latin typeface="Calibri"/>
              <a:ea typeface="Calibri"/>
              <a:cs typeface="Calibri"/>
              <a:sym typeface="Calibri"/>
            </a:endParaRPr>
          </a:p>
        </p:txBody>
      </p:sp>
      <p:sp>
        <p:nvSpPr>
          <p:cNvPr id="856" name="Google Shape;856;p67"/>
          <p:cNvSpPr/>
          <p:nvPr/>
        </p:nvSpPr>
        <p:spPr>
          <a:xfrm>
            <a:off x="457200" y="2057400"/>
            <a:ext cx="2743200" cy="1417200"/>
          </a:xfrm>
          <a:prstGeom prst="rect">
            <a:avLst/>
          </a:prstGeom>
          <a:solidFill>
            <a:srgbClr val="EEEEEE"/>
          </a:solidFill>
          <a:ln w="12700" cap="flat" cmpd="sng">
            <a:solidFill>
              <a:srgbClr val="EEEEE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67"/>
          <p:cNvSpPr txBox="1"/>
          <p:nvPr/>
        </p:nvSpPr>
        <p:spPr>
          <a:xfrm>
            <a:off x="594360" y="2057400"/>
            <a:ext cx="2469000" cy="141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33232"/>
              </a:buClr>
              <a:buSzPts val="1600"/>
              <a:buFont typeface="Calibri"/>
              <a:buNone/>
            </a:pPr>
            <a:r>
              <a:rPr lang="en-IN" sz="1600" b="1" i="0" u="none" strike="noStrike" cap="none">
                <a:solidFill>
                  <a:srgbClr val="333232"/>
                </a:solidFill>
                <a:latin typeface="Calibri"/>
                <a:ea typeface="Calibri"/>
                <a:cs typeface="Calibri"/>
                <a:sym typeface="Calibri"/>
              </a:rPr>
              <a:t>Self-selection, no baseline</a:t>
            </a:r>
            <a:endParaRPr sz="1600" b="0" i="0" u="none" strike="noStrike" cap="none">
              <a:solidFill>
                <a:schemeClr val="dk1"/>
              </a:solidFill>
              <a:latin typeface="Calibri"/>
              <a:ea typeface="Calibri"/>
              <a:cs typeface="Calibri"/>
              <a:sym typeface="Calibri"/>
            </a:endParaRPr>
          </a:p>
        </p:txBody>
      </p:sp>
      <p:cxnSp>
        <p:nvCxnSpPr>
          <p:cNvPr id="858" name="Google Shape;858;p67"/>
          <p:cNvCxnSpPr/>
          <p:nvPr/>
        </p:nvCxnSpPr>
        <p:spPr>
          <a:xfrm>
            <a:off x="3401568" y="2057400"/>
            <a:ext cx="0" cy="1417200"/>
          </a:xfrm>
          <a:prstGeom prst="straightConnector1">
            <a:avLst/>
          </a:prstGeom>
          <a:noFill/>
          <a:ln w="31750" cap="flat" cmpd="sng">
            <a:solidFill>
              <a:srgbClr val="009ED8"/>
            </a:solidFill>
            <a:prstDash val="solid"/>
            <a:round/>
            <a:headEnd type="none" w="sm" len="sm"/>
            <a:tailEnd type="none" w="sm" len="sm"/>
          </a:ln>
        </p:spPr>
      </p:cxnSp>
      <p:sp>
        <p:nvSpPr>
          <p:cNvPr id="859" name="Google Shape;859;p67"/>
          <p:cNvSpPr/>
          <p:nvPr/>
        </p:nvSpPr>
        <p:spPr>
          <a:xfrm>
            <a:off x="3611880" y="2167128"/>
            <a:ext cx="1847100" cy="6858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67"/>
          <p:cNvSpPr txBox="1"/>
          <p:nvPr/>
        </p:nvSpPr>
        <p:spPr>
          <a:xfrm>
            <a:off x="3685032" y="2167128"/>
            <a:ext cx="17007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Retrospective pre-post</a:t>
            </a:r>
            <a:endParaRPr sz="1300" b="0" i="0" u="none" strike="noStrike" cap="none">
              <a:solidFill>
                <a:schemeClr val="dk1"/>
              </a:solidFill>
              <a:latin typeface="Calibri"/>
              <a:ea typeface="Calibri"/>
              <a:cs typeface="Calibri"/>
              <a:sym typeface="Calibri"/>
            </a:endParaRPr>
          </a:p>
        </p:txBody>
      </p:sp>
      <p:sp>
        <p:nvSpPr>
          <p:cNvPr id="861" name="Google Shape;861;p67"/>
          <p:cNvSpPr/>
          <p:nvPr/>
        </p:nvSpPr>
        <p:spPr>
          <a:xfrm>
            <a:off x="5568696" y="2167128"/>
            <a:ext cx="1847100" cy="6858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67"/>
          <p:cNvSpPr txBox="1"/>
          <p:nvPr/>
        </p:nvSpPr>
        <p:spPr>
          <a:xfrm>
            <a:off x="5641848" y="2167128"/>
            <a:ext cx="17007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Sample in proportion to sales</a:t>
            </a:r>
            <a:endParaRPr sz="1300" b="0" i="0" u="none" strike="noStrike" cap="none">
              <a:solidFill>
                <a:schemeClr val="dk1"/>
              </a:solidFill>
              <a:latin typeface="Calibri"/>
              <a:ea typeface="Calibri"/>
              <a:cs typeface="Calibri"/>
              <a:sym typeface="Calibri"/>
            </a:endParaRPr>
          </a:p>
        </p:txBody>
      </p:sp>
      <p:sp>
        <p:nvSpPr>
          <p:cNvPr id="863" name="Google Shape;863;p67"/>
          <p:cNvSpPr/>
          <p:nvPr/>
        </p:nvSpPr>
        <p:spPr>
          <a:xfrm>
            <a:off x="7525512" y="2167128"/>
            <a:ext cx="1847100" cy="6858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67"/>
          <p:cNvSpPr txBox="1"/>
          <p:nvPr/>
        </p:nvSpPr>
        <p:spPr>
          <a:xfrm>
            <a:off x="7598664" y="2167128"/>
            <a:ext cx="1700700" cy="6858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Survey within 6 months</a:t>
            </a:r>
            <a:endParaRPr sz="1300" b="0" i="0" u="none" strike="noStrike" cap="none">
              <a:solidFill>
                <a:schemeClr val="dk1"/>
              </a:solidFill>
              <a:latin typeface="Calibri"/>
              <a:ea typeface="Calibri"/>
              <a:cs typeface="Calibri"/>
              <a:sym typeface="Calibri"/>
            </a:endParaRPr>
          </a:p>
        </p:txBody>
      </p:sp>
      <p:cxnSp>
        <p:nvCxnSpPr>
          <p:cNvPr id="865" name="Google Shape;865;p67"/>
          <p:cNvCxnSpPr/>
          <p:nvPr/>
        </p:nvCxnSpPr>
        <p:spPr>
          <a:xfrm>
            <a:off x="9573768" y="2057400"/>
            <a:ext cx="0" cy="1417200"/>
          </a:xfrm>
          <a:prstGeom prst="straightConnector1">
            <a:avLst/>
          </a:prstGeom>
          <a:noFill/>
          <a:ln w="31750" cap="flat" cmpd="sng">
            <a:solidFill>
              <a:srgbClr val="009ED8"/>
            </a:solidFill>
            <a:prstDash val="solid"/>
            <a:round/>
            <a:headEnd type="none" w="sm" len="sm"/>
            <a:tailEnd type="none" w="sm" len="sm"/>
          </a:ln>
        </p:spPr>
      </p:cxnSp>
      <p:sp>
        <p:nvSpPr>
          <p:cNvPr id="866" name="Google Shape;866;p67"/>
          <p:cNvSpPr/>
          <p:nvPr/>
        </p:nvSpPr>
        <p:spPr>
          <a:xfrm>
            <a:off x="457200" y="3611880"/>
            <a:ext cx="2743200" cy="960000"/>
          </a:xfrm>
          <a:prstGeom prst="rect">
            <a:avLst/>
          </a:prstGeom>
          <a:solidFill>
            <a:srgbClr val="EEEEEE"/>
          </a:solidFill>
          <a:ln w="12700" cap="flat" cmpd="sng">
            <a:solidFill>
              <a:srgbClr val="EEEEE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67"/>
          <p:cNvSpPr txBox="1"/>
          <p:nvPr/>
        </p:nvSpPr>
        <p:spPr>
          <a:xfrm>
            <a:off x="594360" y="3611880"/>
            <a:ext cx="2469000" cy="96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33232"/>
              </a:buClr>
              <a:buSzPts val="1600"/>
              <a:buFont typeface="Calibri"/>
              <a:buNone/>
            </a:pPr>
            <a:r>
              <a:rPr lang="en-IN" sz="1600" b="1" i="0" u="none" strike="noStrike" cap="none">
                <a:solidFill>
                  <a:srgbClr val="333232"/>
                </a:solidFill>
                <a:latin typeface="Calibri"/>
                <a:ea typeface="Calibri"/>
                <a:cs typeface="Calibri"/>
                <a:sym typeface="Calibri"/>
              </a:rPr>
              <a:t>Perception-based answers</a:t>
            </a:r>
            <a:endParaRPr sz="1600" b="0" i="0" u="none" strike="noStrike" cap="none">
              <a:solidFill>
                <a:schemeClr val="dk1"/>
              </a:solidFill>
              <a:latin typeface="Calibri"/>
              <a:ea typeface="Calibri"/>
              <a:cs typeface="Calibri"/>
              <a:sym typeface="Calibri"/>
            </a:endParaRPr>
          </a:p>
        </p:txBody>
      </p:sp>
      <p:cxnSp>
        <p:nvCxnSpPr>
          <p:cNvPr id="868" name="Google Shape;868;p67"/>
          <p:cNvCxnSpPr/>
          <p:nvPr/>
        </p:nvCxnSpPr>
        <p:spPr>
          <a:xfrm>
            <a:off x="3401568" y="3611880"/>
            <a:ext cx="0" cy="960000"/>
          </a:xfrm>
          <a:prstGeom prst="straightConnector1">
            <a:avLst/>
          </a:prstGeom>
          <a:noFill/>
          <a:ln w="31750" cap="flat" cmpd="sng">
            <a:solidFill>
              <a:srgbClr val="009ED8"/>
            </a:solidFill>
            <a:prstDash val="solid"/>
            <a:round/>
            <a:headEnd type="none" w="sm" len="sm"/>
            <a:tailEnd type="none" w="sm" len="sm"/>
          </a:ln>
        </p:spPr>
      </p:cxnSp>
      <p:sp>
        <p:nvSpPr>
          <p:cNvPr id="869" name="Google Shape;869;p67"/>
          <p:cNvSpPr/>
          <p:nvPr/>
        </p:nvSpPr>
        <p:spPr>
          <a:xfrm>
            <a:off x="3611880" y="3726180"/>
            <a:ext cx="2825400" cy="7314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67"/>
          <p:cNvSpPr txBox="1"/>
          <p:nvPr/>
        </p:nvSpPr>
        <p:spPr>
          <a:xfrm>
            <a:off x="3685032" y="3726180"/>
            <a:ext cx="2679300" cy="731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Likert scale + NPS</a:t>
            </a:r>
            <a:endParaRPr sz="1300" b="0" i="0" u="none" strike="noStrike" cap="none">
              <a:solidFill>
                <a:schemeClr val="dk1"/>
              </a:solidFill>
              <a:latin typeface="Calibri"/>
              <a:ea typeface="Calibri"/>
              <a:cs typeface="Calibri"/>
              <a:sym typeface="Calibri"/>
            </a:endParaRPr>
          </a:p>
        </p:txBody>
      </p:sp>
      <p:sp>
        <p:nvSpPr>
          <p:cNvPr id="871" name="Google Shape;871;p67"/>
          <p:cNvSpPr/>
          <p:nvPr/>
        </p:nvSpPr>
        <p:spPr>
          <a:xfrm>
            <a:off x="6547104" y="3726180"/>
            <a:ext cx="2825400" cy="7314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67"/>
          <p:cNvSpPr txBox="1"/>
          <p:nvPr/>
        </p:nvSpPr>
        <p:spPr>
          <a:xfrm>
            <a:off x="6620256" y="3726180"/>
            <a:ext cx="2679300" cy="731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Case stories + hard numbers</a:t>
            </a:r>
            <a:endParaRPr sz="1300" b="0" i="0" u="none" strike="noStrike" cap="none">
              <a:solidFill>
                <a:schemeClr val="dk1"/>
              </a:solidFill>
              <a:latin typeface="Calibri"/>
              <a:ea typeface="Calibri"/>
              <a:cs typeface="Calibri"/>
              <a:sym typeface="Calibri"/>
            </a:endParaRPr>
          </a:p>
        </p:txBody>
      </p:sp>
      <p:cxnSp>
        <p:nvCxnSpPr>
          <p:cNvPr id="873" name="Google Shape;873;p67"/>
          <p:cNvCxnSpPr/>
          <p:nvPr/>
        </p:nvCxnSpPr>
        <p:spPr>
          <a:xfrm>
            <a:off x="9573768" y="3611880"/>
            <a:ext cx="0" cy="960000"/>
          </a:xfrm>
          <a:prstGeom prst="straightConnector1">
            <a:avLst/>
          </a:prstGeom>
          <a:noFill/>
          <a:ln w="31750" cap="flat" cmpd="sng">
            <a:solidFill>
              <a:srgbClr val="009ED8"/>
            </a:solidFill>
            <a:prstDash val="solid"/>
            <a:round/>
            <a:headEnd type="none" w="sm" len="sm"/>
            <a:tailEnd type="none" w="sm" len="sm"/>
          </a:ln>
        </p:spPr>
      </p:cxnSp>
      <p:sp>
        <p:nvSpPr>
          <p:cNvPr id="874" name="Google Shape;874;p67"/>
          <p:cNvSpPr/>
          <p:nvPr/>
        </p:nvSpPr>
        <p:spPr>
          <a:xfrm>
            <a:off x="457200" y="4709160"/>
            <a:ext cx="2743200" cy="960000"/>
          </a:xfrm>
          <a:prstGeom prst="rect">
            <a:avLst/>
          </a:prstGeom>
          <a:solidFill>
            <a:srgbClr val="EEEEEE"/>
          </a:solidFill>
          <a:ln w="12700" cap="flat" cmpd="sng">
            <a:solidFill>
              <a:srgbClr val="EEEEE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67"/>
          <p:cNvSpPr txBox="1"/>
          <p:nvPr/>
        </p:nvSpPr>
        <p:spPr>
          <a:xfrm>
            <a:off x="594360" y="4709160"/>
            <a:ext cx="2469000" cy="960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33232"/>
              </a:buClr>
              <a:buSzPts val="1600"/>
              <a:buFont typeface="Calibri"/>
              <a:buNone/>
            </a:pPr>
            <a:r>
              <a:rPr lang="en-IN" sz="1600" b="1" i="0" u="none" strike="noStrike" cap="none">
                <a:solidFill>
                  <a:srgbClr val="333232"/>
                </a:solidFill>
                <a:latin typeface="Calibri"/>
                <a:ea typeface="Calibri"/>
                <a:cs typeface="Calibri"/>
                <a:sym typeface="Calibri"/>
              </a:rPr>
              <a:t>Self-reported income</a:t>
            </a:r>
            <a:endParaRPr sz="1600" b="0" i="0" u="none" strike="noStrike" cap="none">
              <a:solidFill>
                <a:schemeClr val="dk1"/>
              </a:solidFill>
              <a:latin typeface="Calibri"/>
              <a:ea typeface="Calibri"/>
              <a:cs typeface="Calibri"/>
              <a:sym typeface="Calibri"/>
            </a:endParaRPr>
          </a:p>
        </p:txBody>
      </p:sp>
      <p:cxnSp>
        <p:nvCxnSpPr>
          <p:cNvPr id="876" name="Google Shape;876;p67"/>
          <p:cNvCxnSpPr/>
          <p:nvPr/>
        </p:nvCxnSpPr>
        <p:spPr>
          <a:xfrm>
            <a:off x="3401568" y="4709160"/>
            <a:ext cx="0" cy="960000"/>
          </a:xfrm>
          <a:prstGeom prst="straightConnector1">
            <a:avLst/>
          </a:prstGeom>
          <a:noFill/>
          <a:ln w="31750" cap="flat" cmpd="sng">
            <a:solidFill>
              <a:srgbClr val="009ED8"/>
            </a:solidFill>
            <a:prstDash val="solid"/>
            <a:round/>
            <a:headEnd type="none" w="sm" len="sm"/>
            <a:tailEnd type="none" w="sm" len="sm"/>
          </a:ln>
        </p:spPr>
      </p:cxnSp>
      <p:sp>
        <p:nvSpPr>
          <p:cNvPr id="877" name="Google Shape;877;p67"/>
          <p:cNvSpPr/>
          <p:nvPr/>
        </p:nvSpPr>
        <p:spPr>
          <a:xfrm>
            <a:off x="3611880" y="4823460"/>
            <a:ext cx="1357800" cy="7314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67"/>
          <p:cNvSpPr txBox="1"/>
          <p:nvPr/>
        </p:nvSpPr>
        <p:spPr>
          <a:xfrm>
            <a:off x="3685032" y="4823460"/>
            <a:ext cx="1211700" cy="731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Usage data</a:t>
            </a:r>
            <a:endParaRPr sz="1300" b="0" i="0" u="none" strike="noStrike" cap="none">
              <a:solidFill>
                <a:schemeClr val="dk1"/>
              </a:solidFill>
              <a:latin typeface="Calibri"/>
              <a:ea typeface="Calibri"/>
              <a:cs typeface="Calibri"/>
              <a:sym typeface="Calibri"/>
            </a:endParaRPr>
          </a:p>
        </p:txBody>
      </p:sp>
      <p:sp>
        <p:nvSpPr>
          <p:cNvPr id="879" name="Google Shape;879;p67"/>
          <p:cNvSpPr/>
          <p:nvPr/>
        </p:nvSpPr>
        <p:spPr>
          <a:xfrm>
            <a:off x="5079492" y="4823460"/>
            <a:ext cx="1357800" cy="7314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67"/>
          <p:cNvSpPr txBox="1"/>
          <p:nvPr/>
        </p:nvSpPr>
        <p:spPr>
          <a:xfrm>
            <a:off x="5152644" y="4823460"/>
            <a:ext cx="1211700" cy="731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Input costs</a:t>
            </a:r>
            <a:endParaRPr sz="1300" b="0" i="0" u="none" strike="noStrike" cap="none">
              <a:solidFill>
                <a:schemeClr val="dk1"/>
              </a:solidFill>
              <a:latin typeface="Calibri"/>
              <a:ea typeface="Calibri"/>
              <a:cs typeface="Calibri"/>
              <a:sym typeface="Calibri"/>
            </a:endParaRPr>
          </a:p>
        </p:txBody>
      </p:sp>
      <p:sp>
        <p:nvSpPr>
          <p:cNvPr id="881" name="Google Shape;881;p67"/>
          <p:cNvSpPr/>
          <p:nvPr/>
        </p:nvSpPr>
        <p:spPr>
          <a:xfrm>
            <a:off x="6547104" y="4823460"/>
            <a:ext cx="1357800" cy="7314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67"/>
          <p:cNvSpPr txBox="1"/>
          <p:nvPr/>
        </p:nvSpPr>
        <p:spPr>
          <a:xfrm>
            <a:off x="6620256" y="4823460"/>
            <a:ext cx="1211700" cy="731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Enterprise check</a:t>
            </a:r>
            <a:endParaRPr sz="1300" b="0" i="0" u="none" strike="noStrike" cap="none">
              <a:solidFill>
                <a:schemeClr val="dk1"/>
              </a:solidFill>
              <a:latin typeface="Calibri"/>
              <a:ea typeface="Calibri"/>
              <a:cs typeface="Calibri"/>
              <a:sym typeface="Calibri"/>
            </a:endParaRPr>
          </a:p>
        </p:txBody>
      </p:sp>
      <p:sp>
        <p:nvSpPr>
          <p:cNvPr id="883" name="Google Shape;883;p67"/>
          <p:cNvSpPr/>
          <p:nvPr/>
        </p:nvSpPr>
        <p:spPr>
          <a:xfrm>
            <a:off x="8014716" y="4823460"/>
            <a:ext cx="1357800" cy="7314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67"/>
          <p:cNvSpPr txBox="1"/>
          <p:nvPr/>
        </p:nvSpPr>
        <p:spPr>
          <a:xfrm>
            <a:off x="8087868" y="4823460"/>
            <a:ext cx="1211700" cy="731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33232"/>
              </a:buClr>
              <a:buSzPts val="1300"/>
              <a:buFont typeface="Calibri"/>
              <a:buNone/>
            </a:pPr>
            <a:r>
              <a:rPr lang="en-IN" sz="1300" b="1" i="0" u="none" strike="noStrike" cap="none">
                <a:solidFill>
                  <a:srgbClr val="333232"/>
                </a:solidFill>
                <a:latin typeface="Calibri"/>
                <a:ea typeface="Calibri"/>
                <a:cs typeface="Calibri"/>
                <a:sym typeface="Calibri"/>
              </a:rPr>
              <a:t>User back-checks</a:t>
            </a:r>
            <a:endParaRPr sz="1300" b="0" i="0" u="none" strike="noStrike" cap="none">
              <a:solidFill>
                <a:schemeClr val="dk1"/>
              </a:solidFill>
              <a:latin typeface="Calibri"/>
              <a:ea typeface="Calibri"/>
              <a:cs typeface="Calibri"/>
              <a:sym typeface="Calibri"/>
            </a:endParaRPr>
          </a:p>
        </p:txBody>
      </p:sp>
      <p:cxnSp>
        <p:nvCxnSpPr>
          <p:cNvPr id="885" name="Google Shape;885;p67"/>
          <p:cNvCxnSpPr/>
          <p:nvPr/>
        </p:nvCxnSpPr>
        <p:spPr>
          <a:xfrm>
            <a:off x="9573768" y="4709160"/>
            <a:ext cx="0" cy="960000"/>
          </a:xfrm>
          <a:prstGeom prst="straightConnector1">
            <a:avLst/>
          </a:prstGeom>
          <a:noFill/>
          <a:ln w="31750" cap="flat" cmpd="sng">
            <a:solidFill>
              <a:srgbClr val="009ED8"/>
            </a:solidFill>
            <a:prstDash val="solid"/>
            <a:round/>
            <a:headEnd type="none" w="sm" len="sm"/>
            <a:tailEnd type="none" w="sm" len="sm"/>
          </a:ln>
        </p:spPr>
      </p:cxnSp>
      <p:sp>
        <p:nvSpPr>
          <p:cNvPr id="886" name="Google Shape;886;p67"/>
          <p:cNvSpPr/>
          <p:nvPr/>
        </p:nvSpPr>
        <p:spPr>
          <a:xfrm>
            <a:off x="9784080" y="2057400"/>
            <a:ext cx="1947600" cy="1417200"/>
          </a:xfrm>
          <a:prstGeom prst="rect">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67"/>
          <p:cNvSpPr txBox="1"/>
          <p:nvPr/>
        </p:nvSpPr>
        <p:spPr>
          <a:xfrm>
            <a:off x="9893808" y="2057400"/>
            <a:ext cx="1728300" cy="141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600"/>
              <a:buFont typeface="Calibri"/>
              <a:buNone/>
            </a:pPr>
            <a:r>
              <a:rPr lang="en-IN" sz="1600" b="1" i="0" u="none" strike="noStrike" cap="none">
                <a:solidFill>
                  <a:srgbClr val="FFFFFF"/>
                </a:solidFill>
                <a:latin typeface="Calibri"/>
                <a:ea typeface="Calibri"/>
                <a:cs typeface="Calibri"/>
                <a:sym typeface="Calibri"/>
              </a:rPr>
              <a:t>Reliable recall of change</a:t>
            </a:r>
            <a:endParaRPr sz="1600" b="0" i="0" u="none" strike="noStrike" cap="none">
              <a:solidFill>
                <a:schemeClr val="dk1"/>
              </a:solidFill>
              <a:latin typeface="Calibri"/>
              <a:ea typeface="Calibri"/>
              <a:cs typeface="Calibri"/>
              <a:sym typeface="Calibri"/>
            </a:endParaRPr>
          </a:p>
        </p:txBody>
      </p:sp>
      <p:sp>
        <p:nvSpPr>
          <p:cNvPr id="888" name="Google Shape;888;p67"/>
          <p:cNvSpPr/>
          <p:nvPr/>
        </p:nvSpPr>
        <p:spPr>
          <a:xfrm>
            <a:off x="9784080" y="3611880"/>
            <a:ext cx="1947600" cy="2057400"/>
          </a:xfrm>
          <a:prstGeom prst="rect">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67"/>
          <p:cNvSpPr txBox="1"/>
          <p:nvPr/>
        </p:nvSpPr>
        <p:spPr>
          <a:xfrm>
            <a:off x="9893808" y="3611880"/>
            <a:ext cx="1728300" cy="205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600"/>
              <a:buFont typeface="Calibri"/>
              <a:buNone/>
            </a:pPr>
            <a:r>
              <a:rPr lang="en-IN" sz="1600" b="1" i="0" u="none" strike="noStrike" cap="none">
                <a:solidFill>
                  <a:srgbClr val="FFFFFF"/>
                </a:solidFill>
                <a:latin typeface="Calibri"/>
                <a:ea typeface="Calibri"/>
                <a:cs typeface="Calibri"/>
                <a:sym typeface="Calibri"/>
              </a:rPr>
              <a:t>Triangulated insights</a:t>
            </a:r>
            <a:endParaRPr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600"/>
              <a:buFont typeface="Calibri"/>
              <a:buNone/>
            </a:pPr>
            <a:r>
              <a:rPr lang="en-IN" sz="600" b="0" i="0" u="none" strike="noStrike" cap="none">
                <a:solidFill>
                  <a:srgbClr val="FFFFFF"/>
                </a:solidFill>
                <a:latin typeface="Calibri"/>
                <a:ea typeface="Calibri"/>
                <a:cs typeface="Calibri"/>
                <a:sym typeface="Calibri"/>
              </a:rPr>
              <a:t> </a:t>
            </a:r>
            <a:endParaRPr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FFFFFF"/>
              </a:buClr>
              <a:buSzPts val="1200"/>
              <a:buFont typeface="Calibri"/>
              <a:buNone/>
            </a:pPr>
            <a:r>
              <a:rPr lang="en-IN" sz="1200" b="0" i="0" u="none" strike="noStrike" cap="none">
                <a:solidFill>
                  <a:srgbClr val="FFFFFF"/>
                </a:solidFill>
                <a:latin typeface="Calibri"/>
                <a:ea typeface="Calibri"/>
                <a:cs typeface="Calibri"/>
                <a:sym typeface="Calibri"/>
              </a:rPr>
              <a:t>Qualitative data and secondary research as supplementary</a:t>
            </a:r>
            <a:endParaRPr sz="1600" b="0" i="0" u="none" strike="noStrike" cap="none">
              <a:solidFill>
                <a:schemeClr val="dk1"/>
              </a:solidFill>
              <a:latin typeface="Calibri"/>
              <a:ea typeface="Calibri"/>
              <a:cs typeface="Calibri"/>
              <a:sym typeface="Calibri"/>
            </a:endParaRPr>
          </a:p>
        </p:txBody>
      </p:sp>
      <p:sp>
        <p:nvSpPr>
          <p:cNvPr id="890" name="Google Shape;890;p67"/>
          <p:cNvSpPr txBox="1"/>
          <p:nvPr/>
        </p:nvSpPr>
        <p:spPr>
          <a:xfrm>
            <a:off x="457200" y="6400800"/>
            <a:ext cx="112746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66666"/>
              </a:buClr>
              <a:buSzPts val="1000"/>
              <a:buFont typeface="Calibri"/>
              <a:buNone/>
            </a:pPr>
            <a:r>
              <a:rPr lang="en-IN" sz="1000" b="0" i="0" u="none" strike="noStrike" cap="none">
                <a:solidFill>
                  <a:srgbClr val="666666"/>
                </a:solidFill>
                <a:latin typeface="Calibri"/>
                <a:ea typeface="Calibri"/>
                <a:cs typeface="Calibri"/>
                <a:sym typeface="Calibri"/>
              </a:rPr>
              <a:t>Source: CEEW Powering Livelihoods end-user impact evaluation design; Gaur and Yasaswi, India Development Review, 25 Sep 2024</a:t>
            </a:r>
            <a:endParaRPr sz="1000" b="0" i="0" u="none" strike="noStrike" cap="none">
              <a:solidFill>
                <a:schemeClr val="dk1"/>
              </a:solidFill>
              <a:latin typeface="Calibri"/>
              <a:ea typeface="Calibri"/>
              <a:cs typeface="Calibri"/>
              <a:sym typeface="Calibri"/>
            </a:endParaRPr>
          </a:p>
        </p:txBody>
      </p:sp>
      <p:cxnSp>
        <p:nvCxnSpPr>
          <p:cNvPr id="891" name="Google Shape;891;p67"/>
          <p:cNvCxnSpPr/>
          <p:nvPr/>
        </p:nvCxnSpPr>
        <p:spPr>
          <a:xfrm>
            <a:off x="457205" y="6400792"/>
            <a:ext cx="10200900" cy="0"/>
          </a:xfrm>
          <a:prstGeom prst="straightConnector1">
            <a:avLst/>
          </a:prstGeom>
          <a:noFill/>
          <a:ln w="9525" cap="flat" cmpd="sng">
            <a:solidFill>
              <a:srgbClr val="8D8F93"/>
            </a:solidFill>
            <a:prstDash val="solid"/>
            <a:round/>
            <a:headEnd type="none" w="sm" len="sm"/>
            <a:tailEnd type="none" w="sm" len="sm"/>
          </a:ln>
        </p:spPr>
      </p:cxnSp>
      <p:sp>
        <p:nvSpPr>
          <p:cNvPr id="892" name="Google Shape;892;p67"/>
          <p:cNvSpPr txBox="1">
            <a:spLocks noGrp="1"/>
          </p:cNvSpPr>
          <p:nvPr>
            <p:ph type="sldNum" idx="12"/>
          </p:nvPr>
        </p:nvSpPr>
        <p:spPr>
          <a:xfrm>
            <a:off x="-274505" y="6275409"/>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sz="1200"/>
              <a:t>22</a:t>
            </a:fld>
            <a:r>
              <a:rPr lang="en-IN" sz="1200"/>
              <a:t>|</a:t>
            </a:r>
            <a:endParaRPr sz="1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97"/>
        <p:cNvGrpSpPr/>
        <p:nvPr/>
      </p:nvGrpSpPr>
      <p:grpSpPr>
        <a:xfrm>
          <a:off x="0" y="0"/>
          <a:ext cx="0" cy="0"/>
          <a:chOff x="0" y="0"/>
          <a:chExt cx="0" cy="0"/>
        </a:xfrm>
      </p:grpSpPr>
      <p:sp>
        <p:nvSpPr>
          <p:cNvPr id="898" name="Google Shape;898;p68"/>
          <p:cNvSpPr/>
          <p:nvPr/>
        </p:nvSpPr>
        <p:spPr>
          <a:xfrm>
            <a:off x="457200" y="274320"/>
            <a:ext cx="2818500" cy="365700"/>
          </a:xfrm>
          <a:prstGeom prst="rect">
            <a:avLst/>
          </a:prstGeom>
          <a:solidFill>
            <a:srgbClr val="EEEEEE"/>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68"/>
          <p:cNvSpPr txBox="1"/>
          <p:nvPr/>
        </p:nvSpPr>
        <p:spPr>
          <a:xfrm>
            <a:off x="457200" y="274320"/>
            <a:ext cx="28185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A0A0A0"/>
              </a:buClr>
              <a:buSzPts val="1200"/>
              <a:buFont typeface="Calibri"/>
              <a:buNone/>
            </a:pPr>
            <a:r>
              <a:rPr lang="en-IN" sz="1200" b="0" i="0" u="none" strike="noStrike" cap="none">
                <a:solidFill>
                  <a:srgbClr val="A0A0A0"/>
                </a:solidFill>
                <a:latin typeface="Calibri"/>
                <a:ea typeface="Calibri"/>
                <a:cs typeface="Calibri"/>
                <a:sym typeface="Calibri"/>
              </a:rPr>
              <a:t>Role of Evidence in DRE</a:t>
            </a:r>
            <a:endParaRPr sz="1200" b="0" i="0" u="none" strike="noStrike" cap="none">
              <a:solidFill>
                <a:schemeClr val="dk1"/>
              </a:solidFill>
              <a:latin typeface="Calibri"/>
              <a:ea typeface="Calibri"/>
              <a:cs typeface="Calibri"/>
              <a:sym typeface="Calibri"/>
            </a:endParaRPr>
          </a:p>
        </p:txBody>
      </p:sp>
      <p:sp>
        <p:nvSpPr>
          <p:cNvPr id="900" name="Google Shape;900;p68"/>
          <p:cNvSpPr/>
          <p:nvPr/>
        </p:nvSpPr>
        <p:spPr>
          <a:xfrm>
            <a:off x="3275838" y="274320"/>
            <a:ext cx="2818500" cy="365700"/>
          </a:xfrm>
          <a:prstGeom prst="rect">
            <a:avLst/>
          </a:prstGeom>
          <a:solidFill>
            <a:srgbClr val="EEEEEE"/>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68"/>
          <p:cNvSpPr txBox="1"/>
          <p:nvPr/>
        </p:nvSpPr>
        <p:spPr>
          <a:xfrm>
            <a:off x="3275838" y="274320"/>
            <a:ext cx="28185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A0A0A0"/>
              </a:buClr>
              <a:buSzPts val="1200"/>
              <a:buFont typeface="Calibri"/>
              <a:buNone/>
            </a:pPr>
            <a:r>
              <a:rPr lang="en-IN" sz="1200" b="0" i="0" u="none" strike="noStrike" cap="none">
                <a:solidFill>
                  <a:srgbClr val="A0A0A0"/>
                </a:solidFill>
                <a:latin typeface="Calibri"/>
                <a:ea typeface="Calibri"/>
                <a:cs typeface="Calibri"/>
                <a:sym typeface="Calibri"/>
              </a:rPr>
              <a:t>Evaluation design &amp; insights</a:t>
            </a:r>
            <a:endParaRPr sz="1200" b="0" i="0" u="none" strike="noStrike" cap="none">
              <a:solidFill>
                <a:schemeClr val="dk1"/>
              </a:solidFill>
              <a:latin typeface="Calibri"/>
              <a:ea typeface="Calibri"/>
              <a:cs typeface="Calibri"/>
              <a:sym typeface="Calibri"/>
            </a:endParaRPr>
          </a:p>
        </p:txBody>
      </p:sp>
      <p:sp>
        <p:nvSpPr>
          <p:cNvPr id="902" name="Google Shape;902;p68"/>
          <p:cNvSpPr/>
          <p:nvPr/>
        </p:nvSpPr>
        <p:spPr>
          <a:xfrm>
            <a:off x="6094476" y="274320"/>
            <a:ext cx="2818500" cy="365700"/>
          </a:xfrm>
          <a:prstGeom prst="rect">
            <a:avLst/>
          </a:prstGeom>
          <a:solidFill>
            <a:srgbClr val="EEEEEE"/>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68"/>
          <p:cNvSpPr txBox="1"/>
          <p:nvPr/>
        </p:nvSpPr>
        <p:spPr>
          <a:xfrm>
            <a:off x="6094476" y="274320"/>
            <a:ext cx="28185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A0A0A0"/>
              </a:buClr>
              <a:buSzPts val="1200"/>
              <a:buFont typeface="Calibri"/>
              <a:buNone/>
            </a:pPr>
            <a:r>
              <a:rPr lang="en-IN" sz="1200" b="0" i="0" u="none" strike="noStrike" cap="none">
                <a:solidFill>
                  <a:srgbClr val="A0A0A0"/>
                </a:solidFill>
                <a:latin typeface="Calibri"/>
                <a:ea typeface="Calibri"/>
                <a:cs typeface="Calibri"/>
                <a:sym typeface="Calibri"/>
              </a:rPr>
              <a:t>Limitations</a:t>
            </a:r>
            <a:endParaRPr sz="1200" b="0" i="0" u="none" strike="noStrike" cap="none">
              <a:solidFill>
                <a:schemeClr val="dk1"/>
              </a:solidFill>
              <a:latin typeface="Calibri"/>
              <a:ea typeface="Calibri"/>
              <a:cs typeface="Calibri"/>
              <a:sym typeface="Calibri"/>
            </a:endParaRPr>
          </a:p>
        </p:txBody>
      </p:sp>
      <p:sp>
        <p:nvSpPr>
          <p:cNvPr id="904" name="Google Shape;904;p68"/>
          <p:cNvSpPr/>
          <p:nvPr/>
        </p:nvSpPr>
        <p:spPr>
          <a:xfrm>
            <a:off x="8913114" y="274320"/>
            <a:ext cx="2818500" cy="365700"/>
          </a:xfrm>
          <a:prstGeom prst="rect">
            <a:avLst/>
          </a:prstGeom>
          <a:solidFill>
            <a:srgbClr val="009ED8"/>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68"/>
          <p:cNvSpPr txBox="1"/>
          <p:nvPr/>
        </p:nvSpPr>
        <p:spPr>
          <a:xfrm>
            <a:off x="8913114" y="274320"/>
            <a:ext cx="2818500" cy="365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200"/>
              <a:buFont typeface="Calibri"/>
              <a:buNone/>
            </a:pPr>
            <a:r>
              <a:rPr lang="en-IN" sz="1200" b="1" i="0" u="none" strike="noStrike" cap="none">
                <a:solidFill>
                  <a:srgbClr val="FFFFFF"/>
                </a:solidFill>
                <a:latin typeface="Calibri"/>
                <a:ea typeface="Calibri"/>
                <a:cs typeface="Calibri"/>
                <a:sym typeface="Calibri"/>
              </a:rPr>
              <a:t>Way Forward</a:t>
            </a:r>
            <a:endParaRPr sz="1200" b="0" i="0" u="none" strike="noStrike" cap="none">
              <a:solidFill>
                <a:schemeClr val="dk1"/>
              </a:solidFill>
              <a:latin typeface="Calibri"/>
              <a:ea typeface="Calibri"/>
              <a:cs typeface="Calibri"/>
              <a:sym typeface="Calibri"/>
            </a:endParaRPr>
          </a:p>
        </p:txBody>
      </p:sp>
      <p:sp>
        <p:nvSpPr>
          <p:cNvPr id="906" name="Google Shape;906;p68"/>
          <p:cNvSpPr txBox="1"/>
          <p:nvPr/>
        </p:nvSpPr>
        <p:spPr>
          <a:xfrm>
            <a:off x="457200" y="777240"/>
            <a:ext cx="11274600" cy="731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9ED8"/>
              </a:buClr>
              <a:buSzPts val="3000"/>
              <a:buFont typeface="Calibri"/>
              <a:buNone/>
            </a:pPr>
            <a:r>
              <a:rPr lang="en-IN" sz="3000" b="1" i="0" u="none" strike="noStrike" cap="none">
                <a:solidFill>
                  <a:srgbClr val="009ED8"/>
                </a:solidFill>
                <a:latin typeface="Calibri"/>
                <a:ea typeface="Calibri"/>
                <a:cs typeface="Calibri"/>
                <a:sym typeface="Calibri"/>
              </a:rPr>
              <a:t>Recommendations for the ecosystem from sector and MEL learnings</a:t>
            </a:r>
            <a:endParaRPr sz="3000" b="0" i="0" u="none" strike="noStrike" cap="none">
              <a:solidFill>
                <a:schemeClr val="dk1"/>
              </a:solidFill>
              <a:latin typeface="Calibri"/>
              <a:ea typeface="Calibri"/>
              <a:cs typeface="Calibri"/>
              <a:sym typeface="Calibri"/>
            </a:endParaRPr>
          </a:p>
        </p:txBody>
      </p:sp>
      <p:sp>
        <p:nvSpPr>
          <p:cNvPr id="907" name="Google Shape;907;p68"/>
          <p:cNvSpPr/>
          <p:nvPr/>
        </p:nvSpPr>
        <p:spPr>
          <a:xfrm>
            <a:off x="457200" y="1691640"/>
            <a:ext cx="2377500" cy="2194500"/>
          </a:xfrm>
          <a:prstGeom prst="rect">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68"/>
          <p:cNvSpPr txBox="1"/>
          <p:nvPr/>
        </p:nvSpPr>
        <p:spPr>
          <a:xfrm>
            <a:off x="594360" y="1691640"/>
            <a:ext cx="2103000" cy="2194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800"/>
              <a:buFont typeface="Calibri"/>
              <a:buNone/>
            </a:pPr>
            <a:r>
              <a:rPr lang="en-IN" sz="1800" b="1" i="0" u="none" strike="noStrike" cap="none">
                <a:solidFill>
                  <a:srgbClr val="FFFFFF"/>
                </a:solidFill>
                <a:latin typeface="Calibri"/>
                <a:ea typeface="Calibri"/>
                <a:cs typeface="Calibri"/>
                <a:sym typeface="Calibri"/>
              </a:rPr>
              <a:t>Sectoral learnings</a:t>
            </a:r>
            <a:endParaRPr sz="1800" b="0" i="0" u="none" strike="noStrike" cap="none">
              <a:solidFill>
                <a:schemeClr val="dk1"/>
              </a:solidFill>
              <a:latin typeface="Calibri"/>
              <a:ea typeface="Calibri"/>
              <a:cs typeface="Calibri"/>
              <a:sym typeface="Calibri"/>
            </a:endParaRPr>
          </a:p>
        </p:txBody>
      </p:sp>
      <p:sp>
        <p:nvSpPr>
          <p:cNvPr id="909" name="Google Shape;909;p68"/>
          <p:cNvSpPr/>
          <p:nvPr/>
        </p:nvSpPr>
        <p:spPr>
          <a:xfrm>
            <a:off x="2834640" y="1691640"/>
            <a:ext cx="8897100" cy="21945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68"/>
          <p:cNvSpPr/>
          <p:nvPr/>
        </p:nvSpPr>
        <p:spPr>
          <a:xfrm>
            <a:off x="3108960" y="1911096"/>
            <a:ext cx="100500" cy="100500"/>
          </a:xfrm>
          <a:prstGeom prst="ellipse">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68"/>
          <p:cNvSpPr txBox="1"/>
          <p:nvPr/>
        </p:nvSpPr>
        <p:spPr>
          <a:xfrm>
            <a:off x="3383280" y="1828800"/>
            <a:ext cx="8184000" cy="640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33232"/>
              </a:buClr>
              <a:buSzPts val="1600"/>
              <a:buFont typeface="Calibri"/>
              <a:buNone/>
            </a:pPr>
            <a:r>
              <a:rPr lang="en-IN" sz="1600" b="1" i="0" u="none" strike="noStrike" cap="none">
                <a:solidFill>
                  <a:srgbClr val="333232"/>
                </a:solidFill>
                <a:latin typeface="Calibri"/>
                <a:ea typeface="Calibri"/>
                <a:cs typeface="Calibri"/>
                <a:sym typeface="Calibri"/>
              </a:rPr>
              <a:t>Support use, not just purchase and finance</a:t>
            </a:r>
            <a:endParaRPr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666666"/>
              </a:buClr>
              <a:buSzPts val="1300"/>
              <a:buFont typeface="Calibri"/>
              <a:buNone/>
            </a:pPr>
            <a:r>
              <a:rPr lang="en-IN" sz="1300" b="0" i="0" u="none" strike="noStrike" cap="none">
                <a:solidFill>
                  <a:srgbClr val="666666"/>
                </a:solidFill>
                <a:latin typeface="Calibri"/>
                <a:ea typeface="Calibri"/>
                <a:cs typeface="Calibri"/>
                <a:sym typeface="Calibri"/>
              </a:rPr>
              <a:t>Inputs, after-sales and market links sustain adoption; size finance to user cash flows</a:t>
            </a:r>
            <a:endParaRPr sz="1600" b="0" i="0" u="none" strike="noStrike" cap="none">
              <a:solidFill>
                <a:schemeClr val="dk1"/>
              </a:solidFill>
              <a:latin typeface="Calibri"/>
              <a:ea typeface="Calibri"/>
              <a:cs typeface="Calibri"/>
              <a:sym typeface="Calibri"/>
            </a:endParaRPr>
          </a:p>
        </p:txBody>
      </p:sp>
      <p:sp>
        <p:nvSpPr>
          <p:cNvPr id="912" name="Google Shape;912;p68"/>
          <p:cNvSpPr/>
          <p:nvPr/>
        </p:nvSpPr>
        <p:spPr>
          <a:xfrm>
            <a:off x="3108960" y="2551176"/>
            <a:ext cx="100500" cy="100500"/>
          </a:xfrm>
          <a:prstGeom prst="ellipse">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68"/>
          <p:cNvSpPr txBox="1"/>
          <p:nvPr/>
        </p:nvSpPr>
        <p:spPr>
          <a:xfrm>
            <a:off x="3383280" y="2468880"/>
            <a:ext cx="8184000" cy="640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33232"/>
              </a:buClr>
              <a:buSzPts val="1600"/>
              <a:buFont typeface="Calibri"/>
              <a:buNone/>
            </a:pPr>
            <a:r>
              <a:rPr lang="en-IN" sz="1600" b="1" i="0" u="none" strike="noStrike" cap="none">
                <a:solidFill>
                  <a:srgbClr val="333232"/>
                </a:solidFill>
                <a:latin typeface="Calibri"/>
                <a:ea typeface="Calibri"/>
                <a:cs typeface="Calibri"/>
                <a:sym typeface="Calibri"/>
              </a:rPr>
              <a:t>Move from free samples to user contribution</a:t>
            </a:r>
            <a:endParaRPr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666666"/>
              </a:buClr>
              <a:buSzPts val="1300"/>
              <a:buFont typeface="Calibri"/>
              <a:buNone/>
            </a:pPr>
            <a:r>
              <a:rPr lang="en-IN" sz="1300" b="0" i="0" u="none" strike="noStrike" cap="none">
                <a:solidFill>
                  <a:srgbClr val="666666"/>
                </a:solidFill>
                <a:latin typeface="Calibri"/>
                <a:ea typeface="Calibri"/>
                <a:cs typeface="Calibri"/>
                <a:sym typeface="Calibri"/>
              </a:rPr>
              <a:t>Commitment sustains use; track subsidy against commercial demand</a:t>
            </a:r>
            <a:endParaRPr sz="1600" b="0" i="0" u="none" strike="noStrike" cap="none">
              <a:solidFill>
                <a:schemeClr val="dk1"/>
              </a:solidFill>
              <a:latin typeface="Calibri"/>
              <a:ea typeface="Calibri"/>
              <a:cs typeface="Calibri"/>
              <a:sym typeface="Calibri"/>
            </a:endParaRPr>
          </a:p>
        </p:txBody>
      </p:sp>
      <p:sp>
        <p:nvSpPr>
          <p:cNvPr id="914" name="Google Shape;914;p68"/>
          <p:cNvSpPr/>
          <p:nvPr/>
        </p:nvSpPr>
        <p:spPr>
          <a:xfrm>
            <a:off x="3108960" y="3191256"/>
            <a:ext cx="100500" cy="100500"/>
          </a:xfrm>
          <a:prstGeom prst="ellipse">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68"/>
          <p:cNvSpPr txBox="1"/>
          <p:nvPr/>
        </p:nvSpPr>
        <p:spPr>
          <a:xfrm>
            <a:off x="3383280" y="3108960"/>
            <a:ext cx="8184000" cy="640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33232"/>
              </a:buClr>
              <a:buSzPts val="1600"/>
              <a:buFont typeface="Calibri"/>
              <a:buNone/>
            </a:pPr>
            <a:r>
              <a:rPr lang="en-IN" sz="1600" b="1" i="0" u="none" strike="noStrike" cap="none">
                <a:solidFill>
                  <a:srgbClr val="333232"/>
                </a:solidFill>
                <a:latin typeface="Calibri"/>
                <a:ea typeface="Calibri"/>
                <a:cs typeface="Calibri"/>
                <a:sym typeface="Calibri"/>
              </a:rPr>
              <a:t>Match channel and design to technology, buyer and group</a:t>
            </a:r>
            <a:endParaRPr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666666"/>
              </a:buClr>
              <a:buSzPts val="1300"/>
              <a:buFont typeface="Calibri"/>
              <a:buNone/>
            </a:pPr>
            <a:r>
              <a:rPr lang="en-IN" sz="1300" b="0" i="0" u="none" strike="noStrike" cap="none">
                <a:solidFill>
                  <a:srgbClr val="666666"/>
                </a:solidFill>
                <a:latin typeface="Calibri"/>
                <a:ea typeface="Calibri"/>
                <a:cs typeface="Calibri"/>
                <a:sym typeface="Calibri"/>
              </a:rPr>
              <a:t>Distribution shapes who buys; group ties support usage</a:t>
            </a:r>
            <a:endParaRPr sz="1600" b="0" i="0" u="none" strike="noStrike" cap="none">
              <a:solidFill>
                <a:schemeClr val="dk1"/>
              </a:solidFill>
              <a:latin typeface="Calibri"/>
              <a:ea typeface="Calibri"/>
              <a:cs typeface="Calibri"/>
              <a:sym typeface="Calibri"/>
            </a:endParaRPr>
          </a:p>
        </p:txBody>
      </p:sp>
      <p:sp>
        <p:nvSpPr>
          <p:cNvPr id="916" name="Google Shape;916;p68"/>
          <p:cNvSpPr/>
          <p:nvPr/>
        </p:nvSpPr>
        <p:spPr>
          <a:xfrm>
            <a:off x="457200" y="4069075"/>
            <a:ext cx="2377500" cy="2057400"/>
          </a:xfrm>
          <a:prstGeom prst="rect">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68"/>
          <p:cNvSpPr txBox="1"/>
          <p:nvPr/>
        </p:nvSpPr>
        <p:spPr>
          <a:xfrm>
            <a:off x="594360" y="4069080"/>
            <a:ext cx="2103000" cy="2194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800"/>
              <a:buFont typeface="Calibri"/>
              <a:buNone/>
            </a:pPr>
            <a:r>
              <a:rPr lang="en-IN" sz="1800" b="1" i="0" u="none" strike="noStrike" cap="none">
                <a:solidFill>
                  <a:srgbClr val="FFFFFF"/>
                </a:solidFill>
                <a:latin typeface="Calibri"/>
                <a:ea typeface="Calibri"/>
                <a:cs typeface="Calibri"/>
                <a:sym typeface="Calibri"/>
              </a:rPr>
              <a:t>MEL process learnings</a:t>
            </a:r>
            <a:endParaRPr sz="1800" b="0" i="0" u="none" strike="noStrike" cap="none">
              <a:solidFill>
                <a:schemeClr val="dk1"/>
              </a:solidFill>
              <a:latin typeface="Calibri"/>
              <a:ea typeface="Calibri"/>
              <a:cs typeface="Calibri"/>
              <a:sym typeface="Calibri"/>
            </a:endParaRPr>
          </a:p>
        </p:txBody>
      </p:sp>
      <p:sp>
        <p:nvSpPr>
          <p:cNvPr id="918" name="Google Shape;918;p68"/>
          <p:cNvSpPr/>
          <p:nvPr/>
        </p:nvSpPr>
        <p:spPr>
          <a:xfrm>
            <a:off x="2834650" y="4069075"/>
            <a:ext cx="8897100" cy="2057400"/>
          </a:xfrm>
          <a:prstGeom prst="rect">
            <a:avLst/>
          </a:prstGeom>
          <a:solidFill>
            <a:srgbClr val="DDF0F9"/>
          </a:solidFill>
          <a:ln w="12700" cap="flat" cmpd="sng">
            <a:solidFill>
              <a:srgbClr val="DDF0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68"/>
          <p:cNvSpPr/>
          <p:nvPr/>
        </p:nvSpPr>
        <p:spPr>
          <a:xfrm>
            <a:off x="3108960" y="4288536"/>
            <a:ext cx="100500" cy="100500"/>
          </a:xfrm>
          <a:prstGeom prst="ellipse">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68"/>
          <p:cNvSpPr txBox="1"/>
          <p:nvPr/>
        </p:nvSpPr>
        <p:spPr>
          <a:xfrm>
            <a:off x="3383280" y="4206240"/>
            <a:ext cx="8184000" cy="640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33232"/>
              </a:buClr>
              <a:buSzPts val="1600"/>
              <a:buFont typeface="Calibri"/>
              <a:buNone/>
            </a:pPr>
            <a:r>
              <a:rPr lang="en-IN" sz="1600" b="1" i="0" u="none" strike="noStrike" cap="none">
                <a:solidFill>
                  <a:srgbClr val="333232"/>
                </a:solidFill>
                <a:latin typeface="Calibri"/>
                <a:ea typeface="Calibri"/>
                <a:cs typeface="Calibri"/>
                <a:sym typeface="Calibri"/>
              </a:rPr>
              <a:t>Design for disaggregation</a:t>
            </a:r>
            <a:endParaRPr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666666"/>
              </a:buClr>
              <a:buSzPts val="1300"/>
              <a:buFont typeface="Calibri"/>
              <a:buNone/>
            </a:pPr>
            <a:r>
              <a:rPr lang="en-IN" sz="1300" b="0" i="0" u="none" strike="noStrike" cap="none">
                <a:solidFill>
                  <a:srgbClr val="666666"/>
                </a:solidFill>
                <a:latin typeface="Calibri"/>
                <a:ea typeface="Calibri"/>
                <a:cs typeface="Calibri"/>
                <a:sym typeface="Calibri"/>
              </a:rPr>
              <a:t>One framework, indicators tailored per technology; report by gender, caste, group ties and geography</a:t>
            </a:r>
            <a:endParaRPr sz="1600" b="0" i="0" u="none" strike="noStrike" cap="none">
              <a:solidFill>
                <a:schemeClr val="dk1"/>
              </a:solidFill>
              <a:latin typeface="Calibri"/>
              <a:ea typeface="Calibri"/>
              <a:cs typeface="Calibri"/>
              <a:sym typeface="Calibri"/>
            </a:endParaRPr>
          </a:p>
        </p:txBody>
      </p:sp>
      <p:sp>
        <p:nvSpPr>
          <p:cNvPr id="921" name="Google Shape;921;p68"/>
          <p:cNvSpPr/>
          <p:nvPr/>
        </p:nvSpPr>
        <p:spPr>
          <a:xfrm>
            <a:off x="3108960" y="4928616"/>
            <a:ext cx="100500" cy="100500"/>
          </a:xfrm>
          <a:prstGeom prst="ellipse">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68"/>
          <p:cNvSpPr txBox="1"/>
          <p:nvPr/>
        </p:nvSpPr>
        <p:spPr>
          <a:xfrm>
            <a:off x="3383280" y="4846320"/>
            <a:ext cx="8184000" cy="640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33232"/>
              </a:buClr>
              <a:buSzPts val="1600"/>
              <a:buFont typeface="Calibri"/>
              <a:buNone/>
            </a:pPr>
            <a:r>
              <a:rPr lang="en-IN" sz="1600" b="1" i="0" u="none" strike="noStrike" cap="none">
                <a:solidFill>
                  <a:srgbClr val="333232"/>
                </a:solidFill>
                <a:latin typeface="Calibri"/>
                <a:ea typeface="Calibri"/>
                <a:cs typeface="Calibri"/>
                <a:sym typeface="Calibri"/>
              </a:rPr>
              <a:t>Validate what users tell us</a:t>
            </a:r>
            <a:endParaRPr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666666"/>
              </a:buClr>
              <a:buSzPts val="1300"/>
              <a:buFont typeface="Calibri"/>
              <a:buNone/>
            </a:pPr>
            <a:r>
              <a:rPr lang="en-IN" sz="1300" b="0" i="0" u="none" strike="noStrike" cap="none">
                <a:solidFill>
                  <a:srgbClr val="666666"/>
                </a:solidFill>
                <a:latin typeface="Calibri"/>
                <a:ea typeface="Calibri"/>
                <a:cs typeface="Calibri"/>
                <a:sym typeface="Calibri"/>
              </a:rPr>
              <a:t>Proxy questions, enterprise checks, back-checks and trained enumerators</a:t>
            </a:r>
            <a:endParaRPr sz="1600" b="0" i="0" u="none" strike="noStrike" cap="none">
              <a:solidFill>
                <a:schemeClr val="dk1"/>
              </a:solidFill>
              <a:latin typeface="Calibri"/>
              <a:ea typeface="Calibri"/>
              <a:cs typeface="Calibri"/>
              <a:sym typeface="Calibri"/>
            </a:endParaRPr>
          </a:p>
        </p:txBody>
      </p:sp>
      <p:sp>
        <p:nvSpPr>
          <p:cNvPr id="923" name="Google Shape;923;p68"/>
          <p:cNvSpPr/>
          <p:nvPr/>
        </p:nvSpPr>
        <p:spPr>
          <a:xfrm>
            <a:off x="3108960" y="5568696"/>
            <a:ext cx="100500" cy="100500"/>
          </a:xfrm>
          <a:prstGeom prst="ellipse">
            <a:avLst/>
          </a:prstGeom>
          <a:solidFill>
            <a:srgbClr val="009ED8"/>
          </a:solidFill>
          <a:ln w="12700" cap="flat" cmpd="sng">
            <a:solidFill>
              <a:srgbClr val="009E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68"/>
          <p:cNvSpPr txBox="1"/>
          <p:nvPr/>
        </p:nvSpPr>
        <p:spPr>
          <a:xfrm>
            <a:off x="3383280" y="5486400"/>
            <a:ext cx="8184000" cy="640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33232"/>
              </a:buClr>
              <a:buSzPts val="1600"/>
              <a:buFont typeface="Calibri"/>
              <a:buNone/>
            </a:pPr>
            <a:r>
              <a:rPr lang="en-IN" sz="1600" b="1" i="0" u="none" strike="noStrike" cap="none">
                <a:solidFill>
                  <a:srgbClr val="333232"/>
                </a:solidFill>
                <a:latin typeface="Calibri"/>
                <a:ea typeface="Calibri"/>
                <a:cs typeface="Calibri"/>
                <a:sym typeface="Calibri"/>
              </a:rPr>
              <a:t>Plan baseline and data access early</a:t>
            </a:r>
            <a:endParaRPr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666666"/>
              </a:buClr>
              <a:buSzPts val="1300"/>
              <a:buFont typeface="Calibri"/>
              <a:buNone/>
            </a:pPr>
            <a:r>
              <a:rPr lang="en-IN" sz="1300" b="0" i="0" u="none" strike="noStrike" cap="none">
                <a:solidFill>
                  <a:srgbClr val="666666"/>
                </a:solidFill>
                <a:latin typeface="Calibri"/>
                <a:ea typeface="Calibri"/>
                <a:cs typeface="Calibri"/>
                <a:sym typeface="Calibri"/>
              </a:rPr>
              <a:t>KYC quality and data-protection consent</a:t>
            </a:r>
            <a:endParaRPr sz="1600" b="0" i="0" u="none" strike="noStrike" cap="none">
              <a:solidFill>
                <a:schemeClr val="dk1"/>
              </a:solidFill>
              <a:latin typeface="Calibri"/>
              <a:ea typeface="Calibri"/>
              <a:cs typeface="Calibri"/>
              <a:sym typeface="Calibri"/>
            </a:endParaRPr>
          </a:p>
        </p:txBody>
      </p:sp>
      <p:sp>
        <p:nvSpPr>
          <p:cNvPr id="925" name="Google Shape;925;p68"/>
          <p:cNvSpPr txBox="1">
            <a:spLocks noGrp="1"/>
          </p:cNvSpPr>
          <p:nvPr>
            <p:ph type="sldNum" idx="12"/>
          </p:nvPr>
        </p:nvSpPr>
        <p:spPr>
          <a:xfrm>
            <a:off x="-137355" y="6309409"/>
            <a:ext cx="731700" cy="5250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IN" sz="1200"/>
              <a:t>23</a:t>
            </a:fld>
            <a:r>
              <a:rPr lang="en-IN" sz="1200"/>
              <a:t>|</a:t>
            </a:r>
            <a:endParaRPr sz="1200"/>
          </a:p>
        </p:txBody>
      </p:sp>
      <p:cxnSp>
        <p:nvCxnSpPr>
          <p:cNvPr id="926" name="Google Shape;926;p68"/>
          <p:cNvCxnSpPr/>
          <p:nvPr/>
        </p:nvCxnSpPr>
        <p:spPr>
          <a:xfrm>
            <a:off x="594355" y="6444317"/>
            <a:ext cx="10200900" cy="0"/>
          </a:xfrm>
          <a:prstGeom prst="straightConnector1">
            <a:avLst/>
          </a:prstGeom>
          <a:noFill/>
          <a:ln w="9525" cap="flat" cmpd="sng">
            <a:solidFill>
              <a:srgbClr val="8D8F93"/>
            </a:solidFill>
            <a:prstDash val="solid"/>
            <a:round/>
            <a:headEnd type="none" w="sm" len="sm"/>
            <a:tailEnd type="none" w="sm" len="sm"/>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Google Shape;932;p69"/>
          <p:cNvSpPr txBox="1">
            <a:spLocks noGrp="1"/>
          </p:cNvSpPr>
          <p:nvPr>
            <p:ph type="sldNum" idx="12"/>
          </p:nvPr>
        </p:nvSpPr>
        <p:spPr>
          <a:xfrm>
            <a:off x="-276585" y="6330936"/>
            <a:ext cx="773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IN"/>
              <a:t>24</a:t>
            </a:fld>
            <a:r>
              <a:rPr lang="en-IN"/>
              <a:t>|</a:t>
            </a:r>
            <a:endParaRPr sz="1600"/>
          </a:p>
        </p:txBody>
      </p:sp>
      <p:sp>
        <p:nvSpPr>
          <p:cNvPr id="933" name="Google Shape;933;p69"/>
          <p:cNvSpPr txBox="1">
            <a:spLocks noGrp="1"/>
          </p:cNvSpPr>
          <p:nvPr>
            <p:ph type="body" idx="1"/>
          </p:nvPr>
        </p:nvSpPr>
        <p:spPr>
          <a:xfrm>
            <a:off x="826800" y="942160"/>
            <a:ext cx="10538400" cy="4784700"/>
          </a:xfrm>
          <a:prstGeom prst="rect">
            <a:avLst/>
          </a:prstGeom>
          <a:noFill/>
          <a:ln>
            <a:noFill/>
          </a:ln>
        </p:spPr>
        <p:txBody>
          <a:bodyPr spcFirstLastPara="1" wrap="square" lIns="121900" tIns="60925" rIns="121900" bIns="60925" anchor="t" anchorCtr="0">
            <a:normAutofit/>
          </a:bodyPr>
          <a:lstStyle/>
          <a:p>
            <a:pPr marL="0" lvl="0" indent="0" algn="ctr" rtl="0">
              <a:lnSpc>
                <a:spcPct val="100000"/>
              </a:lnSpc>
              <a:spcBef>
                <a:spcPts val="587"/>
              </a:spcBef>
              <a:spcAft>
                <a:spcPts val="0"/>
              </a:spcAft>
              <a:buSzPts val="2200"/>
              <a:buNone/>
            </a:pPr>
            <a:endParaRPr sz="2400"/>
          </a:p>
          <a:p>
            <a:pPr marL="0" lvl="0" indent="0" algn="ctr" rtl="0">
              <a:lnSpc>
                <a:spcPct val="100000"/>
              </a:lnSpc>
              <a:spcBef>
                <a:spcPts val="587"/>
              </a:spcBef>
              <a:spcAft>
                <a:spcPts val="0"/>
              </a:spcAft>
              <a:buSzPts val="2200"/>
              <a:buNone/>
            </a:pPr>
            <a:endParaRPr sz="2400"/>
          </a:p>
          <a:p>
            <a:pPr marL="0" lvl="0" indent="0" algn="ctr" rtl="0">
              <a:lnSpc>
                <a:spcPct val="100000"/>
              </a:lnSpc>
              <a:spcBef>
                <a:spcPts val="587"/>
              </a:spcBef>
              <a:spcAft>
                <a:spcPts val="0"/>
              </a:spcAft>
              <a:buSzPts val="2200"/>
              <a:buNone/>
            </a:pPr>
            <a:endParaRPr sz="2400"/>
          </a:p>
          <a:p>
            <a:pPr marL="0" lvl="0" indent="0" algn="ctr" rtl="0">
              <a:lnSpc>
                <a:spcPct val="100000"/>
              </a:lnSpc>
              <a:spcBef>
                <a:spcPts val="587"/>
              </a:spcBef>
              <a:spcAft>
                <a:spcPts val="0"/>
              </a:spcAft>
              <a:buSzPts val="2200"/>
              <a:buNone/>
            </a:pPr>
            <a:endParaRPr sz="2400"/>
          </a:p>
          <a:p>
            <a:pPr marL="0" lvl="0" indent="0" algn="ctr" rtl="0">
              <a:lnSpc>
                <a:spcPct val="100000"/>
              </a:lnSpc>
              <a:spcBef>
                <a:spcPts val="587"/>
              </a:spcBef>
              <a:spcAft>
                <a:spcPts val="0"/>
              </a:spcAft>
              <a:buClr>
                <a:schemeClr val="accent1"/>
              </a:buClr>
              <a:buSzPts val="2200"/>
              <a:buNone/>
            </a:pPr>
            <a:r>
              <a:rPr lang="en-IN" sz="2400" b="1">
                <a:solidFill>
                  <a:schemeClr val="accent1"/>
                </a:solidFill>
              </a:rPr>
              <a:t>Thank you</a:t>
            </a:r>
            <a:endParaRPr sz="2400"/>
          </a:p>
          <a:p>
            <a:pPr marL="0" lvl="0" indent="0" algn="ctr" rtl="0">
              <a:lnSpc>
                <a:spcPct val="100000"/>
              </a:lnSpc>
              <a:spcBef>
                <a:spcPts val="533"/>
              </a:spcBef>
              <a:spcAft>
                <a:spcPts val="0"/>
              </a:spcAft>
              <a:buSzPts val="2000"/>
              <a:buNone/>
            </a:pPr>
            <a:r>
              <a:rPr lang="en-IN" sz="2400" u="sng">
                <a:solidFill>
                  <a:schemeClr val="hlink"/>
                </a:solidFill>
                <a:hlinkClick r:id="rId3"/>
              </a:rPr>
              <a:t>divya.gaur@ceew.in</a:t>
            </a:r>
            <a:r>
              <a:rPr lang="en-IN" sz="2400"/>
              <a:t>, </a:t>
            </a:r>
            <a:r>
              <a:rPr lang="en-IN" u="sng">
                <a:solidFill>
                  <a:schemeClr val="hlink"/>
                </a:solidFill>
                <a:hlinkClick r:id="rId4"/>
              </a:rPr>
              <a:t>priyatam.yasaswi@ceew.in</a:t>
            </a:r>
            <a:r>
              <a:rPr lang="en-IN"/>
              <a:t> | @CEEWIndia</a:t>
            </a:r>
            <a:endParaRPr/>
          </a:p>
        </p:txBody>
      </p:sp>
    </p:spTree>
  </p:cSld>
  <p:clrMapOvr>
    <a:masterClrMapping/>
  </p:clrMapOvr>
</p:sld>
</file>

<file path=ppt/theme/theme1.xml><?xml version="1.0" encoding="utf-8"?>
<a:theme xmlns:a="http://schemas.openxmlformats.org/drawingml/2006/main" name="CEEW - PPT Template 28Mar18">
  <a:themeElements>
    <a:clrScheme name="CEEW">
      <a:dk1>
        <a:srgbClr val="000000"/>
      </a:dk1>
      <a:lt1>
        <a:srgbClr val="FFFFFF"/>
      </a:lt1>
      <a:dk2>
        <a:srgbClr val="777877"/>
      </a:dk2>
      <a:lt2>
        <a:srgbClr val="FFFFFE"/>
      </a:lt2>
      <a:accent1>
        <a:srgbClr val="009ED8"/>
      </a:accent1>
      <a:accent2>
        <a:srgbClr val="F16223"/>
      </a:accent2>
      <a:accent3>
        <a:srgbClr val="86BB3F"/>
      </a:accent3>
      <a:accent4>
        <a:srgbClr val="929497"/>
      </a:accent4>
      <a:accent5>
        <a:srgbClr val="FFFFFE"/>
      </a:accent5>
      <a:accent6>
        <a:srgbClr val="FFFFFE"/>
      </a:accent6>
      <a:hlink>
        <a:srgbClr val="0D81B9"/>
      </a:hlink>
      <a:folHlink>
        <a:srgbClr val="0D81B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EEW - PPT Template 28Mar18">
  <a:themeElements>
    <a:clrScheme name="CEEW">
      <a:dk1>
        <a:srgbClr val="000000"/>
      </a:dk1>
      <a:lt1>
        <a:srgbClr val="FFFFFF"/>
      </a:lt1>
      <a:dk2>
        <a:srgbClr val="777877"/>
      </a:dk2>
      <a:lt2>
        <a:srgbClr val="FFFFFE"/>
      </a:lt2>
      <a:accent1>
        <a:srgbClr val="009ED8"/>
      </a:accent1>
      <a:accent2>
        <a:srgbClr val="F16223"/>
      </a:accent2>
      <a:accent3>
        <a:srgbClr val="86BB3F"/>
      </a:accent3>
      <a:accent4>
        <a:srgbClr val="929497"/>
      </a:accent4>
      <a:accent5>
        <a:srgbClr val="FFFFFE"/>
      </a:accent5>
      <a:accent6>
        <a:srgbClr val="FFFFFE"/>
      </a:accent6>
      <a:hlink>
        <a:srgbClr val="0D81B9"/>
      </a:hlink>
      <a:folHlink>
        <a:srgbClr val="0D81B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EEW - PPT Template 28Mar18">
  <a:themeElements>
    <a:clrScheme name="CEEW">
      <a:dk1>
        <a:srgbClr val="000000"/>
      </a:dk1>
      <a:lt1>
        <a:srgbClr val="FFFFFF"/>
      </a:lt1>
      <a:dk2>
        <a:srgbClr val="777877"/>
      </a:dk2>
      <a:lt2>
        <a:srgbClr val="FFFFFE"/>
      </a:lt2>
      <a:accent1>
        <a:srgbClr val="009ED8"/>
      </a:accent1>
      <a:accent2>
        <a:srgbClr val="F16223"/>
      </a:accent2>
      <a:accent3>
        <a:srgbClr val="86BB3F"/>
      </a:accent3>
      <a:accent4>
        <a:srgbClr val="929497"/>
      </a:accent4>
      <a:accent5>
        <a:srgbClr val="FFFFFE"/>
      </a:accent5>
      <a:accent6>
        <a:srgbClr val="FFFFFE"/>
      </a:accent6>
      <a:hlink>
        <a:srgbClr val="0D81B9"/>
      </a:hlink>
      <a:folHlink>
        <a:srgbClr val="0D81B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2366</Words>
  <Application>Microsoft Office PowerPoint</Application>
  <PresentationFormat>Widescreen</PresentationFormat>
  <Paragraphs>400</Paragraphs>
  <Slides>24</Slides>
  <Notes>24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24</vt:i4>
      </vt:variant>
    </vt:vector>
  </HeadingPairs>
  <TitlesOfParts>
    <vt:vector size="33" baseType="lpstr">
      <vt:lpstr>Calibri</vt:lpstr>
      <vt:lpstr>Fira Sans Extra Condensed SemiBold</vt:lpstr>
      <vt:lpstr>Familjen Grotesk</vt:lpstr>
      <vt:lpstr>Source Sans Pro</vt:lpstr>
      <vt:lpstr>Roboto</vt:lpstr>
      <vt:lpstr>Arial</vt:lpstr>
      <vt:lpstr>CEEW - PPT Template 28Mar18</vt:lpstr>
      <vt:lpstr>CEEW - PPT Template 28Mar18</vt:lpstr>
      <vt:lpstr>CEEW - PPT Template 28Mar18</vt:lpstr>
      <vt:lpstr>Beyond the average: What disaggregated data reveals about India’s clean energy livelihood transition</vt:lpstr>
      <vt:lpstr>Impacting sustainable development at scale with data, integrated analysis, and strategic outreach </vt:lpstr>
      <vt:lpstr>PowerPoint Presentation</vt:lpstr>
      <vt:lpstr>Community-centered Energy Transition</vt:lpstr>
      <vt:lpstr>PURE presents a massive opportunity “Beyond Access”</vt:lpstr>
      <vt:lpstr>Powering Livelihoods Story   How can we scale these solutions across Global South?</vt:lpstr>
      <vt:lpstr>Clean energy innovations present a ~$50 billion market opportunity to support 37 million livelihoods in India</vt:lpstr>
      <vt:lpstr>PowerPoint Presentation</vt:lpstr>
      <vt:lpstr>PowerPoint Presentation</vt:lpstr>
      <vt:lpstr>PowerPoint Presentation</vt:lpstr>
      <vt:lpstr>End user Impact Evaluation for Self-selection Cases  | Study Design</vt:lpstr>
      <vt:lpstr>From purchase to perception: The user journey this study measures</vt:lpstr>
      <vt:lpstr>Only 36% users bought the product on their own; the rest depended on samples, groups or partnerships </vt:lpstr>
      <vt:lpstr>61% of all 889 respondents were actively using the product at the time of the survey  </vt:lpstr>
      <vt:lpstr>Input access and quality gaps are the top reasons people stop using it  </vt:lpstr>
      <vt:lpstr>87% of ever-used respondents saw their income increase </vt:lpstr>
      <vt:lpstr>The typical income gain is INR 40,000/year — with a 5.5x range observed across states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the average: What disaggregated data reveals about India’s clean energy livelihood transition</dc:title>
  <dc:creator>Priyatam Yasaswi</dc:creator>
  <cp:lastModifiedBy>Priyatam Yasaswi</cp:lastModifiedBy>
  <cp:revision>1</cp:revision>
  <dcterms:modified xsi:type="dcterms:W3CDTF">2026-09-30T17:53:54Z</dcterms:modified>
</cp:coreProperties>
</file>