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372778" cy="10334688"/>
          </a:xfrm>
          <a:custGeom>
            <a:avLst/>
            <a:gdLst/>
            <a:ahLst/>
            <a:cxnLst/>
            <a:rect r="r" b="b" t="t" l="l"/>
            <a:pathLst>
              <a:path h="10334688" w="18372778">
                <a:moveTo>
                  <a:pt x="0" y="0"/>
                </a:moveTo>
                <a:lnTo>
                  <a:pt x="18372778" y="0"/>
                </a:lnTo>
                <a:lnTo>
                  <a:pt x="18372778" y="10334688"/>
                </a:lnTo>
                <a:lnTo>
                  <a:pt x="0" y="103346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99622"/>
            <a:ext cx="18465106" cy="10386622"/>
          </a:xfrm>
          <a:custGeom>
            <a:avLst/>
            <a:gdLst/>
            <a:ahLst/>
            <a:cxnLst/>
            <a:rect r="r" b="b" t="t" l="l"/>
            <a:pathLst>
              <a:path h="10386622" w="18465106">
                <a:moveTo>
                  <a:pt x="0" y="0"/>
                </a:moveTo>
                <a:lnTo>
                  <a:pt x="18465106" y="0"/>
                </a:lnTo>
                <a:lnTo>
                  <a:pt x="18465106" y="10386622"/>
                </a:lnTo>
                <a:lnTo>
                  <a:pt x="0" y="103866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384972" cy="10341546"/>
          </a:xfrm>
          <a:custGeom>
            <a:avLst/>
            <a:gdLst/>
            <a:ahLst/>
            <a:cxnLst/>
            <a:rect r="r" b="b" t="t" l="l"/>
            <a:pathLst>
              <a:path h="10341546" w="18384972">
                <a:moveTo>
                  <a:pt x="0" y="0"/>
                </a:moveTo>
                <a:lnTo>
                  <a:pt x="18384972" y="0"/>
                </a:lnTo>
                <a:lnTo>
                  <a:pt x="18384972" y="10341546"/>
                </a:lnTo>
                <a:lnTo>
                  <a:pt x="0" y="103415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DAHWFvO0bko</dc:identifier>
  <dcterms:modified xsi:type="dcterms:W3CDTF">2011-08-01T06:04:30Z</dcterms:modified>
  <cp:revision>1</cp:revision>
</cp:coreProperties>
</file>