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76" r:id="rId3"/>
    <p:sldId id="262" r:id="rId4"/>
    <p:sldId id="268" r:id="rId5"/>
    <p:sldId id="275" r:id="rId6"/>
    <p:sldId id="260" r:id="rId7"/>
    <p:sldId id="274" r:id="rId8"/>
    <p:sldId id="277" r:id="rId9"/>
    <p:sldId id="278" r:id="rId10"/>
    <p:sldId id="264" r:id="rId11"/>
    <p:sldId id="279" r:id="rId12"/>
    <p:sldId id="280" r:id="rId13"/>
    <p:sldId id="284" r:id="rId14"/>
    <p:sldId id="281" r:id="rId15"/>
    <p:sldId id="282" r:id="rId16"/>
    <p:sldId id="285" r:id="rId17"/>
    <p:sldId id="286" r:id="rId18"/>
    <p:sldId id="287" r:id="rId19"/>
    <p:sldId id="258" r:id="rId20"/>
    <p:sldId id="257" r:id="rId21"/>
    <p:sldId id="288" r:id="rId22"/>
    <p:sldId id="289" r:id="rId23"/>
    <p:sldId id="290" r:id="rId24"/>
    <p:sldId id="291" r:id="rId25"/>
    <p:sldId id="292" r:id="rId26"/>
    <p:sldId id="267" r:id="rId27"/>
    <p:sldId id="266" r:id="rId28"/>
    <p:sldId id="269" r:id="rId29"/>
    <p:sldId id="302" r:id="rId30"/>
    <p:sldId id="304" r:id="rId31"/>
    <p:sldId id="261" r:id="rId32"/>
    <p:sldId id="259" r:id="rId33"/>
    <p:sldId id="299" r:id="rId34"/>
    <p:sldId id="300" r:id="rId35"/>
    <p:sldId id="305" r:id="rId36"/>
    <p:sldId id="293" r:id="rId3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4F2095-8787-1EC7-7BA5-DE7F85F2F78D}" name="Fayyaz Fayyaz" initials="FF" userId="S::ffayyaz@mercycorps.org::51583be2-2fce-4f76-885e-cdfff0462ce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7CA932-9FF9-4449-A336-C399B17027F3}" v="29" dt="2026-07-06T13:12:49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447" autoAdjust="0"/>
  </p:normalViewPr>
  <p:slideViewPr>
    <p:cSldViewPr snapToGrid="0" snapToObjects="1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yyaz Fayyaz" userId="51583be2-2fce-4f76-885e-cdfff0462ce2" providerId="ADAL" clId="{E7846227-769B-40D8-BC89-01051BFC2FBA}"/>
    <pc:docChg chg="undo redo custSel addSld delSld modSld sldOrd">
      <pc:chgData name="Fayyaz Fayyaz" userId="51583be2-2fce-4f76-885e-cdfff0462ce2" providerId="ADAL" clId="{E7846227-769B-40D8-BC89-01051BFC2FBA}" dt="2026-07-06T13:09:32.831" v="869" actId="6549"/>
      <pc:docMkLst>
        <pc:docMk/>
      </pc:docMkLst>
      <pc:sldChg chg="delSp modSp mod">
        <pc:chgData name="Fayyaz Fayyaz" userId="51583be2-2fce-4f76-885e-cdfff0462ce2" providerId="ADAL" clId="{E7846227-769B-40D8-BC89-01051BFC2FBA}" dt="2026-07-06T11:39:39.876" v="577" actId="1076"/>
        <pc:sldMkLst>
          <pc:docMk/>
          <pc:sldMk cId="0" sldId="256"/>
        </pc:sldMkLst>
        <pc:spChg chg="mod">
          <ac:chgData name="Fayyaz Fayyaz" userId="51583be2-2fce-4f76-885e-cdfff0462ce2" providerId="ADAL" clId="{E7846227-769B-40D8-BC89-01051BFC2FBA}" dt="2026-07-06T11:39:36.503" v="576" actId="1076"/>
          <ac:spMkLst>
            <pc:docMk/>
            <pc:sldMk cId="0" sldId="256"/>
            <ac:spMk id="3" creationId="{00000000-0000-0000-0000-000000000000}"/>
          </ac:spMkLst>
        </pc:spChg>
        <pc:spChg chg="del">
          <ac:chgData name="Fayyaz Fayyaz" userId="51583be2-2fce-4f76-885e-cdfff0462ce2" providerId="ADAL" clId="{E7846227-769B-40D8-BC89-01051BFC2FBA}" dt="2026-07-06T08:59:51.988" v="55" actId="478"/>
          <ac:spMkLst>
            <pc:docMk/>
            <pc:sldMk cId="0" sldId="256"/>
            <ac:spMk id="4" creationId="{00000000-0000-0000-0000-000000000000}"/>
          </ac:spMkLst>
        </pc:spChg>
        <pc:spChg chg="mod">
          <ac:chgData name="Fayyaz Fayyaz" userId="51583be2-2fce-4f76-885e-cdfff0462ce2" providerId="ADAL" clId="{E7846227-769B-40D8-BC89-01051BFC2FBA}" dt="2026-07-06T11:38:14.338" v="526" actId="122"/>
          <ac:spMkLst>
            <pc:docMk/>
            <pc:sldMk cId="0" sldId="256"/>
            <ac:spMk id="5" creationId="{00000000-0000-0000-0000-000000000000}"/>
          </ac:spMkLst>
        </pc:spChg>
        <pc:spChg chg="mod">
          <ac:chgData name="Fayyaz Fayyaz" userId="51583be2-2fce-4f76-885e-cdfff0462ce2" providerId="ADAL" clId="{E7846227-769B-40D8-BC89-01051BFC2FBA}" dt="2026-07-06T11:38:20.820" v="527" actId="1076"/>
          <ac:spMkLst>
            <pc:docMk/>
            <pc:sldMk cId="0" sldId="256"/>
            <ac:spMk id="6" creationId="{00000000-0000-0000-0000-000000000000}"/>
          </ac:spMkLst>
        </pc:spChg>
        <pc:spChg chg="del">
          <ac:chgData name="Fayyaz Fayyaz" userId="51583be2-2fce-4f76-885e-cdfff0462ce2" providerId="ADAL" clId="{E7846227-769B-40D8-BC89-01051BFC2FBA}" dt="2026-07-06T09:00:07.972" v="59" actId="478"/>
          <ac:spMkLst>
            <pc:docMk/>
            <pc:sldMk cId="0" sldId="256"/>
            <ac:spMk id="7" creationId="{00000000-0000-0000-0000-000000000000}"/>
          </ac:spMkLst>
        </pc:spChg>
        <pc:spChg chg="mod">
          <ac:chgData name="Fayyaz Fayyaz" userId="51583be2-2fce-4f76-885e-cdfff0462ce2" providerId="ADAL" clId="{E7846227-769B-40D8-BC89-01051BFC2FBA}" dt="2026-07-06T11:39:39.876" v="577" actId="1076"/>
          <ac:spMkLst>
            <pc:docMk/>
            <pc:sldMk cId="0" sldId="256"/>
            <ac:spMk id="8" creationId="{00000000-0000-0000-0000-000000000000}"/>
          </ac:spMkLst>
        </pc:spChg>
        <pc:spChg chg="del">
          <ac:chgData name="Fayyaz Fayyaz" userId="51583be2-2fce-4f76-885e-cdfff0462ce2" providerId="ADAL" clId="{E7846227-769B-40D8-BC89-01051BFC2FBA}" dt="2026-07-06T10:11:28.537" v="340" actId="478"/>
          <ac:spMkLst>
            <pc:docMk/>
            <pc:sldMk cId="0" sldId="256"/>
            <ac:spMk id="9" creationId="{00000000-0000-0000-0000-000000000000}"/>
          </ac:spMkLst>
        </pc:spChg>
      </pc:sldChg>
      <pc:sldChg chg="addSp delSp modSp del mod">
        <pc:chgData name="Fayyaz Fayyaz" userId="51583be2-2fce-4f76-885e-cdfff0462ce2" providerId="ADAL" clId="{E7846227-769B-40D8-BC89-01051BFC2FBA}" dt="2026-07-06T11:41:35.282" v="632" actId="2696"/>
        <pc:sldMkLst>
          <pc:docMk/>
          <pc:sldMk cId="0" sldId="257"/>
        </pc:sldMkLst>
        <pc:spChg chg="del">
          <ac:chgData name="Fayyaz Fayyaz" userId="51583be2-2fce-4f76-885e-cdfff0462ce2" providerId="ADAL" clId="{E7846227-769B-40D8-BC89-01051BFC2FBA}" dt="2026-07-06T09:05:42.195" v="67" actId="478"/>
          <ac:spMkLst>
            <pc:docMk/>
            <pc:sldMk cId="0" sldId="257"/>
            <ac:spMk id="3" creationId="{00000000-0000-0000-0000-000000000000}"/>
          </ac:spMkLst>
        </pc:spChg>
        <pc:spChg chg="del">
          <ac:chgData name="Fayyaz Fayyaz" userId="51583be2-2fce-4f76-885e-cdfff0462ce2" providerId="ADAL" clId="{E7846227-769B-40D8-BC89-01051BFC2FBA}" dt="2026-07-06T09:04:10.050" v="65" actId="478"/>
          <ac:spMkLst>
            <pc:docMk/>
            <pc:sldMk cId="0" sldId="257"/>
            <ac:spMk id="5" creationId="{00000000-0000-0000-0000-000000000000}"/>
          </ac:spMkLst>
        </pc:spChg>
        <pc:spChg chg="mod">
          <ac:chgData name="Fayyaz Fayyaz" userId="51583be2-2fce-4f76-885e-cdfff0462ce2" providerId="ADAL" clId="{E7846227-769B-40D8-BC89-01051BFC2FBA}" dt="2026-07-06T09:14:58.258" v="86" actId="20577"/>
          <ac:spMkLst>
            <pc:docMk/>
            <pc:sldMk cId="0" sldId="257"/>
            <ac:spMk id="6" creationId="{00000000-0000-0000-0000-000000000000}"/>
          </ac:spMkLst>
        </pc:spChg>
        <pc:spChg chg="add del mod">
          <ac:chgData name="Fayyaz Fayyaz" userId="51583be2-2fce-4f76-885e-cdfff0462ce2" providerId="ADAL" clId="{E7846227-769B-40D8-BC89-01051BFC2FBA}" dt="2026-07-06T09:16:11.570" v="91" actId="478"/>
          <ac:spMkLst>
            <pc:docMk/>
            <pc:sldMk cId="0" sldId="257"/>
            <ac:spMk id="7" creationId="{00000000-0000-0000-0000-000000000000}"/>
          </ac:spMkLst>
        </pc:spChg>
        <pc:spChg chg="mod">
          <ac:chgData name="Fayyaz Fayyaz" userId="51583be2-2fce-4f76-885e-cdfff0462ce2" providerId="ADAL" clId="{E7846227-769B-40D8-BC89-01051BFC2FBA}" dt="2026-07-06T09:16:26.986" v="95" actId="14100"/>
          <ac:spMkLst>
            <pc:docMk/>
            <pc:sldMk cId="0" sldId="257"/>
            <ac:spMk id="8" creationId="{00000000-0000-0000-0000-000000000000}"/>
          </ac:spMkLst>
        </pc:spChg>
        <pc:spChg chg="mod">
          <ac:chgData name="Fayyaz Fayyaz" userId="51583be2-2fce-4f76-885e-cdfff0462ce2" providerId="ADAL" clId="{E7846227-769B-40D8-BC89-01051BFC2FBA}" dt="2026-07-06T09:16:49.525" v="98" actId="14100"/>
          <ac:spMkLst>
            <pc:docMk/>
            <pc:sldMk cId="0" sldId="257"/>
            <ac:spMk id="9" creationId="{00000000-0000-0000-0000-000000000000}"/>
          </ac:spMkLst>
        </pc:spChg>
        <pc:spChg chg="mod">
          <ac:chgData name="Fayyaz Fayyaz" userId="51583be2-2fce-4f76-885e-cdfff0462ce2" providerId="ADAL" clId="{E7846227-769B-40D8-BC89-01051BFC2FBA}" dt="2026-07-06T09:16:57.720" v="100" actId="122"/>
          <ac:spMkLst>
            <pc:docMk/>
            <pc:sldMk cId="0" sldId="257"/>
            <ac:spMk id="11" creationId="{00000000-0000-0000-0000-000000000000}"/>
          </ac:spMkLst>
        </pc:spChg>
        <pc:spChg chg="mod">
          <ac:chgData name="Fayyaz Fayyaz" userId="51583be2-2fce-4f76-885e-cdfff0462ce2" providerId="ADAL" clId="{E7846227-769B-40D8-BC89-01051BFC2FBA}" dt="2026-07-06T09:16:38.749" v="97" actId="14100"/>
          <ac:spMkLst>
            <pc:docMk/>
            <pc:sldMk cId="0" sldId="257"/>
            <ac:spMk id="13" creationId="{00000000-0000-0000-0000-000000000000}"/>
          </ac:spMkLst>
        </pc:spChg>
        <pc:spChg chg="mod">
          <ac:chgData name="Fayyaz Fayyaz" userId="51583be2-2fce-4f76-885e-cdfff0462ce2" providerId="ADAL" clId="{E7846227-769B-40D8-BC89-01051BFC2FBA}" dt="2026-07-06T09:17:06.422" v="101" actId="1076"/>
          <ac:spMkLst>
            <pc:docMk/>
            <pc:sldMk cId="0" sldId="257"/>
            <ac:spMk id="14" creationId="{00000000-0000-0000-0000-000000000000}"/>
          </ac:spMkLst>
        </pc:spChg>
        <pc:spChg chg="mod">
          <ac:chgData name="Fayyaz Fayyaz" userId="51583be2-2fce-4f76-885e-cdfff0462ce2" providerId="ADAL" clId="{E7846227-769B-40D8-BC89-01051BFC2FBA}" dt="2026-07-06T09:17:10.018" v="103" actId="122"/>
          <ac:spMkLst>
            <pc:docMk/>
            <pc:sldMk cId="0" sldId="257"/>
            <ac:spMk id="15" creationId="{00000000-0000-0000-0000-000000000000}"/>
          </ac:spMkLst>
        </pc:spChg>
        <pc:spChg chg="del">
          <ac:chgData name="Fayyaz Fayyaz" userId="51583be2-2fce-4f76-885e-cdfff0462ce2" providerId="ADAL" clId="{E7846227-769B-40D8-BC89-01051BFC2FBA}" dt="2026-07-06T10:11:52.510" v="342" actId="478"/>
          <ac:spMkLst>
            <pc:docMk/>
            <pc:sldMk cId="0" sldId="257"/>
            <ac:spMk id="16" creationId="{00000000-0000-0000-0000-000000000000}"/>
          </ac:spMkLst>
        </pc:spChg>
        <pc:picChg chg="del">
          <ac:chgData name="Fayyaz Fayyaz" userId="51583be2-2fce-4f76-885e-cdfff0462ce2" providerId="ADAL" clId="{E7846227-769B-40D8-BC89-01051BFC2FBA}" dt="2026-07-06T09:05:43.335" v="68" actId="478"/>
          <ac:picMkLst>
            <pc:docMk/>
            <pc:sldMk cId="0" sldId="257"/>
            <ac:picMk id="4" creationId="{00000000-0000-0000-0000-000000000000}"/>
          </ac:picMkLst>
        </pc:picChg>
      </pc:sldChg>
      <pc:sldChg chg="add del setBg">
        <pc:chgData name="Fayyaz Fayyaz" userId="51583be2-2fce-4f76-885e-cdfff0462ce2" providerId="ADAL" clId="{E7846227-769B-40D8-BC89-01051BFC2FBA}" dt="2026-07-06T11:45:02.103" v="637" actId="2696"/>
        <pc:sldMkLst>
          <pc:docMk/>
          <pc:sldMk cId="1824884466" sldId="257"/>
        </pc:sldMkLst>
      </pc:sldChg>
      <pc:sldChg chg="add">
        <pc:chgData name="Fayyaz Fayyaz" userId="51583be2-2fce-4f76-885e-cdfff0462ce2" providerId="ADAL" clId="{E7846227-769B-40D8-BC89-01051BFC2FBA}" dt="2026-07-06T11:45:10.376" v="638"/>
        <pc:sldMkLst>
          <pc:docMk/>
          <pc:sldMk cId="2184389560" sldId="257"/>
        </pc:sldMkLst>
      </pc:sldChg>
      <pc:sldChg chg="delSp modSp del mod ord">
        <pc:chgData name="Fayyaz Fayyaz" userId="51583be2-2fce-4f76-885e-cdfff0462ce2" providerId="ADAL" clId="{E7846227-769B-40D8-BC89-01051BFC2FBA}" dt="2026-07-06T11:41:35.282" v="632" actId="2696"/>
        <pc:sldMkLst>
          <pc:docMk/>
          <pc:sldMk cId="0" sldId="258"/>
        </pc:sldMkLst>
        <pc:spChg chg="del">
          <ac:chgData name="Fayyaz Fayyaz" userId="51583be2-2fce-4f76-885e-cdfff0462ce2" providerId="ADAL" clId="{E7846227-769B-40D8-BC89-01051BFC2FBA}" dt="2026-07-06T09:18:23.094" v="112" actId="478"/>
          <ac:spMkLst>
            <pc:docMk/>
            <pc:sldMk cId="0" sldId="258"/>
            <ac:spMk id="3" creationId="{00000000-0000-0000-0000-000000000000}"/>
          </ac:spMkLst>
        </pc:spChg>
        <pc:spChg chg="del">
          <ac:chgData name="Fayyaz Fayyaz" userId="51583be2-2fce-4f76-885e-cdfff0462ce2" providerId="ADAL" clId="{E7846227-769B-40D8-BC89-01051BFC2FBA}" dt="2026-07-06T09:17:53.083" v="106" actId="478"/>
          <ac:spMkLst>
            <pc:docMk/>
            <pc:sldMk cId="0" sldId="258"/>
            <ac:spMk id="5" creationId="{00000000-0000-0000-0000-000000000000}"/>
          </ac:spMkLst>
        </pc:spChg>
        <pc:spChg chg="mod">
          <ac:chgData name="Fayyaz Fayyaz" userId="51583be2-2fce-4f76-885e-cdfff0462ce2" providerId="ADAL" clId="{E7846227-769B-40D8-BC89-01051BFC2FBA}" dt="2026-07-06T09:21:03.955" v="128" actId="20577"/>
          <ac:spMkLst>
            <pc:docMk/>
            <pc:sldMk cId="0" sldId="258"/>
            <ac:spMk id="6" creationId="{00000000-0000-0000-0000-000000000000}"/>
          </ac:spMkLst>
        </pc:spChg>
        <pc:spChg chg="mod">
          <ac:chgData name="Fayyaz Fayyaz" userId="51583be2-2fce-4f76-885e-cdfff0462ce2" providerId="ADAL" clId="{E7846227-769B-40D8-BC89-01051BFC2FBA}" dt="2026-07-06T09:18:19.764" v="111" actId="1076"/>
          <ac:spMkLst>
            <pc:docMk/>
            <pc:sldMk cId="0" sldId="258"/>
            <ac:spMk id="7" creationId="{00000000-0000-0000-0000-000000000000}"/>
          </ac:spMkLst>
        </pc:spChg>
        <pc:spChg chg="del">
          <ac:chgData name="Fayyaz Fayyaz" userId="51583be2-2fce-4f76-885e-cdfff0462ce2" providerId="ADAL" clId="{E7846227-769B-40D8-BC89-01051BFC2FBA}" dt="2026-07-06T10:11:42.974" v="341" actId="478"/>
          <ac:spMkLst>
            <pc:docMk/>
            <pc:sldMk cId="0" sldId="258"/>
            <ac:spMk id="40" creationId="{00000000-0000-0000-0000-000000000000}"/>
          </ac:spMkLst>
        </pc:spChg>
        <pc:picChg chg="del">
          <ac:chgData name="Fayyaz Fayyaz" userId="51583be2-2fce-4f76-885e-cdfff0462ce2" providerId="ADAL" clId="{E7846227-769B-40D8-BC89-01051BFC2FBA}" dt="2026-07-06T09:18:24.164" v="113" actId="478"/>
          <ac:picMkLst>
            <pc:docMk/>
            <pc:sldMk cId="0" sldId="258"/>
            <ac:picMk id="4" creationId="{00000000-0000-0000-0000-000000000000}"/>
          </ac:picMkLst>
        </pc:picChg>
      </pc:sldChg>
      <pc:sldChg chg="add ord setBg">
        <pc:chgData name="Fayyaz Fayyaz" userId="51583be2-2fce-4f76-885e-cdfff0462ce2" providerId="ADAL" clId="{E7846227-769B-40D8-BC89-01051BFC2FBA}" dt="2026-07-06T13:08:41.113" v="853"/>
        <pc:sldMkLst>
          <pc:docMk/>
          <pc:sldMk cId="2502456774" sldId="258"/>
        </pc:sldMkLst>
      </pc:sldChg>
      <pc:sldChg chg="add del setBg">
        <pc:chgData name="Fayyaz Fayyaz" userId="51583be2-2fce-4f76-885e-cdfff0462ce2" providerId="ADAL" clId="{E7846227-769B-40D8-BC89-01051BFC2FBA}" dt="2026-07-06T11:30:56.436" v="492"/>
        <pc:sldMkLst>
          <pc:docMk/>
          <pc:sldMk cId="0" sldId="259"/>
        </pc:sldMkLst>
      </pc:sldChg>
      <pc:sldChg chg="delSp mod ord">
        <pc:chgData name="Fayyaz Fayyaz" userId="51583be2-2fce-4f76-885e-cdfff0462ce2" providerId="ADAL" clId="{E7846227-769B-40D8-BC89-01051BFC2FBA}" dt="2026-07-06T13:05:43.332" v="842"/>
        <pc:sldMkLst>
          <pc:docMk/>
          <pc:sldMk cId="0" sldId="260"/>
        </pc:sldMkLst>
        <pc:spChg chg="del">
          <ac:chgData name="Fayyaz Fayyaz" userId="51583be2-2fce-4f76-885e-cdfff0462ce2" providerId="ADAL" clId="{E7846227-769B-40D8-BC89-01051BFC2FBA}" dt="2026-07-06T10:11:58.342" v="343" actId="478"/>
          <ac:spMkLst>
            <pc:docMk/>
            <pc:sldMk cId="0" sldId="260"/>
            <ac:spMk id="42" creationId="{00000000-0000-0000-0000-000000000000}"/>
          </ac:spMkLst>
        </pc:spChg>
      </pc:sldChg>
      <pc:sldChg chg="delSp add del mod setBg">
        <pc:chgData name="Fayyaz Fayyaz" userId="51583be2-2fce-4f76-885e-cdfff0462ce2" providerId="ADAL" clId="{E7846227-769B-40D8-BC89-01051BFC2FBA}" dt="2026-07-06T11:30:56.436" v="492"/>
        <pc:sldMkLst>
          <pc:docMk/>
          <pc:sldMk cId="0" sldId="261"/>
        </pc:sldMkLst>
        <pc:spChg chg="del">
          <ac:chgData name="Fayyaz Fayyaz" userId="51583be2-2fce-4f76-885e-cdfff0462ce2" providerId="ADAL" clId="{E7846227-769B-40D8-BC89-01051BFC2FBA}" dt="2026-07-06T10:13:16.204" v="344" actId="478"/>
          <ac:spMkLst>
            <pc:docMk/>
            <pc:sldMk cId="0" sldId="261"/>
            <ac:spMk id="8" creationId="{00000000-0000-0000-0000-000000000000}"/>
          </ac:spMkLst>
        </pc:spChg>
      </pc:sldChg>
      <pc:sldChg chg="add del setBg">
        <pc:chgData name="Fayyaz Fayyaz" userId="51583be2-2fce-4f76-885e-cdfff0462ce2" providerId="ADAL" clId="{E7846227-769B-40D8-BC89-01051BFC2FBA}" dt="2026-07-06T11:35:39.467" v="516" actId="2696"/>
        <pc:sldMkLst>
          <pc:docMk/>
          <pc:sldMk cId="0" sldId="262"/>
        </pc:sldMkLst>
      </pc:sldChg>
      <pc:sldChg chg="addSp modSp add mod">
        <pc:chgData name="Fayyaz Fayyaz" userId="51583be2-2fce-4f76-885e-cdfff0462ce2" providerId="ADAL" clId="{E7846227-769B-40D8-BC89-01051BFC2FBA}" dt="2026-07-06T12:41:59.127" v="681" actId="1076"/>
        <pc:sldMkLst>
          <pc:docMk/>
          <pc:sldMk cId="2816558612" sldId="262"/>
        </pc:sldMkLst>
        <pc:spChg chg="mod">
          <ac:chgData name="Fayyaz Fayyaz" userId="51583be2-2fce-4f76-885e-cdfff0462ce2" providerId="ADAL" clId="{E7846227-769B-40D8-BC89-01051BFC2FBA}" dt="2026-07-06T12:40:36.189" v="672" actId="20577"/>
          <ac:spMkLst>
            <pc:docMk/>
            <pc:sldMk cId="2816558612" sldId="262"/>
            <ac:spMk id="2" creationId="{00000000-0000-0000-0000-000000000000}"/>
          </ac:spMkLst>
        </pc:spChg>
        <pc:spChg chg="mod">
          <ac:chgData name="Fayyaz Fayyaz" userId="51583be2-2fce-4f76-885e-cdfff0462ce2" providerId="ADAL" clId="{E7846227-769B-40D8-BC89-01051BFC2FBA}" dt="2026-07-06T12:41:59.127" v="681" actId="1076"/>
          <ac:spMkLst>
            <pc:docMk/>
            <pc:sldMk cId="2816558612" sldId="262"/>
            <ac:spMk id="3" creationId="{00000000-0000-0000-0000-000000000000}"/>
          </ac:spMkLst>
        </pc:spChg>
        <pc:spChg chg="add mod">
          <ac:chgData name="Fayyaz Fayyaz" userId="51583be2-2fce-4f76-885e-cdfff0462ce2" providerId="ADAL" clId="{E7846227-769B-40D8-BC89-01051BFC2FBA}" dt="2026-07-06T12:40:25.374" v="669" actId="21"/>
          <ac:spMkLst>
            <pc:docMk/>
            <pc:sldMk cId="2816558612" sldId="262"/>
            <ac:spMk id="32" creationId="{87B8EA4B-A9B7-9E8E-1DD7-104D8433A44B}"/>
          </ac:spMkLst>
        </pc:spChg>
      </pc:sldChg>
      <pc:sldChg chg="del">
        <pc:chgData name="Fayyaz Fayyaz" userId="51583be2-2fce-4f76-885e-cdfff0462ce2" providerId="ADAL" clId="{E7846227-769B-40D8-BC89-01051BFC2FBA}" dt="2026-07-06T09:47:43.339" v="225" actId="47"/>
        <pc:sldMkLst>
          <pc:docMk/>
          <pc:sldMk cId="0" sldId="263"/>
        </pc:sldMkLst>
      </pc:sldChg>
      <pc:sldChg chg="addSp delSp modSp del mod">
        <pc:chgData name="Fayyaz Fayyaz" userId="51583be2-2fce-4f76-885e-cdfff0462ce2" providerId="ADAL" clId="{E7846227-769B-40D8-BC89-01051BFC2FBA}" dt="2026-07-06T10:37:09.825" v="403" actId="2696"/>
        <pc:sldMkLst>
          <pc:docMk/>
          <pc:sldMk cId="0" sldId="264"/>
        </pc:sldMkLst>
        <pc:spChg chg="add del">
          <ac:chgData name="Fayyaz Fayyaz" userId="51583be2-2fce-4f76-885e-cdfff0462ce2" providerId="ADAL" clId="{E7846227-769B-40D8-BC89-01051BFC2FBA}" dt="2026-07-06T10:13:21.574" v="346" actId="478"/>
          <ac:spMkLst>
            <pc:docMk/>
            <pc:sldMk cId="0" sldId="264"/>
            <ac:spMk id="2" creationId="{00000000-0000-0000-0000-000000000000}"/>
          </ac:spMkLst>
        </pc:spChg>
        <pc:spChg chg="del">
          <ac:chgData name="Fayyaz Fayyaz" userId="51583be2-2fce-4f76-885e-cdfff0462ce2" providerId="ADAL" clId="{E7846227-769B-40D8-BC89-01051BFC2FBA}" dt="2026-07-06T09:48:30.934" v="227" actId="478"/>
          <ac:spMkLst>
            <pc:docMk/>
            <pc:sldMk cId="0" sldId="264"/>
            <ac:spMk id="3" creationId="{00000000-0000-0000-0000-000000000000}"/>
          </ac:spMkLst>
        </pc:spChg>
        <pc:spChg chg="mod">
          <ac:chgData name="Fayyaz Fayyaz" userId="51583be2-2fce-4f76-885e-cdfff0462ce2" providerId="ADAL" clId="{E7846227-769B-40D8-BC89-01051BFC2FBA}" dt="2026-07-06T10:28:06.470" v="401" actId="313"/>
          <ac:spMkLst>
            <pc:docMk/>
            <pc:sldMk cId="0" sldId="264"/>
            <ac:spMk id="6" creationId="{00000000-0000-0000-0000-000000000000}"/>
          </ac:spMkLst>
        </pc:spChg>
        <pc:spChg chg="del">
          <ac:chgData name="Fayyaz Fayyaz" userId="51583be2-2fce-4f76-885e-cdfff0462ce2" providerId="ADAL" clId="{E7846227-769B-40D8-BC89-01051BFC2FBA}" dt="2026-07-06T09:48:22.647" v="226" actId="478"/>
          <ac:spMkLst>
            <pc:docMk/>
            <pc:sldMk cId="0" sldId="264"/>
            <ac:spMk id="7" creationId="{00000000-0000-0000-0000-000000000000}"/>
          </ac:spMkLst>
        </pc:spChg>
        <pc:spChg chg="mod">
          <ac:chgData name="Fayyaz Fayyaz" userId="51583be2-2fce-4f76-885e-cdfff0462ce2" providerId="ADAL" clId="{E7846227-769B-40D8-BC89-01051BFC2FBA}" dt="2026-07-06T09:42:17.015" v="177" actId="20577"/>
          <ac:spMkLst>
            <pc:docMk/>
            <pc:sldMk cId="0" sldId="264"/>
            <ac:spMk id="9" creationId="{00000000-0000-0000-0000-000000000000}"/>
          </ac:spMkLst>
        </pc:spChg>
        <pc:spChg chg="mod">
          <ac:chgData name="Fayyaz Fayyaz" userId="51583be2-2fce-4f76-885e-cdfff0462ce2" providerId="ADAL" clId="{E7846227-769B-40D8-BC89-01051BFC2FBA}" dt="2026-07-06T10:27:53.108" v="400" actId="20577"/>
          <ac:spMkLst>
            <pc:docMk/>
            <pc:sldMk cId="0" sldId="264"/>
            <ac:spMk id="10" creationId="{00000000-0000-0000-0000-000000000000}"/>
          </ac:spMkLst>
        </pc:spChg>
        <pc:spChg chg="mod">
          <ac:chgData name="Fayyaz Fayyaz" userId="51583be2-2fce-4f76-885e-cdfff0462ce2" providerId="ADAL" clId="{E7846227-769B-40D8-BC89-01051BFC2FBA}" dt="2026-07-06T09:43:51.490" v="200" actId="20577"/>
          <ac:spMkLst>
            <pc:docMk/>
            <pc:sldMk cId="0" sldId="264"/>
            <ac:spMk id="16" creationId="{00000000-0000-0000-0000-000000000000}"/>
          </ac:spMkLst>
        </pc:spChg>
        <pc:spChg chg="mod">
          <ac:chgData name="Fayyaz Fayyaz" userId="51583be2-2fce-4f76-885e-cdfff0462ce2" providerId="ADAL" clId="{E7846227-769B-40D8-BC89-01051BFC2FBA}" dt="2026-07-06T09:45:10.637" v="224" actId="6549"/>
          <ac:spMkLst>
            <pc:docMk/>
            <pc:sldMk cId="0" sldId="264"/>
            <ac:spMk id="25" creationId="{00000000-0000-0000-0000-000000000000}"/>
          </ac:spMkLst>
        </pc:spChg>
        <pc:spChg chg="mod">
          <ac:chgData name="Fayyaz Fayyaz" userId="51583be2-2fce-4f76-885e-cdfff0462ce2" providerId="ADAL" clId="{E7846227-769B-40D8-BC89-01051BFC2FBA}" dt="2026-07-06T09:48:46.862" v="230" actId="122"/>
          <ac:spMkLst>
            <pc:docMk/>
            <pc:sldMk cId="0" sldId="264"/>
            <ac:spMk id="27" creationId="{00000000-0000-0000-0000-000000000000}"/>
          </ac:spMkLst>
        </pc:spChg>
        <pc:spChg chg="del">
          <ac:chgData name="Fayyaz Fayyaz" userId="51583be2-2fce-4f76-885e-cdfff0462ce2" providerId="ADAL" clId="{E7846227-769B-40D8-BC89-01051BFC2FBA}" dt="2026-07-06T10:13:24.451" v="347" actId="478"/>
          <ac:spMkLst>
            <pc:docMk/>
            <pc:sldMk cId="0" sldId="264"/>
            <ac:spMk id="28" creationId="{00000000-0000-0000-0000-000000000000}"/>
          </ac:spMkLst>
        </pc:spChg>
        <pc:picChg chg="del">
          <ac:chgData name="Fayyaz Fayyaz" userId="51583be2-2fce-4f76-885e-cdfff0462ce2" providerId="ADAL" clId="{E7846227-769B-40D8-BC89-01051BFC2FBA}" dt="2026-07-06T09:48:32.016" v="228" actId="478"/>
          <ac:picMkLst>
            <pc:docMk/>
            <pc:sldMk cId="0" sldId="264"/>
            <ac:picMk id="4" creationId="{00000000-0000-0000-0000-000000000000}"/>
          </ac:picMkLst>
        </pc:picChg>
      </pc:sldChg>
      <pc:sldChg chg="add setBg">
        <pc:chgData name="Fayyaz Fayyaz" userId="51583be2-2fce-4f76-885e-cdfff0462ce2" providerId="ADAL" clId="{E7846227-769B-40D8-BC89-01051BFC2FBA}" dt="2026-07-06T10:37:19.723" v="404"/>
        <pc:sldMkLst>
          <pc:docMk/>
          <pc:sldMk cId="234421731" sldId="264"/>
        </pc:sldMkLst>
      </pc:sldChg>
      <pc:sldChg chg="modSp del mod">
        <pc:chgData name="Fayyaz Fayyaz" userId="51583be2-2fce-4f76-885e-cdfff0462ce2" providerId="ADAL" clId="{E7846227-769B-40D8-BC89-01051BFC2FBA}" dt="2026-07-06T11:42:42.241" v="634" actId="47"/>
        <pc:sldMkLst>
          <pc:docMk/>
          <pc:sldMk cId="0" sldId="265"/>
        </pc:sldMkLst>
        <pc:spChg chg="mod">
          <ac:chgData name="Fayyaz Fayyaz" userId="51583be2-2fce-4f76-885e-cdfff0462ce2" providerId="ADAL" clId="{E7846227-769B-40D8-BC89-01051BFC2FBA}" dt="2026-07-06T09:49:27.207" v="261" actId="1076"/>
          <ac:spMkLst>
            <pc:docMk/>
            <pc:sldMk cId="0" sldId="265"/>
            <ac:spMk id="7" creationId="{00000000-0000-0000-0000-000000000000}"/>
          </ac:spMkLst>
        </pc:spChg>
        <pc:spChg chg="mod">
          <ac:chgData name="Fayyaz Fayyaz" userId="51583be2-2fce-4f76-885e-cdfff0462ce2" providerId="ADAL" clId="{E7846227-769B-40D8-BC89-01051BFC2FBA}" dt="2026-07-06T09:49:18.798" v="260" actId="20577"/>
          <ac:spMkLst>
            <pc:docMk/>
            <pc:sldMk cId="0" sldId="265"/>
            <ac:spMk id="8" creationId="{00000000-0000-0000-0000-000000000000}"/>
          </ac:spMkLst>
        </pc:spChg>
      </pc:sldChg>
      <pc:sldChg chg="delSp add del mod ord">
        <pc:chgData name="Fayyaz Fayyaz" userId="51583be2-2fce-4f76-885e-cdfff0462ce2" providerId="ADAL" clId="{E7846227-769B-40D8-BC89-01051BFC2FBA}" dt="2026-07-06T12:44:47.613" v="833" actId="2696"/>
        <pc:sldMkLst>
          <pc:docMk/>
          <pc:sldMk cId="0" sldId="266"/>
        </pc:sldMkLst>
        <pc:spChg chg="del">
          <ac:chgData name="Fayyaz Fayyaz" userId="51583be2-2fce-4f76-885e-cdfff0462ce2" providerId="ADAL" clId="{E7846227-769B-40D8-BC89-01051BFC2FBA}" dt="2026-07-06T10:13:39.250" v="349" actId="478"/>
          <ac:spMkLst>
            <pc:docMk/>
            <pc:sldMk cId="0" sldId="266"/>
            <ac:spMk id="22" creationId="{00000000-0000-0000-0000-000000000000}"/>
          </ac:spMkLst>
        </pc:spChg>
      </pc:sldChg>
      <pc:sldChg chg="add setBg">
        <pc:chgData name="Fayyaz Fayyaz" userId="51583be2-2fce-4f76-885e-cdfff0462ce2" providerId="ADAL" clId="{E7846227-769B-40D8-BC89-01051BFC2FBA}" dt="2026-07-06T12:45:49.609" v="834"/>
        <pc:sldMkLst>
          <pc:docMk/>
          <pc:sldMk cId="2394169113" sldId="266"/>
        </pc:sldMkLst>
      </pc:sldChg>
      <pc:sldChg chg="delSp add del mod">
        <pc:chgData name="Fayyaz Fayyaz" userId="51583be2-2fce-4f76-885e-cdfff0462ce2" providerId="ADAL" clId="{E7846227-769B-40D8-BC89-01051BFC2FBA}" dt="2026-07-06T12:44:47.613" v="833" actId="2696"/>
        <pc:sldMkLst>
          <pc:docMk/>
          <pc:sldMk cId="0" sldId="267"/>
        </pc:sldMkLst>
        <pc:spChg chg="del">
          <ac:chgData name="Fayyaz Fayyaz" userId="51583be2-2fce-4f76-885e-cdfff0462ce2" providerId="ADAL" clId="{E7846227-769B-40D8-BC89-01051BFC2FBA}" dt="2026-07-06T10:13:33.323" v="348" actId="478"/>
          <ac:spMkLst>
            <pc:docMk/>
            <pc:sldMk cId="0" sldId="267"/>
            <ac:spMk id="37" creationId="{00000000-0000-0000-0000-000000000000}"/>
          </ac:spMkLst>
        </pc:spChg>
      </pc:sldChg>
      <pc:sldChg chg="add setBg">
        <pc:chgData name="Fayyaz Fayyaz" userId="51583be2-2fce-4f76-885e-cdfff0462ce2" providerId="ADAL" clId="{E7846227-769B-40D8-BC89-01051BFC2FBA}" dt="2026-07-06T12:45:49.609" v="834"/>
        <pc:sldMkLst>
          <pc:docMk/>
          <pc:sldMk cId="3376447813" sldId="267"/>
        </pc:sldMkLst>
      </pc:sldChg>
      <pc:sldChg chg="delSp modSp mod">
        <pc:chgData name="Fayyaz Fayyaz" userId="51583be2-2fce-4f76-885e-cdfff0462ce2" providerId="ADAL" clId="{E7846227-769B-40D8-BC89-01051BFC2FBA}" dt="2026-07-06T10:13:47.933" v="351" actId="478"/>
        <pc:sldMkLst>
          <pc:docMk/>
          <pc:sldMk cId="0" sldId="268"/>
        </pc:sldMkLst>
        <pc:spChg chg="mod">
          <ac:chgData name="Fayyaz Fayyaz" userId="51583be2-2fce-4f76-885e-cdfff0462ce2" providerId="ADAL" clId="{E7846227-769B-40D8-BC89-01051BFC2FBA}" dt="2026-07-06T09:57:58.428" v="266" actId="1076"/>
          <ac:spMkLst>
            <pc:docMk/>
            <pc:sldMk cId="0" sldId="268"/>
            <ac:spMk id="7" creationId="{00000000-0000-0000-0000-000000000000}"/>
          </ac:spMkLst>
        </pc:spChg>
        <pc:spChg chg="del">
          <ac:chgData name="Fayyaz Fayyaz" userId="51583be2-2fce-4f76-885e-cdfff0462ce2" providerId="ADAL" clId="{E7846227-769B-40D8-BC89-01051BFC2FBA}" dt="2026-07-06T10:13:47.933" v="351" actId="478"/>
          <ac:spMkLst>
            <pc:docMk/>
            <pc:sldMk cId="0" sldId="268"/>
            <ac:spMk id="27" creationId="{00000000-0000-0000-0000-000000000000}"/>
          </ac:spMkLst>
        </pc:spChg>
      </pc:sldChg>
      <pc:sldChg chg="add del ord">
        <pc:chgData name="Fayyaz Fayyaz" userId="51583be2-2fce-4f76-885e-cdfff0462ce2" providerId="ADAL" clId="{E7846227-769B-40D8-BC89-01051BFC2FBA}" dt="2026-07-06T12:44:47.613" v="833" actId="2696"/>
        <pc:sldMkLst>
          <pc:docMk/>
          <pc:sldMk cId="0" sldId="269"/>
        </pc:sldMkLst>
      </pc:sldChg>
      <pc:sldChg chg="modSp add mod setBg">
        <pc:chgData name="Fayyaz Fayyaz" userId="51583be2-2fce-4f76-885e-cdfff0462ce2" providerId="ADAL" clId="{E7846227-769B-40D8-BC89-01051BFC2FBA}" dt="2026-07-06T13:09:32.831" v="869" actId="6549"/>
        <pc:sldMkLst>
          <pc:docMk/>
          <pc:sldMk cId="3522248233" sldId="269"/>
        </pc:sldMkLst>
        <pc:spChg chg="mod">
          <ac:chgData name="Fayyaz Fayyaz" userId="51583be2-2fce-4f76-885e-cdfff0462ce2" providerId="ADAL" clId="{E7846227-769B-40D8-BC89-01051BFC2FBA}" dt="2026-07-06T13:09:32.831" v="869" actId="6549"/>
          <ac:spMkLst>
            <pc:docMk/>
            <pc:sldMk cId="3522248233" sldId="269"/>
            <ac:spMk id="6" creationId="{00000000-0000-0000-0000-000000000000}"/>
          </ac:spMkLst>
        </pc:spChg>
      </pc:sldChg>
      <pc:sldChg chg="delSp modSp del mod ord">
        <pc:chgData name="Fayyaz Fayyaz" userId="51583be2-2fce-4f76-885e-cdfff0462ce2" providerId="ADAL" clId="{E7846227-769B-40D8-BC89-01051BFC2FBA}" dt="2026-07-06T11:43:12.274" v="635" actId="47"/>
        <pc:sldMkLst>
          <pc:docMk/>
          <pc:sldMk cId="0" sldId="270"/>
        </pc:sldMkLst>
        <pc:spChg chg="mod">
          <ac:chgData name="Fayyaz Fayyaz" userId="51583be2-2fce-4f76-885e-cdfff0462ce2" providerId="ADAL" clId="{E7846227-769B-40D8-BC89-01051BFC2FBA}" dt="2026-07-06T10:29:19.327" v="402" actId="207"/>
          <ac:spMkLst>
            <pc:docMk/>
            <pc:sldMk cId="0" sldId="270"/>
            <ac:spMk id="7" creationId="{00000000-0000-0000-0000-000000000000}"/>
          </ac:spMkLst>
        </pc:spChg>
        <pc:spChg chg="del">
          <ac:chgData name="Fayyaz Fayyaz" userId="51583be2-2fce-4f76-885e-cdfff0462ce2" providerId="ADAL" clId="{E7846227-769B-40D8-BC89-01051BFC2FBA}" dt="2026-07-06T10:13:44.200" v="350" actId="478"/>
          <ac:spMkLst>
            <pc:docMk/>
            <pc:sldMk cId="0" sldId="270"/>
            <ac:spMk id="32" creationId="{00000000-0000-0000-0000-000000000000}"/>
          </ac:spMkLst>
        </pc:spChg>
      </pc:sldChg>
      <pc:sldChg chg="delSp add del mod">
        <pc:chgData name="Fayyaz Fayyaz" userId="51583be2-2fce-4f76-885e-cdfff0462ce2" providerId="ADAL" clId="{E7846227-769B-40D8-BC89-01051BFC2FBA}" dt="2026-07-06T13:06:33.325" v="847" actId="47"/>
        <pc:sldMkLst>
          <pc:docMk/>
          <pc:sldMk cId="0" sldId="271"/>
        </pc:sldMkLst>
        <pc:spChg chg="del">
          <ac:chgData name="Fayyaz Fayyaz" userId="51583be2-2fce-4f76-885e-cdfff0462ce2" providerId="ADAL" clId="{E7846227-769B-40D8-BC89-01051BFC2FBA}" dt="2026-07-06T10:14:01.750" v="352" actId="478"/>
          <ac:spMkLst>
            <pc:docMk/>
            <pc:sldMk cId="0" sldId="271"/>
            <ac:spMk id="27" creationId="{00000000-0000-0000-0000-000000000000}"/>
          </ac:spMkLst>
        </pc:spChg>
      </pc:sldChg>
      <pc:sldChg chg="addSp delSp add del mod">
        <pc:chgData name="Fayyaz Fayyaz" userId="51583be2-2fce-4f76-885e-cdfff0462ce2" providerId="ADAL" clId="{E7846227-769B-40D8-BC89-01051BFC2FBA}" dt="2026-07-06T13:06:35.656" v="848" actId="47"/>
        <pc:sldMkLst>
          <pc:docMk/>
          <pc:sldMk cId="0" sldId="272"/>
        </pc:sldMkLst>
        <pc:spChg chg="add del">
          <ac:chgData name="Fayyaz Fayyaz" userId="51583be2-2fce-4f76-885e-cdfff0462ce2" providerId="ADAL" clId="{E7846227-769B-40D8-BC89-01051BFC2FBA}" dt="2026-07-06T10:14:09.203" v="354" actId="478"/>
          <ac:spMkLst>
            <pc:docMk/>
            <pc:sldMk cId="0" sldId="272"/>
            <ac:spMk id="2" creationId="{00000000-0000-0000-0000-000000000000}"/>
          </ac:spMkLst>
        </pc:spChg>
        <pc:spChg chg="del">
          <ac:chgData name="Fayyaz Fayyaz" userId="51583be2-2fce-4f76-885e-cdfff0462ce2" providerId="ADAL" clId="{E7846227-769B-40D8-BC89-01051BFC2FBA}" dt="2026-07-06T11:43:56.312" v="636" actId="478"/>
          <ac:spMkLst>
            <pc:docMk/>
            <pc:sldMk cId="0" sldId="272"/>
            <ac:spMk id="5" creationId="{00000000-0000-0000-0000-000000000000}"/>
          </ac:spMkLst>
        </pc:spChg>
        <pc:spChg chg="del">
          <ac:chgData name="Fayyaz Fayyaz" userId="51583be2-2fce-4f76-885e-cdfff0462ce2" providerId="ADAL" clId="{E7846227-769B-40D8-BC89-01051BFC2FBA}" dt="2026-07-06T10:14:11.717" v="355" actId="478"/>
          <ac:spMkLst>
            <pc:docMk/>
            <pc:sldMk cId="0" sldId="272"/>
            <ac:spMk id="27" creationId="{00000000-0000-0000-0000-000000000000}"/>
          </ac:spMkLst>
        </pc:spChg>
      </pc:sldChg>
      <pc:sldChg chg="del">
        <pc:chgData name="Fayyaz Fayyaz" userId="51583be2-2fce-4f76-885e-cdfff0462ce2" providerId="ADAL" clId="{E7846227-769B-40D8-BC89-01051BFC2FBA}" dt="2026-07-06T09:59:18.452" v="269" actId="47"/>
        <pc:sldMkLst>
          <pc:docMk/>
          <pc:sldMk cId="0" sldId="273"/>
        </pc:sldMkLst>
      </pc:sldChg>
      <pc:sldChg chg="delSp mod">
        <pc:chgData name="Fayyaz Fayyaz" userId="51583be2-2fce-4f76-885e-cdfff0462ce2" providerId="ADAL" clId="{E7846227-769B-40D8-BC89-01051BFC2FBA}" dt="2026-07-06T10:14:16.944" v="356" actId="478"/>
        <pc:sldMkLst>
          <pc:docMk/>
          <pc:sldMk cId="0" sldId="274"/>
        </pc:sldMkLst>
        <pc:spChg chg="del">
          <ac:chgData name="Fayyaz Fayyaz" userId="51583be2-2fce-4f76-885e-cdfff0462ce2" providerId="ADAL" clId="{E7846227-769B-40D8-BC89-01051BFC2FBA}" dt="2026-07-06T10:14:16.944" v="356" actId="478"/>
          <ac:spMkLst>
            <pc:docMk/>
            <pc:sldMk cId="0" sldId="274"/>
            <ac:spMk id="27" creationId="{00000000-0000-0000-0000-000000000000}"/>
          </ac:spMkLst>
        </pc:spChg>
      </pc:sldChg>
      <pc:sldChg chg="delSp mod ord">
        <pc:chgData name="Fayyaz Fayyaz" userId="51583be2-2fce-4f76-885e-cdfff0462ce2" providerId="ADAL" clId="{E7846227-769B-40D8-BC89-01051BFC2FBA}" dt="2026-07-06T13:06:52.688" v="850"/>
        <pc:sldMkLst>
          <pc:docMk/>
          <pc:sldMk cId="0" sldId="275"/>
        </pc:sldMkLst>
        <pc:spChg chg="del">
          <ac:chgData name="Fayyaz Fayyaz" userId="51583be2-2fce-4f76-885e-cdfff0462ce2" providerId="ADAL" clId="{E7846227-769B-40D8-BC89-01051BFC2FBA}" dt="2026-07-06T10:14:29.016" v="357" actId="478"/>
          <ac:spMkLst>
            <pc:docMk/>
            <pc:sldMk cId="0" sldId="275"/>
            <ac:spMk id="27" creationId="{00000000-0000-0000-0000-000000000000}"/>
          </ac:spMkLst>
        </pc:spChg>
      </pc:sldChg>
      <pc:sldChg chg="del">
        <pc:chgData name="Fayyaz Fayyaz" userId="51583be2-2fce-4f76-885e-cdfff0462ce2" providerId="ADAL" clId="{E7846227-769B-40D8-BC89-01051BFC2FBA}" dt="2026-07-06T10:00:23.038" v="270" actId="2696"/>
        <pc:sldMkLst>
          <pc:docMk/>
          <pc:sldMk cId="0" sldId="276"/>
        </pc:sldMkLst>
      </pc:sldChg>
      <pc:sldChg chg="addSp delSp modSp add mod setBg">
        <pc:chgData name="Fayyaz Fayyaz" userId="51583be2-2fce-4f76-885e-cdfff0462ce2" providerId="ADAL" clId="{E7846227-769B-40D8-BC89-01051BFC2FBA}" dt="2026-07-06T13:04:56.007" v="840" actId="6549"/>
        <pc:sldMkLst>
          <pc:docMk/>
          <pc:sldMk cId="3691753865" sldId="276"/>
        </pc:sldMkLst>
        <pc:spChg chg="del">
          <ac:chgData name="Fayyaz Fayyaz" userId="51583be2-2fce-4f76-885e-cdfff0462ce2" providerId="ADAL" clId="{E7846227-769B-40D8-BC89-01051BFC2FBA}" dt="2026-07-06T10:09:13.412" v="287" actId="478"/>
          <ac:spMkLst>
            <pc:docMk/>
            <pc:sldMk cId="3691753865" sldId="276"/>
            <ac:spMk id="5" creationId="{00000000-0000-0000-0000-000000000000}"/>
          </ac:spMkLst>
        </pc:spChg>
        <pc:spChg chg="del">
          <ac:chgData name="Fayyaz Fayyaz" userId="51583be2-2fce-4f76-885e-cdfff0462ce2" providerId="ADAL" clId="{E7846227-769B-40D8-BC89-01051BFC2FBA}" dt="2026-07-06T10:11:17.208" v="338" actId="478"/>
          <ac:spMkLst>
            <pc:docMk/>
            <pc:sldMk cId="3691753865" sldId="276"/>
            <ac:spMk id="7" creationId="{00000000-0000-0000-0000-000000000000}"/>
          </ac:spMkLst>
        </pc:spChg>
        <pc:spChg chg="mod">
          <ac:chgData name="Fayyaz Fayyaz" userId="51583be2-2fce-4f76-885e-cdfff0462ce2" providerId="ADAL" clId="{E7846227-769B-40D8-BC89-01051BFC2FBA}" dt="2026-07-06T13:04:56.007" v="840" actId="6549"/>
          <ac:spMkLst>
            <pc:docMk/>
            <pc:sldMk cId="3691753865" sldId="276"/>
            <ac:spMk id="10" creationId="{00000000-0000-0000-0000-000000000000}"/>
          </ac:spMkLst>
        </pc:spChg>
        <pc:spChg chg="mod">
          <ac:chgData name="Fayyaz Fayyaz" userId="51583be2-2fce-4f76-885e-cdfff0462ce2" providerId="ADAL" clId="{E7846227-769B-40D8-BC89-01051BFC2FBA}" dt="2026-07-06T11:40:48.531" v="631" actId="20577"/>
          <ac:spMkLst>
            <pc:docMk/>
            <pc:sldMk cId="3691753865" sldId="276"/>
            <ac:spMk id="11" creationId="{00000000-0000-0000-0000-000000000000}"/>
          </ac:spMkLst>
        </pc:spChg>
        <pc:spChg chg="mod">
          <ac:chgData name="Fayyaz Fayyaz" userId="51583be2-2fce-4f76-885e-cdfff0462ce2" providerId="ADAL" clId="{E7846227-769B-40D8-BC89-01051BFC2FBA}" dt="2026-07-06T10:10:52.735" v="334" actId="313"/>
          <ac:spMkLst>
            <pc:docMk/>
            <pc:sldMk cId="3691753865" sldId="276"/>
            <ac:spMk id="25" creationId="{00000000-0000-0000-0000-000000000000}"/>
          </ac:spMkLst>
        </pc:spChg>
        <pc:spChg chg="mod">
          <ac:chgData name="Fayyaz Fayyaz" userId="51583be2-2fce-4f76-885e-cdfff0462ce2" providerId="ADAL" clId="{E7846227-769B-40D8-BC89-01051BFC2FBA}" dt="2026-07-06T10:10:22.109" v="294" actId="108"/>
          <ac:spMkLst>
            <pc:docMk/>
            <pc:sldMk cId="3691753865" sldId="276"/>
            <ac:spMk id="26" creationId="{00000000-0000-0000-0000-000000000000}"/>
          </ac:spMkLst>
        </pc:spChg>
        <pc:spChg chg="mod">
          <ac:chgData name="Fayyaz Fayyaz" userId="51583be2-2fce-4f76-885e-cdfff0462ce2" providerId="ADAL" clId="{E7846227-769B-40D8-BC89-01051BFC2FBA}" dt="2026-07-06T12:43:40.990" v="829" actId="313"/>
          <ac:spMkLst>
            <pc:docMk/>
            <pc:sldMk cId="3691753865" sldId="276"/>
            <ac:spMk id="30" creationId="{00000000-0000-0000-0000-000000000000}"/>
          </ac:spMkLst>
        </pc:spChg>
        <pc:spChg chg="mod">
          <ac:chgData name="Fayyaz Fayyaz" userId="51583be2-2fce-4f76-885e-cdfff0462ce2" providerId="ADAL" clId="{E7846227-769B-40D8-BC89-01051BFC2FBA}" dt="2026-07-06T12:43:36.056" v="828" actId="20577"/>
          <ac:spMkLst>
            <pc:docMk/>
            <pc:sldMk cId="3691753865" sldId="276"/>
            <ac:spMk id="31" creationId="{00000000-0000-0000-0000-000000000000}"/>
          </ac:spMkLst>
        </pc:spChg>
        <pc:spChg chg="del">
          <ac:chgData name="Fayyaz Fayyaz" userId="51583be2-2fce-4f76-885e-cdfff0462ce2" providerId="ADAL" clId="{E7846227-769B-40D8-BC89-01051BFC2FBA}" dt="2026-07-06T10:11:21.774" v="339" actId="478"/>
          <ac:spMkLst>
            <pc:docMk/>
            <pc:sldMk cId="3691753865" sldId="276"/>
            <ac:spMk id="32" creationId="{00000000-0000-0000-0000-000000000000}"/>
          </ac:spMkLst>
        </pc:spChg>
        <pc:spChg chg="add del mod">
          <ac:chgData name="Fayyaz Fayyaz" userId="51583be2-2fce-4f76-885e-cdfff0462ce2" providerId="ADAL" clId="{E7846227-769B-40D8-BC89-01051BFC2FBA}" dt="2026-07-06T10:11:08.095" v="337" actId="478"/>
          <ac:spMkLst>
            <pc:docMk/>
            <pc:sldMk cId="3691753865" sldId="276"/>
            <ac:spMk id="35" creationId="{2A37CE1B-0005-B669-677F-79DBFF78E4D9}"/>
          </ac:spMkLst>
        </pc:spChg>
      </pc:sldChg>
      <pc:sldChg chg="delSp mod">
        <pc:chgData name="Fayyaz Fayyaz" userId="51583be2-2fce-4f76-885e-cdfff0462ce2" providerId="ADAL" clId="{E7846227-769B-40D8-BC89-01051BFC2FBA}" dt="2026-07-06T10:14:33.906" v="358" actId="478"/>
        <pc:sldMkLst>
          <pc:docMk/>
          <pc:sldMk cId="0" sldId="277"/>
        </pc:sldMkLst>
        <pc:spChg chg="del">
          <ac:chgData name="Fayyaz Fayyaz" userId="51583be2-2fce-4f76-885e-cdfff0462ce2" providerId="ADAL" clId="{E7846227-769B-40D8-BC89-01051BFC2FBA}" dt="2026-07-06T10:14:33.906" v="358" actId="478"/>
          <ac:spMkLst>
            <pc:docMk/>
            <pc:sldMk cId="0" sldId="277"/>
            <ac:spMk id="32" creationId="{00000000-0000-0000-0000-000000000000}"/>
          </ac:spMkLst>
        </pc:spChg>
      </pc:sldChg>
      <pc:sldChg chg="delSp mod">
        <pc:chgData name="Fayyaz Fayyaz" userId="51583be2-2fce-4f76-885e-cdfff0462ce2" providerId="ADAL" clId="{E7846227-769B-40D8-BC89-01051BFC2FBA}" dt="2026-07-06T10:14:38.356" v="359" actId="478"/>
        <pc:sldMkLst>
          <pc:docMk/>
          <pc:sldMk cId="0" sldId="278"/>
        </pc:sldMkLst>
        <pc:spChg chg="del">
          <ac:chgData name="Fayyaz Fayyaz" userId="51583be2-2fce-4f76-885e-cdfff0462ce2" providerId="ADAL" clId="{E7846227-769B-40D8-BC89-01051BFC2FBA}" dt="2026-07-06T10:14:38.356" v="359" actId="478"/>
          <ac:spMkLst>
            <pc:docMk/>
            <pc:sldMk cId="0" sldId="278"/>
            <ac:spMk id="32" creationId="{00000000-0000-0000-0000-000000000000}"/>
          </ac:spMkLst>
        </pc:spChg>
      </pc:sldChg>
      <pc:sldChg chg="delSp mod">
        <pc:chgData name="Fayyaz Fayyaz" userId="51583be2-2fce-4f76-885e-cdfff0462ce2" providerId="ADAL" clId="{E7846227-769B-40D8-BC89-01051BFC2FBA}" dt="2026-07-06T10:14:44.703" v="360" actId="478"/>
        <pc:sldMkLst>
          <pc:docMk/>
          <pc:sldMk cId="0" sldId="279"/>
        </pc:sldMkLst>
        <pc:spChg chg="del">
          <ac:chgData name="Fayyaz Fayyaz" userId="51583be2-2fce-4f76-885e-cdfff0462ce2" providerId="ADAL" clId="{E7846227-769B-40D8-BC89-01051BFC2FBA}" dt="2026-07-06T10:14:44.703" v="360" actId="478"/>
          <ac:spMkLst>
            <pc:docMk/>
            <pc:sldMk cId="0" sldId="279"/>
            <ac:spMk id="32" creationId="{00000000-0000-0000-0000-000000000000}"/>
          </ac:spMkLst>
        </pc:spChg>
      </pc:sldChg>
      <pc:sldChg chg="delSp mod">
        <pc:chgData name="Fayyaz Fayyaz" userId="51583be2-2fce-4f76-885e-cdfff0462ce2" providerId="ADAL" clId="{E7846227-769B-40D8-BC89-01051BFC2FBA}" dt="2026-07-06T10:15:01.096" v="361" actId="478"/>
        <pc:sldMkLst>
          <pc:docMk/>
          <pc:sldMk cId="0" sldId="280"/>
        </pc:sldMkLst>
        <pc:spChg chg="del">
          <ac:chgData name="Fayyaz Fayyaz" userId="51583be2-2fce-4f76-885e-cdfff0462ce2" providerId="ADAL" clId="{E7846227-769B-40D8-BC89-01051BFC2FBA}" dt="2026-07-06T10:15:01.096" v="361" actId="478"/>
          <ac:spMkLst>
            <pc:docMk/>
            <pc:sldMk cId="0" sldId="280"/>
            <ac:spMk id="32" creationId="{00000000-0000-0000-0000-000000000000}"/>
          </ac:spMkLst>
        </pc:spChg>
      </pc:sldChg>
      <pc:sldChg chg="del">
        <pc:chgData name="Fayyaz Fayyaz" userId="51583be2-2fce-4f76-885e-cdfff0462ce2" providerId="ADAL" clId="{E7846227-769B-40D8-BC89-01051BFC2FBA}" dt="2026-07-06T13:08:06.651" v="851" actId="47"/>
        <pc:sldMkLst>
          <pc:docMk/>
          <pc:sldMk cId="0" sldId="283"/>
        </pc:sldMkLst>
      </pc:sldChg>
      <pc:sldChg chg="del">
        <pc:chgData name="Fayyaz Fayyaz" userId="51583be2-2fce-4f76-885e-cdfff0462ce2" providerId="ADAL" clId="{E7846227-769B-40D8-BC89-01051BFC2FBA}" dt="2026-07-06T10:37:53.386" v="405" actId="2696"/>
        <pc:sldMkLst>
          <pc:docMk/>
          <pc:sldMk cId="0" sldId="284"/>
        </pc:sldMkLst>
      </pc:sldChg>
      <pc:sldChg chg="add setBg">
        <pc:chgData name="Fayyaz Fayyaz" userId="51583be2-2fce-4f76-885e-cdfff0462ce2" providerId="ADAL" clId="{E7846227-769B-40D8-BC89-01051BFC2FBA}" dt="2026-07-06T10:38:01.645" v="406"/>
        <pc:sldMkLst>
          <pc:docMk/>
          <pc:sldMk cId="1559480977" sldId="284"/>
        </pc:sldMkLst>
      </pc:sldChg>
      <pc:sldChg chg="delSp modSp mod">
        <pc:chgData name="Fayyaz Fayyaz" userId="51583be2-2fce-4f76-885e-cdfff0462ce2" providerId="ADAL" clId="{E7846227-769B-40D8-BC89-01051BFC2FBA}" dt="2026-07-06T10:38:35.343" v="418" actId="478"/>
        <pc:sldMkLst>
          <pc:docMk/>
          <pc:sldMk cId="0" sldId="287"/>
        </pc:sldMkLst>
        <pc:spChg chg="del">
          <ac:chgData name="Fayyaz Fayyaz" userId="51583be2-2fce-4f76-885e-cdfff0462ce2" providerId="ADAL" clId="{E7846227-769B-40D8-BC89-01051BFC2FBA}" dt="2026-07-06T10:03:14.555" v="272" actId="478"/>
          <ac:spMkLst>
            <pc:docMk/>
            <pc:sldMk cId="0" sldId="287"/>
            <ac:spMk id="4" creationId="{00000000-0000-0000-0000-000000000000}"/>
          </ac:spMkLst>
        </pc:spChg>
        <pc:spChg chg="mod">
          <ac:chgData name="Fayyaz Fayyaz" userId="51583be2-2fce-4f76-885e-cdfff0462ce2" providerId="ADAL" clId="{E7846227-769B-40D8-BC89-01051BFC2FBA}" dt="2026-07-06T10:38:26.715" v="417" actId="20577"/>
          <ac:spMkLst>
            <pc:docMk/>
            <pc:sldMk cId="0" sldId="287"/>
            <ac:spMk id="5" creationId="{00000000-0000-0000-0000-000000000000}"/>
          </ac:spMkLst>
        </pc:spChg>
        <pc:spChg chg="del">
          <ac:chgData name="Fayyaz Fayyaz" userId="51583be2-2fce-4f76-885e-cdfff0462ce2" providerId="ADAL" clId="{E7846227-769B-40D8-BC89-01051BFC2FBA}" dt="2026-07-06T10:38:35.343" v="418" actId="478"/>
          <ac:spMkLst>
            <pc:docMk/>
            <pc:sldMk cId="0" sldId="287"/>
            <ac:spMk id="8" creationId="{00000000-0000-0000-0000-000000000000}"/>
          </ac:spMkLst>
        </pc:spChg>
      </pc:sldChg>
      <pc:sldChg chg="delSp mod">
        <pc:chgData name="Fayyaz Fayyaz" userId="51583be2-2fce-4f76-885e-cdfff0462ce2" providerId="ADAL" clId="{E7846227-769B-40D8-BC89-01051BFC2FBA}" dt="2026-07-06T10:04:47.336" v="274" actId="478"/>
        <pc:sldMkLst>
          <pc:docMk/>
          <pc:sldMk cId="0" sldId="288"/>
        </pc:sldMkLst>
        <pc:spChg chg="del">
          <ac:chgData name="Fayyaz Fayyaz" userId="51583be2-2fce-4f76-885e-cdfff0462ce2" providerId="ADAL" clId="{E7846227-769B-40D8-BC89-01051BFC2FBA}" dt="2026-07-06T10:04:47.336" v="274" actId="478"/>
          <ac:spMkLst>
            <pc:docMk/>
            <pc:sldMk cId="0" sldId="288"/>
            <ac:spMk id="22" creationId="{00000000-0000-0000-0000-000000000000}"/>
          </ac:spMkLst>
        </pc:spChg>
      </pc:sldChg>
      <pc:sldChg chg="delSp mod">
        <pc:chgData name="Fayyaz Fayyaz" userId="51583be2-2fce-4f76-885e-cdfff0462ce2" providerId="ADAL" clId="{E7846227-769B-40D8-BC89-01051BFC2FBA}" dt="2026-07-06T10:04:41.037" v="273" actId="478"/>
        <pc:sldMkLst>
          <pc:docMk/>
          <pc:sldMk cId="0" sldId="289"/>
        </pc:sldMkLst>
        <pc:spChg chg="del">
          <ac:chgData name="Fayyaz Fayyaz" userId="51583be2-2fce-4f76-885e-cdfff0462ce2" providerId="ADAL" clId="{E7846227-769B-40D8-BC89-01051BFC2FBA}" dt="2026-07-06T10:04:41.037" v="273" actId="478"/>
          <ac:spMkLst>
            <pc:docMk/>
            <pc:sldMk cId="0" sldId="289"/>
            <ac:spMk id="22" creationId="{00000000-0000-0000-0000-000000000000}"/>
          </ac:spMkLst>
        </pc:spChg>
      </pc:sldChg>
      <pc:sldChg chg="modSp mod">
        <pc:chgData name="Fayyaz Fayyaz" userId="51583be2-2fce-4f76-885e-cdfff0462ce2" providerId="ADAL" clId="{E7846227-769B-40D8-BC89-01051BFC2FBA}" dt="2026-07-06T10:05:45.570" v="286" actId="404"/>
        <pc:sldMkLst>
          <pc:docMk/>
          <pc:sldMk cId="0" sldId="291"/>
        </pc:sldMkLst>
        <pc:spChg chg="mod">
          <ac:chgData name="Fayyaz Fayyaz" userId="51583be2-2fce-4f76-885e-cdfff0462ce2" providerId="ADAL" clId="{E7846227-769B-40D8-BC89-01051BFC2FBA}" dt="2026-07-06T10:05:45.570" v="286" actId="404"/>
          <ac:spMkLst>
            <pc:docMk/>
            <pc:sldMk cId="0" sldId="291"/>
            <ac:spMk id="6" creationId="{00000000-0000-0000-0000-000000000000}"/>
          </ac:spMkLst>
        </pc:spChg>
      </pc:sldChg>
      <pc:sldChg chg="addSp delSp modSp mod ord">
        <pc:chgData name="Fayyaz Fayyaz" userId="51583be2-2fce-4f76-885e-cdfff0462ce2" providerId="ADAL" clId="{E7846227-769B-40D8-BC89-01051BFC2FBA}" dt="2026-07-06T11:51:40.323" v="666" actId="13926"/>
        <pc:sldMkLst>
          <pc:docMk/>
          <pc:sldMk cId="0" sldId="293"/>
        </pc:sldMkLst>
        <pc:spChg chg="mod">
          <ac:chgData name="Fayyaz Fayyaz" userId="51583be2-2fce-4f76-885e-cdfff0462ce2" providerId="ADAL" clId="{E7846227-769B-40D8-BC89-01051BFC2FBA}" dt="2026-07-06T11:51:09.844" v="660" actId="1076"/>
          <ac:spMkLst>
            <pc:docMk/>
            <pc:sldMk cId="0" sldId="293"/>
            <ac:spMk id="5" creationId="{00000000-0000-0000-0000-000000000000}"/>
          </ac:spMkLst>
        </pc:spChg>
        <pc:spChg chg="mod">
          <ac:chgData name="Fayyaz Fayyaz" userId="51583be2-2fce-4f76-885e-cdfff0462ce2" providerId="ADAL" clId="{E7846227-769B-40D8-BC89-01051BFC2FBA}" dt="2026-07-06T11:51:12.292" v="661" actId="1076"/>
          <ac:spMkLst>
            <pc:docMk/>
            <pc:sldMk cId="0" sldId="293"/>
            <ac:spMk id="6" creationId="{00000000-0000-0000-0000-000000000000}"/>
          </ac:spMkLst>
        </pc:spChg>
        <pc:spChg chg="del">
          <ac:chgData name="Fayyaz Fayyaz" userId="51583be2-2fce-4f76-885e-cdfff0462ce2" providerId="ADAL" clId="{E7846227-769B-40D8-BC89-01051BFC2FBA}" dt="2026-07-06T11:50:38.215" v="651" actId="478"/>
          <ac:spMkLst>
            <pc:docMk/>
            <pc:sldMk cId="0" sldId="293"/>
            <ac:spMk id="7" creationId="{00000000-0000-0000-0000-000000000000}"/>
          </ac:spMkLst>
        </pc:spChg>
        <pc:spChg chg="del">
          <ac:chgData name="Fayyaz Fayyaz" userId="51583be2-2fce-4f76-885e-cdfff0462ce2" providerId="ADAL" clId="{E7846227-769B-40D8-BC89-01051BFC2FBA}" dt="2026-07-06T11:31:28.694" v="501" actId="478"/>
          <ac:spMkLst>
            <pc:docMk/>
            <pc:sldMk cId="0" sldId="293"/>
            <ac:spMk id="8" creationId="{00000000-0000-0000-0000-000000000000}"/>
          </ac:spMkLst>
        </pc:spChg>
        <pc:spChg chg="del">
          <ac:chgData name="Fayyaz Fayyaz" userId="51583be2-2fce-4f76-885e-cdfff0462ce2" providerId="ADAL" clId="{E7846227-769B-40D8-BC89-01051BFC2FBA}" dt="2026-07-06T11:50:33.958" v="650" actId="478"/>
          <ac:spMkLst>
            <pc:docMk/>
            <pc:sldMk cId="0" sldId="293"/>
            <ac:spMk id="9" creationId="{00000000-0000-0000-0000-000000000000}"/>
          </ac:spMkLst>
        </pc:spChg>
        <pc:spChg chg="add del mod">
          <ac:chgData name="Fayyaz Fayyaz" userId="51583be2-2fce-4f76-885e-cdfff0462ce2" providerId="ADAL" clId="{E7846227-769B-40D8-BC89-01051BFC2FBA}" dt="2026-07-06T11:50:01.407" v="642" actId="478"/>
          <ac:spMkLst>
            <pc:docMk/>
            <pc:sldMk cId="0" sldId="293"/>
            <ac:spMk id="11" creationId="{1EF09D96-DFCC-A7BF-6AB2-57DA5F458468}"/>
          </ac:spMkLst>
        </pc:spChg>
        <pc:graphicFrameChg chg="add mod modGraphic">
          <ac:chgData name="Fayyaz Fayyaz" userId="51583be2-2fce-4f76-885e-cdfff0462ce2" providerId="ADAL" clId="{E7846227-769B-40D8-BC89-01051BFC2FBA}" dt="2026-07-06T11:51:40.323" v="666" actId="13926"/>
          <ac:graphicFrameMkLst>
            <pc:docMk/>
            <pc:sldMk cId="0" sldId="293"/>
            <ac:graphicFrameMk id="8" creationId="{BC0D873E-0084-2A17-5166-E8AA5247F3F0}"/>
          </ac:graphicFrameMkLst>
        </pc:graphicFrameChg>
      </pc:sldChg>
      <pc:sldChg chg="addSp modSp new del mod">
        <pc:chgData name="Fayyaz Fayyaz" userId="51583be2-2fce-4f76-885e-cdfff0462ce2" providerId="ADAL" clId="{E7846227-769B-40D8-BC89-01051BFC2FBA}" dt="2026-07-06T11:34:10.511" v="515" actId="47"/>
        <pc:sldMkLst>
          <pc:docMk/>
          <pc:sldMk cId="1452753794" sldId="294"/>
        </pc:sldMkLst>
        <pc:spChg chg="add mod">
          <ac:chgData name="Fayyaz Fayyaz" userId="51583be2-2fce-4f76-885e-cdfff0462ce2" providerId="ADAL" clId="{E7846227-769B-40D8-BC89-01051BFC2FBA}" dt="2026-07-06T10:40:45.982" v="421" actId="14100"/>
          <ac:spMkLst>
            <pc:docMk/>
            <pc:sldMk cId="1452753794" sldId="294"/>
            <ac:spMk id="3" creationId="{6DAC4685-BDC4-485B-AF26-02427615C1F9}"/>
          </ac:spMkLst>
        </pc:spChg>
      </pc:sldChg>
      <pc:sldChg chg="addSp modSp new del mod">
        <pc:chgData name="Fayyaz Fayyaz" userId="51583be2-2fce-4f76-885e-cdfff0462ce2" providerId="ADAL" clId="{E7846227-769B-40D8-BC89-01051BFC2FBA}" dt="2026-07-06T11:34:09.490" v="514" actId="47"/>
        <pc:sldMkLst>
          <pc:docMk/>
          <pc:sldMk cId="470036415" sldId="295"/>
        </pc:sldMkLst>
        <pc:spChg chg="add mod">
          <ac:chgData name="Fayyaz Fayyaz" userId="51583be2-2fce-4f76-885e-cdfff0462ce2" providerId="ADAL" clId="{E7846227-769B-40D8-BC89-01051BFC2FBA}" dt="2026-07-06T10:43:49.573" v="432" actId="403"/>
          <ac:spMkLst>
            <pc:docMk/>
            <pc:sldMk cId="470036415" sldId="295"/>
            <ac:spMk id="3" creationId="{7CCA996D-320C-E0BC-09DA-07C3FE06F9EC}"/>
          </ac:spMkLst>
        </pc:spChg>
        <pc:spChg chg="add mod">
          <ac:chgData name="Fayyaz Fayyaz" userId="51583be2-2fce-4f76-885e-cdfff0462ce2" providerId="ADAL" clId="{E7846227-769B-40D8-BC89-01051BFC2FBA}" dt="2026-07-06T10:43:54.103" v="433" actId="1076"/>
          <ac:spMkLst>
            <pc:docMk/>
            <pc:sldMk cId="470036415" sldId="295"/>
            <ac:spMk id="5" creationId="{0D8A9BA6-4DEA-32AA-1021-057E79645E9E}"/>
          </ac:spMkLst>
        </pc:spChg>
      </pc:sldChg>
      <pc:sldChg chg="addSp new del mod">
        <pc:chgData name="Fayyaz Fayyaz" userId="51583be2-2fce-4f76-885e-cdfff0462ce2" providerId="ADAL" clId="{E7846227-769B-40D8-BC89-01051BFC2FBA}" dt="2026-07-06T11:34:07.929" v="513" actId="47"/>
        <pc:sldMkLst>
          <pc:docMk/>
          <pc:sldMk cId="1773414184" sldId="296"/>
        </pc:sldMkLst>
        <pc:spChg chg="add">
          <ac:chgData name="Fayyaz Fayyaz" userId="51583be2-2fce-4f76-885e-cdfff0462ce2" providerId="ADAL" clId="{E7846227-769B-40D8-BC89-01051BFC2FBA}" dt="2026-07-06T10:44:38.685" v="435" actId="22"/>
          <ac:spMkLst>
            <pc:docMk/>
            <pc:sldMk cId="1773414184" sldId="296"/>
            <ac:spMk id="3" creationId="{4133B16B-0342-3DF7-EC3E-77914D5A3B98}"/>
          </ac:spMkLst>
        </pc:spChg>
      </pc:sldChg>
      <pc:sldChg chg="addSp new del mod">
        <pc:chgData name="Fayyaz Fayyaz" userId="51583be2-2fce-4f76-885e-cdfff0462ce2" providerId="ADAL" clId="{E7846227-769B-40D8-BC89-01051BFC2FBA}" dt="2026-07-06T11:32:50.127" v="512" actId="47"/>
        <pc:sldMkLst>
          <pc:docMk/>
          <pc:sldMk cId="4047058906" sldId="297"/>
        </pc:sldMkLst>
        <pc:spChg chg="add">
          <ac:chgData name="Fayyaz Fayyaz" userId="51583be2-2fce-4f76-885e-cdfff0462ce2" providerId="ADAL" clId="{E7846227-769B-40D8-BC89-01051BFC2FBA}" dt="2026-07-06T10:45:35.058" v="437" actId="22"/>
          <ac:spMkLst>
            <pc:docMk/>
            <pc:sldMk cId="4047058906" sldId="297"/>
            <ac:spMk id="3" creationId="{76448DA0-3836-5EBF-6674-4240A3A15501}"/>
          </ac:spMkLst>
        </pc:spChg>
      </pc:sldChg>
      <pc:sldChg chg="addSp modSp new del mod">
        <pc:chgData name="Fayyaz Fayyaz" userId="51583be2-2fce-4f76-885e-cdfff0462ce2" providerId="ADAL" clId="{E7846227-769B-40D8-BC89-01051BFC2FBA}" dt="2026-07-06T11:31:02.801" v="493" actId="47"/>
        <pc:sldMkLst>
          <pc:docMk/>
          <pc:sldMk cId="3159794827" sldId="298"/>
        </pc:sldMkLst>
        <pc:picChg chg="add mod modCrop">
          <ac:chgData name="Fayyaz Fayyaz" userId="51583be2-2fce-4f76-885e-cdfff0462ce2" providerId="ADAL" clId="{E7846227-769B-40D8-BC89-01051BFC2FBA}" dt="2026-07-06T11:08:45.416" v="491" actId="14100"/>
          <ac:picMkLst>
            <pc:docMk/>
            <pc:sldMk cId="3159794827" sldId="298"/>
            <ac:picMk id="3" creationId="{727713A0-AF4A-F14A-A291-431C3F63E2DB}"/>
          </ac:picMkLst>
        </pc:picChg>
      </pc:sldChg>
      <pc:sldChg chg="addSp modSp new mod">
        <pc:chgData name="Fayyaz Fayyaz" userId="51583be2-2fce-4f76-885e-cdfff0462ce2" providerId="ADAL" clId="{E7846227-769B-40D8-BC89-01051BFC2FBA}" dt="2026-07-06T10:55:26.895" v="452" actId="1076"/>
        <pc:sldMkLst>
          <pc:docMk/>
          <pc:sldMk cId="3769334336" sldId="299"/>
        </pc:sldMkLst>
        <pc:spChg chg="add mod">
          <ac:chgData name="Fayyaz Fayyaz" userId="51583be2-2fce-4f76-885e-cdfff0462ce2" providerId="ADAL" clId="{E7846227-769B-40D8-BC89-01051BFC2FBA}" dt="2026-07-06T10:55:04.903" v="448" actId="1076"/>
          <ac:spMkLst>
            <pc:docMk/>
            <pc:sldMk cId="3769334336" sldId="299"/>
            <ac:spMk id="5" creationId="{19DDF84C-270C-EED7-E24C-69B5BC8B7AA5}"/>
          </ac:spMkLst>
        </pc:spChg>
        <pc:picChg chg="add mod">
          <ac:chgData name="Fayyaz Fayyaz" userId="51583be2-2fce-4f76-885e-cdfff0462ce2" providerId="ADAL" clId="{E7846227-769B-40D8-BC89-01051BFC2FBA}" dt="2026-07-06T10:55:26.895" v="452" actId="1076"/>
          <ac:picMkLst>
            <pc:docMk/>
            <pc:sldMk cId="3769334336" sldId="299"/>
            <ac:picMk id="3" creationId="{4A8E13D2-265A-E350-C1CA-30410C9DE13F}"/>
          </ac:picMkLst>
        </pc:picChg>
      </pc:sldChg>
      <pc:sldChg chg="addSp modSp new mod">
        <pc:chgData name="Fayyaz Fayyaz" userId="51583be2-2fce-4f76-885e-cdfff0462ce2" providerId="ADAL" clId="{E7846227-769B-40D8-BC89-01051BFC2FBA}" dt="2026-07-06T10:59:46.086" v="457" actId="1037"/>
        <pc:sldMkLst>
          <pc:docMk/>
          <pc:sldMk cId="1409042812" sldId="300"/>
        </pc:sldMkLst>
        <pc:picChg chg="add mod">
          <ac:chgData name="Fayyaz Fayyaz" userId="51583be2-2fce-4f76-885e-cdfff0462ce2" providerId="ADAL" clId="{E7846227-769B-40D8-BC89-01051BFC2FBA}" dt="2026-07-06T10:59:46.086" v="457" actId="1037"/>
          <ac:picMkLst>
            <pc:docMk/>
            <pc:sldMk cId="1409042812" sldId="300"/>
            <ac:picMk id="3" creationId="{D7979B86-0083-DB2E-3829-CD6A0589D4E5}"/>
          </ac:picMkLst>
        </pc:picChg>
      </pc:sldChg>
      <pc:sldChg chg="addSp modSp new del mod">
        <pc:chgData name="Fayyaz Fayyaz" userId="51583be2-2fce-4f76-885e-cdfff0462ce2" providerId="ADAL" clId="{E7846227-769B-40D8-BC89-01051BFC2FBA}" dt="2026-07-06T11:32:39.983" v="511" actId="47"/>
        <pc:sldMkLst>
          <pc:docMk/>
          <pc:sldMk cId="2118134111" sldId="301"/>
        </pc:sldMkLst>
        <pc:spChg chg="add mod">
          <ac:chgData name="Fayyaz Fayyaz" userId="51583be2-2fce-4f76-885e-cdfff0462ce2" providerId="ADAL" clId="{E7846227-769B-40D8-BC89-01051BFC2FBA}" dt="2026-07-06T11:07:47.094" v="480" actId="403"/>
          <ac:spMkLst>
            <pc:docMk/>
            <pc:sldMk cId="2118134111" sldId="301"/>
            <ac:spMk id="5" creationId="{3EF3E092-603C-CD54-3BC1-08FD16011A91}"/>
          </ac:spMkLst>
        </pc:spChg>
        <pc:picChg chg="add mod">
          <ac:chgData name="Fayyaz Fayyaz" userId="51583be2-2fce-4f76-885e-cdfff0462ce2" providerId="ADAL" clId="{E7846227-769B-40D8-BC89-01051BFC2FBA}" dt="2026-07-06T11:07:23.713" v="472" actId="1076"/>
          <ac:picMkLst>
            <pc:docMk/>
            <pc:sldMk cId="2118134111" sldId="301"/>
            <ac:picMk id="3" creationId="{D273B8C9-D169-3299-2F29-DD1E52E2729D}"/>
          </ac:picMkLst>
        </pc:picChg>
      </pc:sldChg>
      <pc:sldChg chg="add setBg">
        <pc:chgData name="Fayyaz Fayyaz" userId="51583be2-2fce-4f76-885e-cdfff0462ce2" providerId="ADAL" clId="{E7846227-769B-40D8-BC89-01051BFC2FBA}" dt="2026-07-06T11:30:56.436" v="492"/>
        <pc:sldMkLst>
          <pc:docMk/>
          <pc:sldMk cId="0" sldId="302"/>
        </pc:sldMkLst>
      </pc:sldChg>
      <pc:sldChg chg="add del setBg">
        <pc:chgData name="Fayyaz Fayyaz" userId="51583be2-2fce-4f76-885e-cdfff0462ce2" providerId="ADAL" clId="{E7846227-769B-40D8-BC89-01051BFC2FBA}" dt="2026-07-06T11:35:39.467" v="516" actId="2696"/>
        <pc:sldMkLst>
          <pc:docMk/>
          <pc:sldMk cId="0" sldId="303"/>
        </pc:sldMkLst>
      </pc:sldChg>
      <pc:sldChg chg="add del">
        <pc:chgData name="Fayyaz Fayyaz" userId="51583be2-2fce-4f76-885e-cdfff0462ce2" providerId="ADAL" clId="{E7846227-769B-40D8-BC89-01051BFC2FBA}" dt="2026-07-06T12:43:47.138" v="830" actId="47"/>
        <pc:sldMkLst>
          <pc:docMk/>
          <pc:sldMk cId="3887072887" sldId="303"/>
        </pc:sldMkLst>
      </pc:sldChg>
      <pc:sldChg chg="add setBg">
        <pc:chgData name="Fayyaz Fayyaz" userId="51583be2-2fce-4f76-885e-cdfff0462ce2" providerId="ADAL" clId="{E7846227-769B-40D8-BC89-01051BFC2FBA}" dt="2026-07-06T11:30:56.436" v="492"/>
        <pc:sldMkLst>
          <pc:docMk/>
          <pc:sldMk cId="0" sldId="304"/>
        </pc:sldMkLst>
      </pc:sldChg>
      <pc:sldChg chg="addSp delSp modSp add mod setBg">
        <pc:chgData name="Fayyaz Fayyaz" userId="51583be2-2fce-4f76-885e-cdfff0462ce2" providerId="ADAL" clId="{E7846227-769B-40D8-BC89-01051BFC2FBA}" dt="2026-07-06T11:32:23.116" v="508"/>
        <pc:sldMkLst>
          <pc:docMk/>
          <pc:sldMk cId="1103516676" sldId="305"/>
        </pc:sldMkLst>
        <pc:spChg chg="del">
          <ac:chgData name="Fayyaz Fayyaz" userId="51583be2-2fce-4f76-885e-cdfff0462ce2" providerId="ADAL" clId="{E7846227-769B-40D8-BC89-01051BFC2FBA}" dt="2026-07-06T11:31:52.067" v="503" actId="478"/>
          <ac:spMkLst>
            <pc:docMk/>
            <pc:sldMk cId="1103516676" sldId="305"/>
            <ac:spMk id="6" creationId="{65E35248-ADF0-1AF3-2EEE-30AFC18F8DCD}"/>
          </ac:spMkLst>
        </pc:spChg>
        <pc:spChg chg="del">
          <ac:chgData name="Fayyaz Fayyaz" userId="51583be2-2fce-4f76-885e-cdfff0462ce2" providerId="ADAL" clId="{E7846227-769B-40D8-BC89-01051BFC2FBA}" dt="2026-07-06T11:31:53.196" v="504" actId="478"/>
          <ac:spMkLst>
            <pc:docMk/>
            <pc:sldMk cId="1103516676" sldId="305"/>
            <ac:spMk id="7" creationId="{E02B481E-7099-0226-A984-AF35B5FCFCA4}"/>
          </ac:spMkLst>
        </pc:spChg>
        <pc:spChg chg="del">
          <ac:chgData name="Fayyaz Fayyaz" userId="51583be2-2fce-4f76-885e-cdfff0462ce2" providerId="ADAL" clId="{E7846227-769B-40D8-BC89-01051BFC2FBA}" dt="2026-07-06T11:31:56.355" v="505" actId="478"/>
          <ac:spMkLst>
            <pc:docMk/>
            <pc:sldMk cId="1103516676" sldId="305"/>
            <ac:spMk id="9" creationId="{1A34573C-13BB-FEF8-9C18-46F4B5D98E18}"/>
          </ac:spMkLst>
        </pc:spChg>
        <pc:spChg chg="add mod">
          <ac:chgData name="Fayyaz Fayyaz" userId="51583be2-2fce-4f76-885e-cdfff0462ce2" providerId="ADAL" clId="{E7846227-769B-40D8-BC89-01051BFC2FBA}" dt="2026-07-06T11:32:23.116" v="508"/>
          <ac:spMkLst>
            <pc:docMk/>
            <pc:sldMk cId="1103516676" sldId="305"/>
            <ac:spMk id="10" creationId="{43C9C999-0D89-73BA-5AFA-5CF64330C86E}"/>
          </ac:spMkLst>
        </pc:spChg>
        <pc:picChg chg="add mod">
          <ac:chgData name="Fayyaz Fayyaz" userId="51583be2-2fce-4f76-885e-cdfff0462ce2" providerId="ADAL" clId="{E7846227-769B-40D8-BC89-01051BFC2FBA}" dt="2026-07-06T11:32:14.197" v="507" actId="14100"/>
          <ac:picMkLst>
            <pc:docMk/>
            <pc:sldMk cId="1103516676" sldId="305"/>
            <ac:picMk id="8" creationId="{19E6A014-8775-BCFA-876A-15DCDCDB8DA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371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76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74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3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71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47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91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7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0.png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lovingclarity.com/periodic-table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2129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509760" y="-1554480"/>
            <a:ext cx="4206240" cy="4206240"/>
          </a:xfrm>
          <a:prstGeom prst="ellipse">
            <a:avLst/>
          </a:prstGeom>
          <a:solidFill>
            <a:srgbClr val="065A82">
              <a:alpha val="35000"/>
            </a:srgbClr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3" name="Shape 1"/>
          <p:cNvSpPr/>
          <p:nvPr/>
        </p:nvSpPr>
        <p:spPr>
          <a:xfrm>
            <a:off x="-1077685" y="5392783"/>
            <a:ext cx="3474720" cy="3474720"/>
          </a:xfrm>
          <a:prstGeom prst="ellipse">
            <a:avLst/>
          </a:prstGeom>
          <a:solidFill>
            <a:srgbClr val="1C7293">
              <a:alpha val="30000"/>
            </a:srgbClr>
          </a:solidFill>
          <a:ln/>
        </p:spPr>
        <p:txBody>
          <a:bodyPr/>
          <a:lstStyle/>
          <a:p>
            <a:pPr algn="r"/>
            <a:r>
              <a:rPr lang="en-US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Presenter :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Fayyaz Ahmed Fayyaz</a:t>
            </a:r>
            <a:endParaRPr lang="en-PK" dirty="0"/>
          </a:p>
        </p:txBody>
      </p:sp>
      <p:sp>
        <p:nvSpPr>
          <p:cNvPr id="5" name="Text 3"/>
          <p:cNvSpPr/>
          <p:nvPr/>
        </p:nvSpPr>
        <p:spPr>
          <a:xfrm>
            <a:off x="1066800" y="1142999"/>
            <a:ext cx="100584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Innovative Evaluation methods for sustainable energy</a:t>
            </a:r>
            <a:endParaRPr lang="en-US" sz="5400" dirty="0"/>
          </a:p>
        </p:txBody>
      </p:sp>
      <p:sp>
        <p:nvSpPr>
          <p:cNvPr id="6" name="Text 4"/>
          <p:cNvSpPr/>
          <p:nvPr/>
        </p:nvSpPr>
        <p:spPr>
          <a:xfrm>
            <a:off x="1214120" y="3335274"/>
            <a:ext cx="9601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i="1" dirty="0">
                <a:solidFill>
                  <a:srgbClr val="C7E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Insights on Evaluation, Inclusion, Evidence Use, and AI in Practice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1863634" y="5161789"/>
            <a:ext cx="86868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Highlights drawn from UNEG/OHCHR, GEF Independent Evaluation, ALNAP, DAC, Glocal Evaluation Week and EvalforEarth), and practitioner resources on programme evaluation, monitoring, and AI-enabled evaluation practice. 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1277295" y="6473952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749040" cy="6858000"/>
          </a:xfrm>
          <a:prstGeom prst="rect">
            <a:avLst/>
          </a:prstGeom>
          <a:solidFill>
            <a:srgbClr val="21295C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5" name="Text 2"/>
          <p:cNvSpPr/>
          <p:nvPr/>
        </p:nvSpPr>
        <p:spPr>
          <a:xfrm>
            <a:off x="640080" y="187452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4FD1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PRACTITIONER RESOURCE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640080" y="2240280"/>
            <a:ext cx="29260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Evaluator's Toolkit</a:t>
            </a:r>
            <a:endParaRPr lang="en-US" sz="2700" dirty="0"/>
          </a:p>
        </p:txBody>
      </p:sp>
      <p:sp>
        <p:nvSpPr>
          <p:cNvPr id="8" name="Shape 5"/>
          <p:cNvSpPr/>
          <p:nvPr/>
        </p:nvSpPr>
        <p:spPr>
          <a:xfrm>
            <a:off x="4206240" y="594360"/>
            <a:ext cx="2326538" cy="1691640"/>
          </a:xfrm>
          <a:prstGeom prst="rect">
            <a:avLst/>
          </a:prstGeom>
          <a:solidFill>
            <a:srgbClr val="F0F6F7"/>
          </a:solidFill>
          <a:ln/>
          <a:effectLst>
            <a:outerShdw blurRad="63500" dist="254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sp>
        <p:nvSpPr>
          <p:cNvPr id="9" name="Text 6"/>
          <p:cNvSpPr/>
          <p:nvPr/>
        </p:nvSpPr>
        <p:spPr>
          <a:xfrm>
            <a:off x="4370832" y="722376"/>
            <a:ext cx="199735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1295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1. Digital Data Collection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4370832" y="1097280"/>
            <a:ext cx="1997354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0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Kobo Toolbox  (ODK), •  ONA, mWater app, MS forms and google surveys</a:t>
            </a:r>
            <a:endParaRPr lang="en-US" sz="1050" dirty="0"/>
          </a:p>
        </p:txBody>
      </p:sp>
      <p:sp>
        <p:nvSpPr>
          <p:cNvPr id="11" name="Shape 8"/>
          <p:cNvSpPr/>
          <p:nvPr/>
        </p:nvSpPr>
        <p:spPr>
          <a:xfrm>
            <a:off x="6761378" y="594360"/>
            <a:ext cx="2326538" cy="1691640"/>
          </a:xfrm>
          <a:prstGeom prst="rect">
            <a:avLst/>
          </a:prstGeom>
          <a:solidFill>
            <a:srgbClr val="F0F6F7"/>
          </a:solidFill>
          <a:ln/>
          <a:effectLst>
            <a:outerShdw blurRad="63500" dist="254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sp>
        <p:nvSpPr>
          <p:cNvPr id="12" name="Text 9"/>
          <p:cNvSpPr/>
          <p:nvPr/>
        </p:nvSpPr>
        <p:spPr>
          <a:xfrm>
            <a:off x="6925970" y="722376"/>
            <a:ext cx="199735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1295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2. Quantitative Analysis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6925970" y="1097280"/>
            <a:ext cx="1997354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SPSS  •  Excel  •  Power BI</a:t>
            </a:r>
            <a:endParaRPr lang="en-US" sz="1050" dirty="0"/>
          </a:p>
        </p:txBody>
      </p:sp>
      <p:sp>
        <p:nvSpPr>
          <p:cNvPr id="14" name="Shape 11"/>
          <p:cNvSpPr/>
          <p:nvPr/>
        </p:nvSpPr>
        <p:spPr>
          <a:xfrm>
            <a:off x="9316517" y="594360"/>
            <a:ext cx="2326538" cy="1691640"/>
          </a:xfrm>
          <a:prstGeom prst="rect">
            <a:avLst/>
          </a:prstGeom>
          <a:solidFill>
            <a:srgbClr val="F0F6F7"/>
          </a:solidFill>
          <a:ln/>
          <a:effectLst>
            <a:outerShdw blurRad="63500" dist="254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sp>
        <p:nvSpPr>
          <p:cNvPr id="15" name="Text 12"/>
          <p:cNvSpPr/>
          <p:nvPr/>
        </p:nvSpPr>
        <p:spPr>
          <a:xfrm>
            <a:off x="9481109" y="722376"/>
            <a:ext cx="199735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1295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3. Qualitative Analysis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9481109" y="1097280"/>
            <a:ext cx="1997354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NVivo — coding &amp; thematic analysis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Atlas and MaxQDA</a:t>
            </a:r>
            <a:endParaRPr lang="en-US" sz="1050" dirty="0"/>
          </a:p>
        </p:txBody>
      </p:sp>
      <p:sp>
        <p:nvSpPr>
          <p:cNvPr id="17" name="Shape 14"/>
          <p:cNvSpPr/>
          <p:nvPr/>
        </p:nvSpPr>
        <p:spPr>
          <a:xfrm>
            <a:off x="4206240" y="2514600"/>
            <a:ext cx="2326538" cy="1691640"/>
          </a:xfrm>
          <a:prstGeom prst="rect">
            <a:avLst/>
          </a:prstGeom>
          <a:solidFill>
            <a:srgbClr val="F0F6F7"/>
          </a:solidFill>
          <a:ln/>
          <a:effectLst>
            <a:outerShdw blurRad="63500" dist="254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sp>
        <p:nvSpPr>
          <p:cNvPr id="18" name="Text 15"/>
          <p:cNvSpPr/>
          <p:nvPr/>
        </p:nvSpPr>
        <p:spPr>
          <a:xfrm>
            <a:off x="4370832" y="2642616"/>
            <a:ext cx="199735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1295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4. Visualization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4370832" y="3017520"/>
            <a:ext cx="1997354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Dashboards  •  Charts &amp; graphs  •  Maps  •  Storytelling</a:t>
            </a:r>
            <a:endParaRPr lang="en-US" sz="1050" dirty="0"/>
          </a:p>
        </p:txBody>
      </p:sp>
      <p:sp>
        <p:nvSpPr>
          <p:cNvPr id="20" name="Shape 17"/>
          <p:cNvSpPr/>
          <p:nvPr/>
        </p:nvSpPr>
        <p:spPr>
          <a:xfrm>
            <a:off x="6761378" y="2514600"/>
            <a:ext cx="2326538" cy="1691640"/>
          </a:xfrm>
          <a:prstGeom prst="rect">
            <a:avLst/>
          </a:prstGeom>
          <a:solidFill>
            <a:srgbClr val="F0F6F7"/>
          </a:solidFill>
          <a:ln/>
          <a:effectLst>
            <a:outerShdw blurRad="63500" dist="254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sp>
        <p:nvSpPr>
          <p:cNvPr id="21" name="Text 18"/>
          <p:cNvSpPr/>
          <p:nvPr/>
        </p:nvSpPr>
        <p:spPr>
          <a:xfrm>
            <a:off x="6925970" y="2642616"/>
            <a:ext cx="199735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1295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5. Design &amp; Planning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6925970" y="3017520"/>
            <a:ext cx="1997354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Logframes  •  Theory of change  •  Results frameworks  •  Workplans</a:t>
            </a:r>
            <a:endParaRPr lang="en-US" sz="1050" dirty="0"/>
          </a:p>
        </p:txBody>
      </p:sp>
      <p:sp>
        <p:nvSpPr>
          <p:cNvPr id="23" name="Shape 20"/>
          <p:cNvSpPr/>
          <p:nvPr/>
        </p:nvSpPr>
        <p:spPr>
          <a:xfrm>
            <a:off x="9316517" y="2514600"/>
            <a:ext cx="2326538" cy="1691640"/>
          </a:xfrm>
          <a:prstGeom prst="rect">
            <a:avLst/>
          </a:prstGeom>
          <a:solidFill>
            <a:srgbClr val="F0F6F7"/>
          </a:solidFill>
          <a:ln/>
          <a:effectLst>
            <a:outerShdw blurRad="63500" dist="254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sp>
        <p:nvSpPr>
          <p:cNvPr id="24" name="Text 21"/>
          <p:cNvSpPr/>
          <p:nvPr/>
        </p:nvSpPr>
        <p:spPr>
          <a:xfrm>
            <a:off x="9481109" y="2642616"/>
            <a:ext cx="199735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1295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6. Data Ethics</a:t>
            </a:r>
            <a:endParaRPr lang="en-US" sz="1300" dirty="0"/>
          </a:p>
        </p:txBody>
      </p:sp>
      <p:sp>
        <p:nvSpPr>
          <p:cNvPr id="25" name="Text 22"/>
          <p:cNvSpPr/>
          <p:nvPr/>
        </p:nvSpPr>
        <p:spPr>
          <a:xfrm>
            <a:off x="9481109" y="3017520"/>
            <a:ext cx="1997354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0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 no harm  •  Informed consent  •  Confidentiality •  LNOD  and  Data security, </a:t>
            </a:r>
            <a:endParaRPr lang="en-US" sz="1050" dirty="0"/>
          </a:p>
        </p:txBody>
      </p:sp>
      <p:sp>
        <p:nvSpPr>
          <p:cNvPr id="26" name="Shape 23"/>
          <p:cNvSpPr/>
          <p:nvPr/>
        </p:nvSpPr>
        <p:spPr>
          <a:xfrm>
            <a:off x="4206240" y="4480560"/>
            <a:ext cx="7436815" cy="685800"/>
          </a:xfrm>
          <a:prstGeom prst="rect">
            <a:avLst/>
          </a:prstGeom>
          <a:solidFill>
            <a:srgbClr val="21295C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27" name="Text 24"/>
          <p:cNvSpPr/>
          <p:nvPr/>
        </p:nvSpPr>
        <p:spPr>
          <a:xfrm>
            <a:off x="4434840" y="4480560"/>
            <a:ext cx="697961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“The most important tool is judgment — and that comes from experience.”</a:t>
            </a:r>
            <a:endParaRPr lang="en-US" sz="1250" dirty="0"/>
          </a:p>
        </p:txBody>
      </p:sp>
      <p:sp>
        <p:nvSpPr>
          <p:cNvPr id="29" name="Text 26"/>
          <p:cNvSpPr/>
          <p:nvPr/>
        </p:nvSpPr>
        <p:spPr>
          <a:xfrm>
            <a:off x="11277295" y="6473952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4421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749040" cy="6858000"/>
          </a:xfrm>
          <a:prstGeom prst="rect">
            <a:avLst/>
          </a:prstGeom>
          <a:solidFill>
            <a:srgbClr val="21295C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3" name="Shape 1"/>
          <p:cNvSpPr/>
          <p:nvPr/>
        </p:nvSpPr>
        <p:spPr>
          <a:xfrm>
            <a:off x="640080" y="640080"/>
            <a:ext cx="1005840" cy="1005840"/>
          </a:xfrm>
          <a:prstGeom prst="ellipse">
            <a:avLst/>
          </a:prstGeom>
          <a:solidFill>
            <a:srgbClr val="4FD1C5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868680"/>
            <a:ext cx="548640" cy="5486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187452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4FD1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TRUST IN EVIDENCE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640080" y="2240280"/>
            <a:ext cx="29260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Trust Depends on Transparency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640080" y="5486400"/>
            <a:ext cx="2926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300" i="1" dirty="0">
                <a:solidFill>
                  <a:srgbClr val="C7E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Trust in evaluation depends on transparency about how evidence is generated and used.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4206240" y="7315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9" name="Text 6"/>
          <p:cNvSpPr/>
          <p:nvPr/>
        </p:nvSpPr>
        <p:spPr>
          <a:xfrm>
            <a:off x="4206240" y="7315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4846320" y="6675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Reliability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4846320" y="10698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Evidence must hold up consistently under scrutiny.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4206240" y="167335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3" name="Shape 10"/>
          <p:cNvSpPr/>
          <p:nvPr/>
        </p:nvSpPr>
        <p:spPr>
          <a:xfrm>
            <a:off x="4206240" y="182880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4" name="Text 11"/>
          <p:cNvSpPr/>
          <p:nvPr/>
        </p:nvSpPr>
        <p:spPr>
          <a:xfrm>
            <a:off x="4206240" y="18288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4846320" y="176479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Transparency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4846320" y="216712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Methods and tools used must be openly disclosed.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4206240" y="277063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8" name="Shape 15"/>
          <p:cNvSpPr/>
          <p:nvPr/>
        </p:nvSpPr>
        <p:spPr>
          <a:xfrm>
            <a:off x="4206240" y="292608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9" name="Text 16"/>
          <p:cNvSpPr/>
          <p:nvPr/>
        </p:nvSpPr>
        <p:spPr>
          <a:xfrm>
            <a:off x="4206240" y="292608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4846320" y="286207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Verification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4846320" y="326440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Findings must be checkable and independently confirmed.</a:t>
            </a:r>
            <a:endParaRPr lang="en-US" sz="1250" dirty="0"/>
          </a:p>
        </p:txBody>
      </p:sp>
      <p:sp>
        <p:nvSpPr>
          <p:cNvPr id="22" name="Shape 19"/>
          <p:cNvSpPr/>
          <p:nvPr/>
        </p:nvSpPr>
        <p:spPr>
          <a:xfrm>
            <a:off x="4206240" y="386791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3" name="Shape 20"/>
          <p:cNvSpPr/>
          <p:nvPr/>
        </p:nvSpPr>
        <p:spPr>
          <a:xfrm>
            <a:off x="4206240" y="402336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4" name="Text 21"/>
          <p:cNvSpPr/>
          <p:nvPr/>
        </p:nvSpPr>
        <p:spPr>
          <a:xfrm>
            <a:off x="4206240" y="402336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400" dirty="0"/>
          </a:p>
        </p:txBody>
      </p:sp>
      <p:sp>
        <p:nvSpPr>
          <p:cNvPr id="25" name="Text 22"/>
          <p:cNvSpPr/>
          <p:nvPr/>
        </p:nvSpPr>
        <p:spPr>
          <a:xfrm>
            <a:off x="4846320" y="395935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Professional judgment</a:t>
            </a:r>
            <a:endParaRPr lang="en-US" sz="1800" dirty="0"/>
          </a:p>
        </p:txBody>
      </p:sp>
      <p:sp>
        <p:nvSpPr>
          <p:cNvPr id="26" name="Text 23"/>
          <p:cNvSpPr/>
          <p:nvPr/>
        </p:nvSpPr>
        <p:spPr>
          <a:xfrm>
            <a:off x="4846320" y="436168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Human expertise remains central to interpreting evidence.</a:t>
            </a:r>
            <a:endParaRPr lang="en-US" sz="1250" dirty="0"/>
          </a:p>
        </p:txBody>
      </p:sp>
      <p:sp>
        <p:nvSpPr>
          <p:cNvPr id="27" name="Shape 24"/>
          <p:cNvSpPr/>
          <p:nvPr/>
        </p:nvSpPr>
        <p:spPr>
          <a:xfrm>
            <a:off x="4206240" y="496519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8" name="Shape 25"/>
          <p:cNvSpPr/>
          <p:nvPr/>
        </p:nvSpPr>
        <p:spPr>
          <a:xfrm>
            <a:off x="4206240" y="512064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9" name="Text 26"/>
          <p:cNvSpPr/>
          <p:nvPr/>
        </p:nvSpPr>
        <p:spPr>
          <a:xfrm>
            <a:off x="4206240" y="51206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400" dirty="0"/>
          </a:p>
        </p:txBody>
      </p:sp>
      <p:sp>
        <p:nvSpPr>
          <p:cNvPr id="30" name="Text 27"/>
          <p:cNvSpPr/>
          <p:nvPr/>
        </p:nvSpPr>
        <p:spPr>
          <a:xfrm>
            <a:off x="4846320" y="505663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Accountability</a:t>
            </a:r>
            <a:endParaRPr lang="en-US" sz="1800" dirty="0"/>
          </a:p>
        </p:txBody>
      </p:sp>
      <p:sp>
        <p:nvSpPr>
          <p:cNvPr id="31" name="Text 28"/>
          <p:cNvSpPr/>
          <p:nvPr/>
        </p:nvSpPr>
        <p:spPr>
          <a:xfrm>
            <a:off x="4846320" y="545896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Someone must own the outcomes AI helps produce.</a:t>
            </a:r>
            <a:endParaRPr lang="en-US" sz="1250" dirty="0"/>
          </a:p>
        </p:txBody>
      </p:sp>
      <p:sp>
        <p:nvSpPr>
          <p:cNvPr id="33" name="Text 30"/>
          <p:cNvSpPr/>
          <p:nvPr/>
        </p:nvSpPr>
        <p:spPr>
          <a:xfrm>
            <a:off x="11277295" y="6473952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749040" cy="6858000"/>
          </a:xfrm>
          <a:prstGeom prst="rect">
            <a:avLst/>
          </a:prstGeom>
          <a:solidFill>
            <a:srgbClr val="21295C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3" name="Shape 1"/>
          <p:cNvSpPr/>
          <p:nvPr/>
        </p:nvSpPr>
        <p:spPr>
          <a:xfrm>
            <a:off x="640080" y="640080"/>
            <a:ext cx="1005840" cy="1005840"/>
          </a:xfrm>
          <a:prstGeom prst="ellipse">
            <a:avLst/>
          </a:prstGeom>
          <a:solidFill>
            <a:srgbClr val="4FD1C5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868680"/>
            <a:ext cx="548640" cy="5486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187452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4FD1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ETHICAL RISKS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640080" y="2240280"/>
            <a:ext cx="29260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AI Reflects the Data Used to Train It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640080" y="5486400"/>
            <a:ext cx="2926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300" i="1" dirty="0">
                <a:solidFill>
                  <a:srgbClr val="C7E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Because AI mirrors its training data, its outputs can carry hidden ethical risks.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4206240" y="7315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9" name="Text 6"/>
          <p:cNvSpPr/>
          <p:nvPr/>
        </p:nvSpPr>
        <p:spPr>
          <a:xfrm>
            <a:off x="4206240" y="7315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4846320" y="6675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Algorithm bias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4846320" y="10698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Biased training data produces biased evaluation outputs.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4206240" y="167335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3" name="Shape 10"/>
          <p:cNvSpPr/>
          <p:nvPr/>
        </p:nvSpPr>
        <p:spPr>
          <a:xfrm>
            <a:off x="4206240" y="182880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4" name="Text 11"/>
          <p:cNvSpPr/>
          <p:nvPr/>
        </p:nvSpPr>
        <p:spPr>
          <a:xfrm>
            <a:off x="4206240" y="18288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4846320" y="176479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Data privacy issues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4846320" y="216712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Sensitive personal and community data can be exposed.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4206240" y="277063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8" name="Shape 15"/>
          <p:cNvSpPr/>
          <p:nvPr/>
        </p:nvSpPr>
        <p:spPr>
          <a:xfrm>
            <a:off x="4206240" y="292608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9" name="Text 16"/>
          <p:cNvSpPr/>
          <p:nvPr/>
        </p:nvSpPr>
        <p:spPr>
          <a:xfrm>
            <a:off x="4206240" y="292608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4846320" y="286207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Misuse of outputs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4846320" y="326440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findings can be taken out of context or misapplied.</a:t>
            </a:r>
            <a:endParaRPr lang="en-US" sz="1250" dirty="0"/>
          </a:p>
        </p:txBody>
      </p:sp>
      <p:sp>
        <p:nvSpPr>
          <p:cNvPr id="22" name="Shape 19"/>
          <p:cNvSpPr/>
          <p:nvPr/>
        </p:nvSpPr>
        <p:spPr>
          <a:xfrm>
            <a:off x="4206240" y="386791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3" name="Shape 20"/>
          <p:cNvSpPr/>
          <p:nvPr/>
        </p:nvSpPr>
        <p:spPr>
          <a:xfrm>
            <a:off x="4206240" y="402336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4" name="Text 21"/>
          <p:cNvSpPr/>
          <p:nvPr/>
        </p:nvSpPr>
        <p:spPr>
          <a:xfrm>
            <a:off x="4206240" y="402336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400" dirty="0"/>
          </a:p>
        </p:txBody>
      </p:sp>
      <p:sp>
        <p:nvSpPr>
          <p:cNvPr id="25" name="Text 22"/>
          <p:cNvSpPr/>
          <p:nvPr/>
        </p:nvSpPr>
        <p:spPr>
          <a:xfrm>
            <a:off x="4846320" y="395935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Lack of consent</a:t>
            </a:r>
            <a:endParaRPr lang="en-US" sz="1800" dirty="0"/>
          </a:p>
        </p:txBody>
      </p:sp>
      <p:sp>
        <p:nvSpPr>
          <p:cNvPr id="26" name="Text 23"/>
          <p:cNvSpPr/>
          <p:nvPr/>
        </p:nvSpPr>
        <p:spPr>
          <a:xfrm>
            <a:off x="4846320" y="436168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may be used without the knowledge of those it describes.</a:t>
            </a:r>
            <a:endParaRPr lang="en-US" sz="1250" dirty="0"/>
          </a:p>
        </p:txBody>
      </p:sp>
      <p:sp>
        <p:nvSpPr>
          <p:cNvPr id="27" name="Shape 24"/>
          <p:cNvSpPr/>
          <p:nvPr/>
        </p:nvSpPr>
        <p:spPr>
          <a:xfrm>
            <a:off x="4206240" y="496519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8" name="Shape 25"/>
          <p:cNvSpPr/>
          <p:nvPr/>
        </p:nvSpPr>
        <p:spPr>
          <a:xfrm>
            <a:off x="4206240" y="512064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9" name="Text 26"/>
          <p:cNvSpPr/>
          <p:nvPr/>
        </p:nvSpPr>
        <p:spPr>
          <a:xfrm>
            <a:off x="4206240" y="51206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400" dirty="0"/>
          </a:p>
        </p:txBody>
      </p:sp>
      <p:sp>
        <p:nvSpPr>
          <p:cNvPr id="30" name="Text 27"/>
          <p:cNvSpPr/>
          <p:nvPr/>
        </p:nvSpPr>
        <p:spPr>
          <a:xfrm>
            <a:off x="4846320" y="505663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Manipulation risk</a:t>
            </a:r>
            <a:endParaRPr lang="en-US" sz="1800" dirty="0"/>
          </a:p>
        </p:txBody>
      </p:sp>
      <p:sp>
        <p:nvSpPr>
          <p:cNvPr id="31" name="Text 28"/>
          <p:cNvSpPr/>
          <p:nvPr/>
        </p:nvSpPr>
        <p:spPr>
          <a:xfrm>
            <a:off x="4846320" y="545896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Outputs can be shaped to fit a predetermined narrative.</a:t>
            </a:r>
            <a:endParaRPr lang="en-US" sz="1250" dirty="0"/>
          </a:p>
        </p:txBody>
      </p:sp>
      <p:sp>
        <p:nvSpPr>
          <p:cNvPr id="33" name="Text 30"/>
          <p:cNvSpPr/>
          <p:nvPr/>
        </p:nvSpPr>
        <p:spPr>
          <a:xfrm>
            <a:off x="11277295" y="6473952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749040" cy="6858000"/>
          </a:xfrm>
          <a:prstGeom prst="rect">
            <a:avLst/>
          </a:prstGeom>
          <a:solidFill>
            <a:srgbClr val="21295C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3" name="Shape 1"/>
          <p:cNvSpPr/>
          <p:nvPr/>
        </p:nvSpPr>
        <p:spPr>
          <a:xfrm>
            <a:off x="640080" y="640080"/>
            <a:ext cx="1005840" cy="1005840"/>
          </a:xfrm>
          <a:prstGeom prst="ellipse">
            <a:avLst/>
          </a:prstGeom>
          <a:solidFill>
            <a:srgbClr val="4FD1C5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868680"/>
            <a:ext cx="548640" cy="5486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187452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4FD1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GUIDING PRINCIPLES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640080" y="2240280"/>
            <a:ext cx="29260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Principles to Guide AI-Supported Evaluation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640080" y="5486400"/>
            <a:ext cx="2926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300" i="1" dirty="0">
                <a:solidFill>
                  <a:srgbClr val="C7E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These principles should guide the responsible use of AI throughout evaluation practice.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4206240" y="7315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9" name="Text 6"/>
          <p:cNvSpPr/>
          <p:nvPr/>
        </p:nvSpPr>
        <p:spPr>
          <a:xfrm>
            <a:off x="4206240" y="7315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4846320" y="6675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Fairness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4846320" y="10698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Ensure AI-supported findings treat all groups equitably.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4206240" y="149047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3" name="Shape 10"/>
          <p:cNvSpPr/>
          <p:nvPr/>
        </p:nvSpPr>
        <p:spPr>
          <a:xfrm>
            <a:off x="4206240" y="16459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4" name="Text 11"/>
          <p:cNvSpPr/>
          <p:nvPr/>
        </p:nvSpPr>
        <p:spPr>
          <a:xfrm>
            <a:off x="4206240" y="16459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4846320" y="15819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Transparency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4846320" y="19842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AI methods and limitations clearly visible.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4206240" y="240487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8" name="Shape 15"/>
          <p:cNvSpPr/>
          <p:nvPr/>
        </p:nvSpPr>
        <p:spPr>
          <a:xfrm>
            <a:off x="4206240" y="25603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9" name="Text 16"/>
          <p:cNvSpPr/>
          <p:nvPr/>
        </p:nvSpPr>
        <p:spPr>
          <a:xfrm>
            <a:off x="4206240" y="25603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4846320" y="24963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Accountability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4846320" y="28986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Assign clear responsibility for AI-informed conclusions.</a:t>
            </a:r>
            <a:endParaRPr lang="en-US" sz="1250" dirty="0"/>
          </a:p>
        </p:txBody>
      </p:sp>
      <p:sp>
        <p:nvSpPr>
          <p:cNvPr id="22" name="Shape 19"/>
          <p:cNvSpPr/>
          <p:nvPr/>
        </p:nvSpPr>
        <p:spPr>
          <a:xfrm>
            <a:off x="4206240" y="331927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3" name="Shape 20"/>
          <p:cNvSpPr/>
          <p:nvPr/>
        </p:nvSpPr>
        <p:spPr>
          <a:xfrm>
            <a:off x="4206240" y="34747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4" name="Text 21"/>
          <p:cNvSpPr/>
          <p:nvPr/>
        </p:nvSpPr>
        <p:spPr>
          <a:xfrm>
            <a:off x="4206240" y="34747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400" dirty="0"/>
          </a:p>
        </p:txBody>
      </p:sp>
      <p:sp>
        <p:nvSpPr>
          <p:cNvPr id="25" name="Text 22"/>
          <p:cNvSpPr/>
          <p:nvPr/>
        </p:nvSpPr>
        <p:spPr>
          <a:xfrm>
            <a:off x="4846320" y="34107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Inclusiveness</a:t>
            </a:r>
            <a:endParaRPr lang="en-US" sz="1800" dirty="0"/>
          </a:p>
        </p:txBody>
      </p:sp>
      <p:sp>
        <p:nvSpPr>
          <p:cNvPr id="26" name="Text 23"/>
          <p:cNvSpPr/>
          <p:nvPr/>
        </p:nvSpPr>
        <p:spPr>
          <a:xfrm>
            <a:off x="4846320" y="38130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Involve diverse voices in shaping and reviewing AI use.</a:t>
            </a:r>
            <a:endParaRPr lang="en-US" sz="1250" dirty="0"/>
          </a:p>
        </p:txBody>
      </p:sp>
      <p:sp>
        <p:nvSpPr>
          <p:cNvPr id="27" name="Shape 24"/>
          <p:cNvSpPr/>
          <p:nvPr/>
        </p:nvSpPr>
        <p:spPr>
          <a:xfrm>
            <a:off x="4206240" y="423367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8" name="Shape 25"/>
          <p:cNvSpPr/>
          <p:nvPr/>
        </p:nvSpPr>
        <p:spPr>
          <a:xfrm>
            <a:off x="4206240" y="43891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9" name="Text 26"/>
          <p:cNvSpPr/>
          <p:nvPr/>
        </p:nvSpPr>
        <p:spPr>
          <a:xfrm>
            <a:off x="4206240" y="43891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400" dirty="0"/>
          </a:p>
        </p:txBody>
      </p:sp>
      <p:sp>
        <p:nvSpPr>
          <p:cNvPr id="30" name="Text 27"/>
          <p:cNvSpPr/>
          <p:nvPr/>
        </p:nvSpPr>
        <p:spPr>
          <a:xfrm>
            <a:off x="4846320" y="43251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Human oversight</a:t>
            </a:r>
            <a:endParaRPr lang="en-US" sz="1800" dirty="0"/>
          </a:p>
        </p:txBody>
      </p:sp>
      <p:sp>
        <p:nvSpPr>
          <p:cNvPr id="31" name="Text 28"/>
          <p:cNvSpPr/>
          <p:nvPr/>
        </p:nvSpPr>
        <p:spPr>
          <a:xfrm>
            <a:off x="4846320" y="47274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Keep people in control of key evaluative decisions.</a:t>
            </a:r>
            <a:endParaRPr lang="en-US" sz="1250" dirty="0"/>
          </a:p>
        </p:txBody>
      </p:sp>
      <p:sp>
        <p:nvSpPr>
          <p:cNvPr id="32" name="Shape 29"/>
          <p:cNvSpPr/>
          <p:nvPr/>
        </p:nvSpPr>
        <p:spPr>
          <a:xfrm>
            <a:off x="4206240" y="514807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33" name="Shape 30"/>
          <p:cNvSpPr/>
          <p:nvPr/>
        </p:nvSpPr>
        <p:spPr>
          <a:xfrm>
            <a:off x="4206240" y="53035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34" name="Text 31"/>
          <p:cNvSpPr/>
          <p:nvPr/>
        </p:nvSpPr>
        <p:spPr>
          <a:xfrm>
            <a:off x="4206240" y="53035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1400" dirty="0"/>
          </a:p>
        </p:txBody>
      </p:sp>
      <p:sp>
        <p:nvSpPr>
          <p:cNvPr id="35" name="Text 32"/>
          <p:cNvSpPr/>
          <p:nvPr/>
        </p:nvSpPr>
        <p:spPr>
          <a:xfrm>
            <a:off x="4846320" y="52395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Context sensitivity</a:t>
            </a:r>
            <a:endParaRPr lang="en-US" sz="1800" dirty="0"/>
          </a:p>
        </p:txBody>
      </p:sp>
      <p:sp>
        <p:nvSpPr>
          <p:cNvPr id="36" name="Text 33"/>
          <p:cNvSpPr/>
          <p:nvPr/>
        </p:nvSpPr>
        <p:spPr>
          <a:xfrm>
            <a:off x="4846320" y="56418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Adapt AI use to the realities of each specific setting.</a:t>
            </a:r>
            <a:endParaRPr lang="en-US" sz="1250" dirty="0"/>
          </a:p>
        </p:txBody>
      </p:sp>
      <p:sp>
        <p:nvSpPr>
          <p:cNvPr id="37" name="Text 34"/>
          <p:cNvSpPr/>
          <p:nvPr/>
        </p:nvSpPr>
        <p:spPr>
          <a:xfrm>
            <a:off x="457200" y="647395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Evaluation, Evidence &amp; Trust  |  M&amp;E, Inclusion, and AI in Practice</a:t>
            </a:r>
            <a:endParaRPr lang="en-US" sz="900" dirty="0"/>
          </a:p>
        </p:txBody>
      </p:sp>
      <p:sp>
        <p:nvSpPr>
          <p:cNvPr id="38" name="Text 35"/>
          <p:cNvSpPr/>
          <p:nvPr/>
        </p:nvSpPr>
        <p:spPr>
          <a:xfrm>
            <a:off x="11277295" y="6473952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59480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749040" cy="6858000"/>
          </a:xfrm>
          <a:prstGeom prst="rect">
            <a:avLst/>
          </a:prstGeom>
          <a:solidFill>
            <a:srgbClr val="21295C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3" name="Shape 1"/>
          <p:cNvSpPr/>
          <p:nvPr/>
        </p:nvSpPr>
        <p:spPr>
          <a:xfrm>
            <a:off x="640080" y="640080"/>
            <a:ext cx="1005840" cy="1005840"/>
          </a:xfrm>
          <a:prstGeom prst="ellipse">
            <a:avLst/>
          </a:prstGeom>
          <a:solidFill>
            <a:srgbClr val="4FD1C5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868680"/>
            <a:ext cx="548640" cy="5486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187452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4FD1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HUMAN JUDGMENT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640080" y="2240280"/>
            <a:ext cx="29260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Artificial Intelligence Must Remain a Tool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640080" y="5486400"/>
            <a:ext cx="2926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300" i="1" dirty="0">
                <a:solidFill>
                  <a:srgbClr val="C7E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matter how capable AI becomes, evaluation is ultimately a human responsibility.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4206240" y="7315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9" name="Text 6"/>
          <p:cNvSpPr/>
          <p:nvPr/>
        </p:nvSpPr>
        <p:spPr>
          <a:xfrm>
            <a:off x="4206240" y="7315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4846320" y="6675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AI should support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4846320" y="10698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is most valuable when it assists the evaluator's work.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4206240" y="240487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3" name="Shape 10"/>
          <p:cNvSpPr/>
          <p:nvPr/>
        </p:nvSpPr>
        <p:spPr>
          <a:xfrm>
            <a:off x="4206240" y="25603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4" name="Text 11"/>
          <p:cNvSpPr/>
          <p:nvPr/>
        </p:nvSpPr>
        <p:spPr>
          <a:xfrm>
            <a:off x="4206240" y="25603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4846320" y="24963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Not replace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4846320" y="28986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is not a substitute for professional evaluation expertise.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4206240" y="423367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8" name="Shape 15"/>
          <p:cNvSpPr/>
          <p:nvPr/>
        </p:nvSpPr>
        <p:spPr>
          <a:xfrm>
            <a:off x="4206240" y="43891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9" name="Text 16"/>
          <p:cNvSpPr/>
          <p:nvPr/>
        </p:nvSpPr>
        <p:spPr>
          <a:xfrm>
            <a:off x="4206240" y="43891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4846320" y="43251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Human evaluators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4846320" y="47274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People remain accountable for judgment, context, and meaning.</a:t>
            </a:r>
            <a:endParaRPr lang="en-US" sz="1250" dirty="0"/>
          </a:p>
        </p:txBody>
      </p:sp>
      <p:sp>
        <p:nvSpPr>
          <p:cNvPr id="22" name="Text 19"/>
          <p:cNvSpPr/>
          <p:nvPr/>
        </p:nvSpPr>
        <p:spPr>
          <a:xfrm>
            <a:off x="457200" y="647395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Evaluation, Evidence &amp; Trust  |  M&amp;E, Inclusion, and AI in Practice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11277295" y="6473952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26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749040" cy="6858000"/>
          </a:xfrm>
          <a:prstGeom prst="rect">
            <a:avLst/>
          </a:prstGeom>
          <a:solidFill>
            <a:srgbClr val="21295C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3" name="Shape 1"/>
          <p:cNvSpPr/>
          <p:nvPr/>
        </p:nvSpPr>
        <p:spPr>
          <a:xfrm>
            <a:off x="640080" y="640080"/>
            <a:ext cx="1005840" cy="1005840"/>
          </a:xfrm>
          <a:prstGeom prst="ellipse">
            <a:avLst/>
          </a:prstGeom>
          <a:solidFill>
            <a:srgbClr val="4FD1C5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868680"/>
            <a:ext cx="548640" cy="5486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187452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4FD1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RESPONSIBILITY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640080" y="2240280"/>
            <a:ext cx="29260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Evaluators Must Strengthen Professional Standards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640080" y="5486400"/>
            <a:ext cx="2926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300" i="1" dirty="0">
                <a:solidFill>
                  <a:srgbClr val="C7E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Responsible AI use requires evaluators to actively strengthen their professional standards.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4206240" y="7315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9" name="Text 6"/>
          <p:cNvSpPr/>
          <p:nvPr/>
        </p:nvSpPr>
        <p:spPr>
          <a:xfrm>
            <a:off x="4206240" y="7315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4846320" y="6675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Ethical standards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4846320" y="10698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Clear, shared standards must guide AI-supported evaluation.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4206240" y="167335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3" name="Shape 10"/>
          <p:cNvSpPr/>
          <p:nvPr/>
        </p:nvSpPr>
        <p:spPr>
          <a:xfrm>
            <a:off x="4206240" y="182880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4" name="Text 11"/>
          <p:cNvSpPr/>
          <p:nvPr/>
        </p:nvSpPr>
        <p:spPr>
          <a:xfrm>
            <a:off x="4206240" y="18288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4846320" y="176479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Oversight systems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4846320" y="216712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Structured oversight catches errors before they cause harm.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4206240" y="277063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8" name="Shape 15"/>
          <p:cNvSpPr/>
          <p:nvPr/>
        </p:nvSpPr>
        <p:spPr>
          <a:xfrm>
            <a:off x="4206240" y="292608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9" name="Text 16"/>
          <p:cNvSpPr/>
          <p:nvPr/>
        </p:nvSpPr>
        <p:spPr>
          <a:xfrm>
            <a:off x="4206240" y="292608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4846320" y="286207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AI literacy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4846320" y="326440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Evaluators need the skills to understand and question AI tools.</a:t>
            </a:r>
            <a:endParaRPr lang="en-US" sz="1250" dirty="0"/>
          </a:p>
        </p:txBody>
      </p:sp>
      <p:sp>
        <p:nvSpPr>
          <p:cNvPr id="22" name="Shape 19"/>
          <p:cNvSpPr/>
          <p:nvPr/>
        </p:nvSpPr>
        <p:spPr>
          <a:xfrm>
            <a:off x="4206240" y="386791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3" name="Shape 20"/>
          <p:cNvSpPr/>
          <p:nvPr/>
        </p:nvSpPr>
        <p:spPr>
          <a:xfrm>
            <a:off x="4206240" y="402336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4" name="Text 21"/>
          <p:cNvSpPr/>
          <p:nvPr/>
        </p:nvSpPr>
        <p:spPr>
          <a:xfrm>
            <a:off x="4206240" y="402336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400" dirty="0"/>
          </a:p>
        </p:txBody>
      </p:sp>
      <p:sp>
        <p:nvSpPr>
          <p:cNvPr id="25" name="Text 22"/>
          <p:cNvSpPr/>
          <p:nvPr/>
        </p:nvSpPr>
        <p:spPr>
          <a:xfrm>
            <a:off x="4846320" y="395935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Institutional review</a:t>
            </a:r>
            <a:endParaRPr lang="en-US" sz="1800" dirty="0"/>
          </a:p>
        </p:txBody>
      </p:sp>
      <p:sp>
        <p:nvSpPr>
          <p:cNvPr id="26" name="Text 23"/>
          <p:cNvSpPr/>
          <p:nvPr/>
        </p:nvSpPr>
        <p:spPr>
          <a:xfrm>
            <a:off x="4846320" y="436168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Institutions must review and approve AI use in practice.</a:t>
            </a:r>
            <a:endParaRPr lang="en-US" sz="1250" dirty="0"/>
          </a:p>
        </p:txBody>
      </p:sp>
      <p:sp>
        <p:nvSpPr>
          <p:cNvPr id="27" name="Shape 24"/>
          <p:cNvSpPr/>
          <p:nvPr/>
        </p:nvSpPr>
        <p:spPr>
          <a:xfrm>
            <a:off x="4206240" y="496519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8" name="Shape 25"/>
          <p:cNvSpPr/>
          <p:nvPr/>
        </p:nvSpPr>
        <p:spPr>
          <a:xfrm>
            <a:off x="4206240" y="512064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9" name="Text 26"/>
          <p:cNvSpPr/>
          <p:nvPr/>
        </p:nvSpPr>
        <p:spPr>
          <a:xfrm>
            <a:off x="4206240" y="51206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400" dirty="0"/>
          </a:p>
        </p:txBody>
      </p:sp>
      <p:sp>
        <p:nvSpPr>
          <p:cNvPr id="30" name="Text 27"/>
          <p:cNvSpPr/>
          <p:nvPr/>
        </p:nvSpPr>
        <p:spPr>
          <a:xfrm>
            <a:off x="4846320" y="505663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Accountability</a:t>
            </a:r>
            <a:endParaRPr lang="en-US" sz="1800" dirty="0"/>
          </a:p>
        </p:txBody>
      </p:sp>
      <p:sp>
        <p:nvSpPr>
          <p:cNvPr id="31" name="Text 28"/>
          <p:cNvSpPr/>
          <p:nvPr/>
        </p:nvSpPr>
        <p:spPr>
          <a:xfrm>
            <a:off x="4846320" y="545896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Responsibility for outcomes must always rest with people.</a:t>
            </a:r>
            <a:endParaRPr lang="en-US" sz="1250" dirty="0"/>
          </a:p>
        </p:txBody>
      </p:sp>
      <p:sp>
        <p:nvSpPr>
          <p:cNvPr id="32" name="Text 29"/>
          <p:cNvSpPr/>
          <p:nvPr/>
        </p:nvSpPr>
        <p:spPr>
          <a:xfrm>
            <a:off x="457200" y="647395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Evaluation, Evidence &amp; Trust  |  M&amp;E, Inclusion, and AI in Practice</a:t>
            </a:r>
            <a:endParaRPr lang="en-US" sz="900" dirty="0"/>
          </a:p>
        </p:txBody>
      </p:sp>
      <p:sp>
        <p:nvSpPr>
          <p:cNvPr id="33" name="Text 30"/>
          <p:cNvSpPr/>
          <p:nvPr/>
        </p:nvSpPr>
        <p:spPr>
          <a:xfrm>
            <a:off x="11277295" y="6473952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27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749040" cy="6858000"/>
          </a:xfrm>
          <a:prstGeom prst="rect">
            <a:avLst/>
          </a:prstGeom>
          <a:solidFill>
            <a:srgbClr val="21295C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3" name="Shape 1"/>
          <p:cNvSpPr/>
          <p:nvPr/>
        </p:nvSpPr>
        <p:spPr>
          <a:xfrm>
            <a:off x="640080" y="640080"/>
            <a:ext cx="1005840" cy="1005840"/>
          </a:xfrm>
          <a:prstGeom prst="ellipse">
            <a:avLst/>
          </a:prstGeom>
          <a:solidFill>
            <a:srgbClr val="4FD1C5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868680"/>
            <a:ext cx="548640" cy="5486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187452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4FD1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FRAMEWORK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640080" y="2240280"/>
            <a:ext cx="29260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Practical Steps for Evaluators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640080" y="5486400"/>
            <a:ext cx="2926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300" i="1" dirty="0">
                <a:solidFill>
                  <a:srgbClr val="C7E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Evaluators should apply practical steps to keep AI use safe, credible, and accountable.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4206240" y="7315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9" name="Text 6"/>
          <p:cNvSpPr/>
          <p:nvPr/>
        </p:nvSpPr>
        <p:spPr>
          <a:xfrm>
            <a:off x="4206240" y="7315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4846320" y="6675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Review before use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4846320" y="10698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Assess any AI tool before applying it to real evaluation work.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4206240" y="167335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3" name="Shape 10"/>
          <p:cNvSpPr/>
          <p:nvPr/>
        </p:nvSpPr>
        <p:spPr>
          <a:xfrm>
            <a:off x="4206240" y="182880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4" name="Text 11"/>
          <p:cNvSpPr/>
          <p:nvPr/>
        </p:nvSpPr>
        <p:spPr>
          <a:xfrm>
            <a:off x="4206240" y="18288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4846320" y="176479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Validate data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4846320" y="216712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 that underlying data is accurate and representative.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4206240" y="277063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8" name="Shape 15"/>
          <p:cNvSpPr/>
          <p:nvPr/>
        </p:nvSpPr>
        <p:spPr>
          <a:xfrm>
            <a:off x="4206240" y="292608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9" name="Text 16"/>
          <p:cNvSpPr/>
          <p:nvPr/>
        </p:nvSpPr>
        <p:spPr>
          <a:xfrm>
            <a:off x="4206240" y="292608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4846320" y="286207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Document methods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4846320" y="326440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Record how and where AI was used in the process.</a:t>
            </a:r>
            <a:endParaRPr lang="en-US" sz="1250" dirty="0"/>
          </a:p>
        </p:txBody>
      </p:sp>
      <p:sp>
        <p:nvSpPr>
          <p:cNvPr id="22" name="Shape 19"/>
          <p:cNvSpPr/>
          <p:nvPr/>
        </p:nvSpPr>
        <p:spPr>
          <a:xfrm>
            <a:off x="4206240" y="386791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3" name="Shape 20"/>
          <p:cNvSpPr/>
          <p:nvPr/>
        </p:nvSpPr>
        <p:spPr>
          <a:xfrm>
            <a:off x="4206240" y="402336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4" name="Text 21"/>
          <p:cNvSpPr/>
          <p:nvPr/>
        </p:nvSpPr>
        <p:spPr>
          <a:xfrm>
            <a:off x="4206240" y="402336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400" dirty="0"/>
          </a:p>
        </p:txBody>
      </p:sp>
      <p:sp>
        <p:nvSpPr>
          <p:cNvPr id="25" name="Text 22"/>
          <p:cNvSpPr/>
          <p:nvPr/>
        </p:nvSpPr>
        <p:spPr>
          <a:xfrm>
            <a:off x="4846320" y="395935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Keep human control</a:t>
            </a:r>
            <a:endParaRPr lang="en-US" sz="1800" dirty="0"/>
          </a:p>
        </p:txBody>
      </p:sp>
      <p:sp>
        <p:nvSpPr>
          <p:cNvPr id="26" name="Text 23"/>
          <p:cNvSpPr/>
          <p:nvPr/>
        </p:nvSpPr>
        <p:spPr>
          <a:xfrm>
            <a:off x="4846320" y="436168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Retain final decision-making authority with people.</a:t>
            </a:r>
            <a:endParaRPr lang="en-US" sz="1250" dirty="0"/>
          </a:p>
        </p:txBody>
      </p:sp>
      <p:sp>
        <p:nvSpPr>
          <p:cNvPr id="27" name="Shape 24"/>
          <p:cNvSpPr/>
          <p:nvPr/>
        </p:nvSpPr>
        <p:spPr>
          <a:xfrm>
            <a:off x="4206240" y="496519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8" name="Shape 25"/>
          <p:cNvSpPr/>
          <p:nvPr/>
        </p:nvSpPr>
        <p:spPr>
          <a:xfrm>
            <a:off x="4206240" y="512064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9" name="Text 26"/>
          <p:cNvSpPr/>
          <p:nvPr/>
        </p:nvSpPr>
        <p:spPr>
          <a:xfrm>
            <a:off x="4206240" y="51206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400" dirty="0"/>
          </a:p>
        </p:txBody>
      </p:sp>
      <p:sp>
        <p:nvSpPr>
          <p:cNvPr id="30" name="Text 27"/>
          <p:cNvSpPr/>
          <p:nvPr/>
        </p:nvSpPr>
        <p:spPr>
          <a:xfrm>
            <a:off x="4846320" y="505663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Engage stakeholders</a:t>
            </a:r>
            <a:endParaRPr lang="en-US" sz="1800" dirty="0"/>
          </a:p>
        </p:txBody>
      </p:sp>
      <p:sp>
        <p:nvSpPr>
          <p:cNvPr id="31" name="Text 28"/>
          <p:cNvSpPr/>
          <p:nvPr/>
        </p:nvSpPr>
        <p:spPr>
          <a:xfrm>
            <a:off x="4846320" y="545896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Involve stakeholders in reviewing AI-assisted findings.</a:t>
            </a:r>
            <a:endParaRPr lang="en-US" sz="1250" dirty="0"/>
          </a:p>
        </p:txBody>
      </p:sp>
      <p:sp>
        <p:nvSpPr>
          <p:cNvPr id="32" name="Text 29"/>
          <p:cNvSpPr/>
          <p:nvPr/>
        </p:nvSpPr>
        <p:spPr>
          <a:xfrm>
            <a:off x="457200" y="647395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Evaluation, Evidence &amp; Trust  |  M&amp;E, Inclusion, and AI in Practice</a:t>
            </a:r>
            <a:endParaRPr lang="en-US" sz="900" dirty="0"/>
          </a:p>
        </p:txBody>
      </p:sp>
      <p:sp>
        <p:nvSpPr>
          <p:cNvPr id="33" name="Text 30"/>
          <p:cNvSpPr/>
          <p:nvPr/>
        </p:nvSpPr>
        <p:spPr>
          <a:xfrm>
            <a:off x="11277295" y="6473952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749040" cy="6858000"/>
          </a:xfrm>
          <a:prstGeom prst="rect">
            <a:avLst/>
          </a:prstGeom>
          <a:solidFill>
            <a:srgbClr val="21295C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3" name="Shape 1"/>
          <p:cNvSpPr/>
          <p:nvPr/>
        </p:nvSpPr>
        <p:spPr>
          <a:xfrm>
            <a:off x="640080" y="640080"/>
            <a:ext cx="1005840" cy="1005840"/>
          </a:xfrm>
          <a:prstGeom prst="ellipse">
            <a:avLst/>
          </a:prstGeom>
          <a:solidFill>
            <a:srgbClr val="4FD1C5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868680"/>
            <a:ext cx="548640" cy="5486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187452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4FD1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EXPECTED OUTCOMES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640080" y="2240280"/>
            <a:ext cx="29260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AI Can Strengthen Evaluation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640080" y="5486400"/>
            <a:ext cx="2926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300" i="1" dirty="0">
                <a:solidFill>
                  <a:srgbClr val="C7E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Applied responsibly, AI strengthens rather than undermines the evaluation profession.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4206240" y="7315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9" name="Text 6"/>
          <p:cNvSpPr/>
          <p:nvPr/>
        </p:nvSpPr>
        <p:spPr>
          <a:xfrm>
            <a:off x="4206240" y="7315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4846320" y="6675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Better awareness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4846320" y="10698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Evaluators gain clearer insight into AI's role and limits.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4206240" y="167335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3" name="Shape 10"/>
          <p:cNvSpPr/>
          <p:nvPr/>
        </p:nvSpPr>
        <p:spPr>
          <a:xfrm>
            <a:off x="4206240" y="182880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4" name="Text 11"/>
          <p:cNvSpPr/>
          <p:nvPr/>
        </p:nvSpPr>
        <p:spPr>
          <a:xfrm>
            <a:off x="4206240" y="18288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4846320" y="176479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Stronger ethics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4846320" y="216712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Ethical standards become more robust and explicit.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4206240" y="277063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8" name="Shape 15"/>
          <p:cNvSpPr/>
          <p:nvPr/>
        </p:nvSpPr>
        <p:spPr>
          <a:xfrm>
            <a:off x="4206240" y="292608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9" name="Text 16"/>
          <p:cNvSpPr/>
          <p:nvPr/>
        </p:nvSpPr>
        <p:spPr>
          <a:xfrm>
            <a:off x="4206240" y="292608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4846320" y="286207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More credible evidence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4846320" y="326440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Findings gain greater trust from stakeholders and decision-makers.</a:t>
            </a:r>
            <a:endParaRPr lang="en-US" sz="1250" dirty="0"/>
          </a:p>
        </p:txBody>
      </p:sp>
      <p:sp>
        <p:nvSpPr>
          <p:cNvPr id="22" name="Shape 19"/>
          <p:cNvSpPr/>
          <p:nvPr/>
        </p:nvSpPr>
        <p:spPr>
          <a:xfrm>
            <a:off x="4206240" y="386791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3" name="Shape 20"/>
          <p:cNvSpPr/>
          <p:nvPr/>
        </p:nvSpPr>
        <p:spPr>
          <a:xfrm>
            <a:off x="4206240" y="402336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4" name="Text 21"/>
          <p:cNvSpPr/>
          <p:nvPr/>
        </p:nvSpPr>
        <p:spPr>
          <a:xfrm>
            <a:off x="4206240" y="402336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400" dirty="0"/>
          </a:p>
        </p:txBody>
      </p:sp>
      <p:sp>
        <p:nvSpPr>
          <p:cNvPr id="25" name="Text 22"/>
          <p:cNvSpPr/>
          <p:nvPr/>
        </p:nvSpPr>
        <p:spPr>
          <a:xfrm>
            <a:off x="4846320" y="395935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Responsible AI use</a:t>
            </a:r>
            <a:endParaRPr lang="en-US" sz="1800" dirty="0"/>
          </a:p>
        </p:txBody>
      </p:sp>
      <p:sp>
        <p:nvSpPr>
          <p:cNvPr id="26" name="Text 23"/>
          <p:cNvSpPr/>
          <p:nvPr/>
        </p:nvSpPr>
        <p:spPr>
          <a:xfrm>
            <a:off x="4846320" y="436168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is applied deliberately, not as an unexamined shortcut.</a:t>
            </a:r>
            <a:endParaRPr lang="en-US" sz="1250" dirty="0"/>
          </a:p>
        </p:txBody>
      </p:sp>
      <p:sp>
        <p:nvSpPr>
          <p:cNvPr id="27" name="Shape 24"/>
          <p:cNvSpPr/>
          <p:nvPr/>
        </p:nvSpPr>
        <p:spPr>
          <a:xfrm>
            <a:off x="4206240" y="496519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8" name="Shape 25"/>
          <p:cNvSpPr/>
          <p:nvPr/>
        </p:nvSpPr>
        <p:spPr>
          <a:xfrm>
            <a:off x="4206240" y="512064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9" name="Text 26"/>
          <p:cNvSpPr/>
          <p:nvPr/>
        </p:nvSpPr>
        <p:spPr>
          <a:xfrm>
            <a:off x="4206240" y="51206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400" dirty="0"/>
          </a:p>
        </p:txBody>
      </p:sp>
      <p:sp>
        <p:nvSpPr>
          <p:cNvPr id="30" name="Text 27"/>
          <p:cNvSpPr/>
          <p:nvPr/>
        </p:nvSpPr>
        <p:spPr>
          <a:xfrm>
            <a:off x="4846320" y="505663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Improved evaluation practice</a:t>
            </a:r>
            <a:endParaRPr lang="en-US" sz="1800" dirty="0"/>
          </a:p>
        </p:txBody>
      </p:sp>
      <p:sp>
        <p:nvSpPr>
          <p:cNvPr id="31" name="Text 28"/>
          <p:cNvSpPr/>
          <p:nvPr/>
        </p:nvSpPr>
        <p:spPr>
          <a:xfrm>
            <a:off x="4846320" y="545896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overall quality of the profession's practice rises.</a:t>
            </a:r>
            <a:endParaRPr lang="en-US" sz="1250" dirty="0"/>
          </a:p>
        </p:txBody>
      </p:sp>
      <p:sp>
        <p:nvSpPr>
          <p:cNvPr id="32" name="Text 29"/>
          <p:cNvSpPr/>
          <p:nvPr/>
        </p:nvSpPr>
        <p:spPr>
          <a:xfrm>
            <a:off x="457200" y="647395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Evaluation, Evidence &amp; Trust  |  M&amp;E, Inclusion, and AI in Practice</a:t>
            </a:r>
            <a:endParaRPr lang="en-US" sz="900" dirty="0"/>
          </a:p>
        </p:txBody>
      </p:sp>
      <p:sp>
        <p:nvSpPr>
          <p:cNvPr id="33" name="Text 30"/>
          <p:cNvSpPr/>
          <p:nvPr/>
        </p:nvSpPr>
        <p:spPr>
          <a:xfrm>
            <a:off x="11277295" y="6473952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31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2129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1371600" y="-1645920"/>
            <a:ext cx="4572000" cy="4572000"/>
          </a:xfrm>
          <a:prstGeom prst="ellipse">
            <a:avLst/>
          </a:prstGeom>
          <a:solidFill>
            <a:srgbClr val="1C7293">
              <a:alpha val="30000"/>
            </a:srgbClr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3" name="Shape 1"/>
          <p:cNvSpPr/>
          <p:nvPr/>
        </p:nvSpPr>
        <p:spPr>
          <a:xfrm>
            <a:off x="9601200" y="4114800"/>
            <a:ext cx="3657600" cy="3657600"/>
          </a:xfrm>
          <a:prstGeom prst="ellipse">
            <a:avLst/>
          </a:prstGeom>
          <a:solidFill>
            <a:srgbClr val="4FD1C5">
              <a:alpha val="25000"/>
            </a:srgbClr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5" name="Text 3"/>
          <p:cNvSpPr/>
          <p:nvPr/>
        </p:nvSpPr>
        <p:spPr>
          <a:xfrm>
            <a:off x="914400" y="2697480"/>
            <a:ext cx="9144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Designing Innovation Into Evaluation</a:t>
            </a:r>
            <a:endParaRPr lang="en-US" sz="4200" dirty="0"/>
          </a:p>
        </p:txBody>
      </p:sp>
      <p:sp>
        <p:nvSpPr>
          <p:cNvPr id="6" name="Text 4"/>
          <p:cNvSpPr/>
          <p:nvPr/>
        </p:nvSpPr>
        <p:spPr>
          <a:xfrm>
            <a:off x="914400" y="356616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C7E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Perspectives on credibility, rigor, and human interpretation in an AI-enabled era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914400" y="4297680"/>
            <a:ext cx="2377440" cy="0"/>
          </a:xfrm>
          <a:prstGeom prst="line">
            <a:avLst/>
          </a:prstGeom>
          <a:noFill/>
          <a:ln w="2540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749040" cy="6858000"/>
          </a:xfrm>
          <a:prstGeom prst="rect">
            <a:avLst/>
          </a:prstGeom>
          <a:solidFill>
            <a:srgbClr val="21295C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6" name="Text 3"/>
          <p:cNvSpPr/>
          <p:nvPr/>
        </p:nvSpPr>
        <p:spPr>
          <a:xfrm>
            <a:off x="640080" y="2240280"/>
            <a:ext cx="29260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When to Conduct an Impact Evaluation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502920" y="4428744"/>
            <a:ext cx="2926080" cy="832104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C7E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step-by-step path for choosing the right evaluation design based on programme readiness and data availability.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4206240" y="594360"/>
            <a:ext cx="365760" cy="365760"/>
          </a:xfrm>
          <a:prstGeom prst="ellipse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9" name="Text 6"/>
          <p:cNvSpPr/>
          <p:nvPr/>
        </p:nvSpPr>
        <p:spPr>
          <a:xfrm>
            <a:off x="4206240" y="59436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4709160" y="539496"/>
            <a:ext cx="33069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1. Is the programme new?</a:t>
            </a:r>
            <a:endParaRPr lang="en-US" sz="1250" dirty="0"/>
          </a:p>
        </p:txBody>
      </p:sp>
      <p:sp>
        <p:nvSpPr>
          <p:cNvPr id="11" name="Text 8"/>
          <p:cNvSpPr/>
          <p:nvPr/>
        </p:nvSpPr>
        <p:spPr>
          <a:xfrm>
            <a:off x="4709160" y="868680"/>
            <a:ext cx="3306928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yes, design the monitoring and assessment system from the outset.</a:t>
            </a:r>
            <a:endParaRPr lang="en-US" sz="1000" dirty="0"/>
          </a:p>
        </p:txBody>
      </p:sp>
      <p:sp>
        <p:nvSpPr>
          <p:cNvPr id="12" name="Shape 9"/>
          <p:cNvSpPr/>
          <p:nvPr/>
        </p:nvSpPr>
        <p:spPr>
          <a:xfrm>
            <a:off x="4206240" y="2011680"/>
            <a:ext cx="365760" cy="365760"/>
          </a:xfrm>
          <a:prstGeom prst="ellipse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13" name="Text 10"/>
          <p:cNvSpPr/>
          <p:nvPr/>
        </p:nvSpPr>
        <p:spPr>
          <a:xfrm>
            <a:off x="4206240" y="201168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4709160" y="1956816"/>
            <a:ext cx="33069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2. Is scaling, expansion, or attribution the goal?</a:t>
            </a:r>
            <a:endParaRPr lang="en-US" sz="1250" dirty="0"/>
          </a:p>
        </p:txBody>
      </p:sp>
      <p:sp>
        <p:nvSpPr>
          <p:cNvPr id="15" name="Text 12"/>
          <p:cNvSpPr/>
          <p:nvPr/>
        </p:nvSpPr>
        <p:spPr>
          <a:xfrm>
            <a:off x="4709160" y="2286000"/>
            <a:ext cx="3306928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no, use a performance evaluation design without a counterfactual.</a:t>
            </a:r>
            <a:endParaRPr lang="en-US" sz="1000" dirty="0"/>
          </a:p>
        </p:txBody>
      </p:sp>
      <p:sp>
        <p:nvSpPr>
          <p:cNvPr id="16" name="Shape 13"/>
          <p:cNvSpPr/>
          <p:nvPr/>
        </p:nvSpPr>
        <p:spPr>
          <a:xfrm>
            <a:off x="4206240" y="3429000"/>
            <a:ext cx="365760" cy="365760"/>
          </a:xfrm>
          <a:prstGeom prst="ellipse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17" name="Text 14"/>
          <p:cNvSpPr/>
          <p:nvPr/>
        </p:nvSpPr>
        <p:spPr>
          <a:xfrm>
            <a:off x="4206240" y="34290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4709160" y="3374136"/>
            <a:ext cx="33069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3. Is the programme a realistic scope for impact evaluation?</a:t>
            </a:r>
            <a:endParaRPr lang="en-US" sz="1250" dirty="0"/>
          </a:p>
        </p:txBody>
      </p:sp>
      <p:sp>
        <p:nvSpPr>
          <p:cNvPr id="19" name="Text 16"/>
          <p:cNvSpPr/>
          <p:nvPr/>
        </p:nvSpPr>
        <p:spPr>
          <a:xfrm>
            <a:off x="4709160" y="3703320"/>
            <a:ext cx="3306928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no, a performance evaluation without a counterfactual is more appropriate.</a:t>
            </a:r>
            <a:endParaRPr lang="en-US" sz="1000" dirty="0"/>
          </a:p>
        </p:txBody>
      </p:sp>
      <p:sp>
        <p:nvSpPr>
          <p:cNvPr id="20" name="Shape 17"/>
          <p:cNvSpPr/>
          <p:nvPr/>
        </p:nvSpPr>
        <p:spPr>
          <a:xfrm>
            <a:off x="4206240" y="4846320"/>
            <a:ext cx="365760" cy="365760"/>
          </a:xfrm>
          <a:prstGeom prst="ellipse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21" name="Text 18"/>
          <p:cNvSpPr/>
          <p:nvPr/>
        </p:nvSpPr>
        <p:spPr>
          <a:xfrm>
            <a:off x="4206240" y="484632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200" dirty="0"/>
          </a:p>
        </p:txBody>
      </p:sp>
      <p:sp>
        <p:nvSpPr>
          <p:cNvPr id="22" name="Text 19"/>
          <p:cNvSpPr/>
          <p:nvPr/>
        </p:nvSpPr>
        <p:spPr>
          <a:xfrm>
            <a:off x="4709160" y="4791456"/>
            <a:ext cx="33069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4. Can a comparison group and baseline data be established?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4709160" y="5120640"/>
            <a:ext cx="3306928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no, consider a retrospective or quasi-experimental design.</a:t>
            </a:r>
            <a:endParaRPr lang="en-US" sz="1000" dirty="0"/>
          </a:p>
        </p:txBody>
      </p:sp>
      <p:sp>
        <p:nvSpPr>
          <p:cNvPr id="24" name="Shape 21"/>
          <p:cNvSpPr/>
          <p:nvPr/>
        </p:nvSpPr>
        <p:spPr>
          <a:xfrm>
            <a:off x="8290408" y="594360"/>
            <a:ext cx="365760" cy="365760"/>
          </a:xfrm>
          <a:prstGeom prst="ellipse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25" name="Text 22"/>
          <p:cNvSpPr/>
          <p:nvPr/>
        </p:nvSpPr>
        <p:spPr>
          <a:xfrm>
            <a:off x="8290408" y="59436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200" dirty="0"/>
          </a:p>
        </p:txBody>
      </p:sp>
      <p:sp>
        <p:nvSpPr>
          <p:cNvPr id="26" name="Text 23"/>
          <p:cNvSpPr/>
          <p:nvPr/>
        </p:nvSpPr>
        <p:spPr>
          <a:xfrm>
            <a:off x="8793328" y="539496"/>
            <a:ext cx="33069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5. Is randomized assignment feasible?</a:t>
            </a:r>
            <a:endParaRPr lang="en-US" sz="1250" dirty="0"/>
          </a:p>
        </p:txBody>
      </p:sp>
      <p:sp>
        <p:nvSpPr>
          <p:cNvPr id="27" name="Text 24"/>
          <p:cNvSpPr/>
          <p:nvPr/>
        </p:nvSpPr>
        <p:spPr>
          <a:xfrm>
            <a:off x="8793328" y="868680"/>
            <a:ext cx="3306928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yes, outline measurable impact questions and proceed with the design.</a:t>
            </a:r>
            <a:endParaRPr lang="en-US" sz="1000" dirty="0"/>
          </a:p>
        </p:txBody>
      </p:sp>
      <p:sp>
        <p:nvSpPr>
          <p:cNvPr id="28" name="Shape 25"/>
          <p:cNvSpPr/>
          <p:nvPr/>
        </p:nvSpPr>
        <p:spPr>
          <a:xfrm>
            <a:off x="8290408" y="2011680"/>
            <a:ext cx="365760" cy="365760"/>
          </a:xfrm>
          <a:prstGeom prst="ellipse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29" name="Text 26"/>
          <p:cNvSpPr/>
          <p:nvPr/>
        </p:nvSpPr>
        <p:spPr>
          <a:xfrm>
            <a:off x="8290408" y="201168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200" dirty="0"/>
          </a:p>
        </p:txBody>
      </p:sp>
      <p:sp>
        <p:nvSpPr>
          <p:cNvPr id="30" name="Text 27"/>
          <p:cNvSpPr/>
          <p:nvPr/>
        </p:nvSpPr>
        <p:spPr>
          <a:xfrm>
            <a:off x="8793328" y="1956816"/>
            <a:ext cx="33069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6. Are the groups large enough for causal judgments?</a:t>
            </a:r>
            <a:endParaRPr lang="en-US" sz="1250" dirty="0"/>
          </a:p>
        </p:txBody>
      </p:sp>
      <p:sp>
        <p:nvSpPr>
          <p:cNvPr id="31" name="Text 28"/>
          <p:cNvSpPr/>
          <p:nvPr/>
        </p:nvSpPr>
        <p:spPr>
          <a:xfrm>
            <a:off x="8793328" y="2286000"/>
            <a:ext cx="3306928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no, fall back to a performance evaluation with no counterfactual.</a:t>
            </a:r>
            <a:endParaRPr lang="en-US" sz="1000" dirty="0"/>
          </a:p>
        </p:txBody>
      </p:sp>
      <p:sp>
        <p:nvSpPr>
          <p:cNvPr id="32" name="Shape 29"/>
          <p:cNvSpPr/>
          <p:nvPr/>
        </p:nvSpPr>
        <p:spPr>
          <a:xfrm>
            <a:off x="8290408" y="3429000"/>
            <a:ext cx="365760" cy="365760"/>
          </a:xfrm>
          <a:prstGeom prst="ellipse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33" name="Text 30"/>
          <p:cNvSpPr/>
          <p:nvPr/>
        </p:nvSpPr>
        <p:spPr>
          <a:xfrm>
            <a:off x="8290408" y="34290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200" dirty="0"/>
          </a:p>
        </p:txBody>
      </p:sp>
      <p:sp>
        <p:nvSpPr>
          <p:cNvPr id="34" name="Text 31"/>
          <p:cNvSpPr/>
          <p:nvPr/>
        </p:nvSpPr>
        <p:spPr>
          <a:xfrm>
            <a:off x="8793328" y="3374136"/>
            <a:ext cx="33069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7. Is there sufficient data for the evaluation period?</a:t>
            </a:r>
            <a:endParaRPr lang="en-US" sz="1250" dirty="0"/>
          </a:p>
        </p:txBody>
      </p:sp>
      <p:sp>
        <p:nvSpPr>
          <p:cNvPr id="35" name="Text 32"/>
          <p:cNvSpPr/>
          <p:nvPr/>
        </p:nvSpPr>
        <p:spPr>
          <a:xfrm>
            <a:off x="8793328" y="3703320"/>
            <a:ext cx="3306928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no, use an interrupted time series or quasi-experimental design.</a:t>
            </a:r>
            <a:endParaRPr lang="en-US" sz="1000" dirty="0"/>
          </a:p>
        </p:txBody>
      </p:sp>
      <p:sp>
        <p:nvSpPr>
          <p:cNvPr id="36" name="Shape 33"/>
          <p:cNvSpPr/>
          <p:nvPr/>
        </p:nvSpPr>
        <p:spPr>
          <a:xfrm>
            <a:off x="8290408" y="4846320"/>
            <a:ext cx="365760" cy="365760"/>
          </a:xfrm>
          <a:prstGeom prst="ellipse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37" name="Text 34"/>
          <p:cNvSpPr/>
          <p:nvPr/>
        </p:nvSpPr>
        <p:spPr>
          <a:xfrm>
            <a:off x="8290408" y="484632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200" dirty="0"/>
          </a:p>
        </p:txBody>
      </p:sp>
      <p:sp>
        <p:nvSpPr>
          <p:cNvPr id="38" name="Text 35"/>
          <p:cNvSpPr/>
          <p:nvPr/>
        </p:nvSpPr>
        <p:spPr>
          <a:xfrm>
            <a:off x="8793328" y="4791456"/>
            <a:ext cx="33069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8. Does the data span a sufficiently long duration?</a:t>
            </a:r>
            <a:endParaRPr lang="en-US" sz="1250" dirty="0"/>
          </a:p>
        </p:txBody>
      </p:sp>
      <p:sp>
        <p:nvSpPr>
          <p:cNvPr id="39" name="Text 36"/>
          <p:cNvSpPr/>
          <p:nvPr/>
        </p:nvSpPr>
        <p:spPr>
          <a:xfrm>
            <a:off x="8793328" y="5120640"/>
            <a:ext cx="3306928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yes, use a prospective experimental design or a randomized controlled trial.</a:t>
            </a:r>
            <a:endParaRPr lang="en-US" sz="1000" dirty="0"/>
          </a:p>
        </p:txBody>
      </p:sp>
      <p:sp>
        <p:nvSpPr>
          <p:cNvPr id="41" name="Text 38"/>
          <p:cNvSpPr/>
          <p:nvPr/>
        </p:nvSpPr>
        <p:spPr>
          <a:xfrm>
            <a:off x="11277295" y="6473952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0245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749040" cy="6858000"/>
          </a:xfrm>
          <a:prstGeom prst="rect">
            <a:avLst/>
          </a:prstGeom>
          <a:solidFill>
            <a:srgbClr val="21295C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3" name="Shape 1"/>
          <p:cNvSpPr/>
          <p:nvPr/>
        </p:nvSpPr>
        <p:spPr>
          <a:xfrm>
            <a:off x="640080" y="640080"/>
            <a:ext cx="1005840" cy="1005840"/>
          </a:xfrm>
          <a:prstGeom prst="ellipse">
            <a:avLst/>
          </a:prstGeom>
          <a:solidFill>
            <a:srgbClr val="4FD1C5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868680"/>
            <a:ext cx="548640" cy="54864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40080" y="2240280"/>
            <a:ext cx="29260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What This Session Explores</a:t>
            </a:r>
            <a:endParaRPr lang="en-US" sz="3000" dirty="0"/>
          </a:p>
        </p:txBody>
      </p:sp>
      <p:sp>
        <p:nvSpPr>
          <p:cNvPr id="8" name="Shape 5"/>
          <p:cNvSpPr/>
          <p:nvPr/>
        </p:nvSpPr>
        <p:spPr>
          <a:xfrm>
            <a:off x="4206240" y="7315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9" name="Text 6"/>
          <p:cNvSpPr/>
          <p:nvPr/>
        </p:nvSpPr>
        <p:spPr>
          <a:xfrm>
            <a:off x="4206240" y="7315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4846320" y="6675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What is evaluation</a:t>
            </a:r>
            <a:r>
              <a:rPr lang="en-US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framework and steps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4846320" y="10698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Look closely at how framework, AI tools are applied in practice.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4206240" y="167335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3" name="Shape 10"/>
          <p:cNvSpPr/>
          <p:nvPr/>
        </p:nvSpPr>
        <p:spPr>
          <a:xfrm>
            <a:off x="4206240" y="182880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4" name="Text 11"/>
          <p:cNvSpPr/>
          <p:nvPr/>
        </p:nvSpPr>
        <p:spPr>
          <a:xfrm>
            <a:off x="4206240" y="18288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4846320" y="176479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Identify ethical risks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4846320" y="216712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Surface the risks that come with AI-supported evidence.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4206240" y="277063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8" name="Shape 15"/>
          <p:cNvSpPr/>
          <p:nvPr/>
        </p:nvSpPr>
        <p:spPr>
          <a:xfrm>
            <a:off x="4206240" y="292608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9" name="Text 16"/>
          <p:cNvSpPr/>
          <p:nvPr/>
        </p:nvSpPr>
        <p:spPr>
          <a:xfrm>
            <a:off x="4206240" y="292608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4846320" y="286207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Strengthen trust in evidence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4846320" y="326440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Explore what builds — and undermines — confidence in findings.</a:t>
            </a:r>
            <a:endParaRPr lang="en-US" sz="1250" dirty="0"/>
          </a:p>
        </p:txBody>
      </p:sp>
      <p:sp>
        <p:nvSpPr>
          <p:cNvPr id="22" name="Shape 19"/>
          <p:cNvSpPr/>
          <p:nvPr/>
        </p:nvSpPr>
        <p:spPr>
          <a:xfrm>
            <a:off x="4206240" y="386791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3" name="Shape 20"/>
          <p:cNvSpPr/>
          <p:nvPr/>
        </p:nvSpPr>
        <p:spPr>
          <a:xfrm>
            <a:off x="4206240" y="402336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4" name="Text 21"/>
          <p:cNvSpPr/>
          <p:nvPr/>
        </p:nvSpPr>
        <p:spPr>
          <a:xfrm>
            <a:off x="4206240" y="402336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400" dirty="0"/>
          </a:p>
        </p:txBody>
      </p:sp>
      <p:sp>
        <p:nvSpPr>
          <p:cNvPr id="25" name="Text 22"/>
          <p:cNvSpPr/>
          <p:nvPr/>
        </p:nvSpPr>
        <p:spPr>
          <a:xfrm>
            <a:off x="4846320" y="395935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AI in evaluation</a:t>
            </a:r>
            <a:endParaRPr lang="en-US" sz="1800" dirty="0"/>
          </a:p>
        </p:txBody>
      </p:sp>
      <p:sp>
        <p:nvSpPr>
          <p:cNvPr id="26" name="Text 23"/>
          <p:cNvSpPr/>
          <p:nvPr/>
        </p:nvSpPr>
        <p:spPr>
          <a:xfrm>
            <a:off x="4846320" y="436168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session explores how AI is used in evaluation and what it means for the profession.</a:t>
            </a:r>
          </a:p>
        </p:txBody>
      </p:sp>
      <p:sp>
        <p:nvSpPr>
          <p:cNvPr id="27" name="Shape 24"/>
          <p:cNvSpPr/>
          <p:nvPr/>
        </p:nvSpPr>
        <p:spPr>
          <a:xfrm>
            <a:off x="4206240" y="496519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8" name="Shape 25"/>
          <p:cNvSpPr/>
          <p:nvPr/>
        </p:nvSpPr>
        <p:spPr>
          <a:xfrm>
            <a:off x="4206240" y="512064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9" name="Text 26"/>
          <p:cNvSpPr/>
          <p:nvPr/>
        </p:nvSpPr>
        <p:spPr>
          <a:xfrm>
            <a:off x="4206240" y="51206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400" dirty="0"/>
          </a:p>
        </p:txBody>
      </p:sp>
      <p:sp>
        <p:nvSpPr>
          <p:cNvPr id="30" name="Text 27"/>
          <p:cNvSpPr/>
          <p:nvPr/>
        </p:nvSpPr>
        <p:spPr>
          <a:xfrm>
            <a:off x="4846320" y="505663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Impact evaluation, LNOB integration etc.</a:t>
            </a:r>
            <a:endParaRPr lang="en-US" sz="1800" dirty="0"/>
          </a:p>
        </p:txBody>
      </p:sp>
      <p:sp>
        <p:nvSpPr>
          <p:cNvPr id="31" name="Text 28"/>
          <p:cNvSpPr/>
          <p:nvPr/>
        </p:nvSpPr>
        <p:spPr>
          <a:xfrm>
            <a:off x="4846320" y="545896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use impact, how measure LNOB and evaluation designs</a:t>
            </a:r>
            <a:endParaRPr lang="en-US" sz="1250" dirty="0"/>
          </a:p>
        </p:txBody>
      </p:sp>
      <p:sp>
        <p:nvSpPr>
          <p:cNvPr id="33" name="Text 30"/>
          <p:cNvSpPr/>
          <p:nvPr/>
        </p:nvSpPr>
        <p:spPr>
          <a:xfrm>
            <a:off x="11277295" y="6473952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21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91753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749040" cy="6858000"/>
          </a:xfrm>
          <a:prstGeom prst="rect">
            <a:avLst/>
          </a:prstGeom>
          <a:solidFill>
            <a:srgbClr val="21295C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6" name="Text 3"/>
          <p:cNvSpPr/>
          <p:nvPr/>
        </p:nvSpPr>
        <p:spPr>
          <a:xfrm>
            <a:off x="640080" y="2240280"/>
            <a:ext cx="29260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Impact Evaluation </a:t>
            </a:r>
            <a:r>
              <a:rPr lang="en-US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(When to Do or Not to Do) </a:t>
            </a:r>
            <a:endParaRPr lang="en-US" sz="3200" dirty="0"/>
          </a:p>
        </p:txBody>
      </p:sp>
      <p:sp>
        <p:nvSpPr>
          <p:cNvPr id="8" name="Shape 5"/>
          <p:cNvSpPr/>
          <p:nvPr/>
        </p:nvSpPr>
        <p:spPr>
          <a:xfrm>
            <a:off x="4206240" y="1036320"/>
            <a:ext cx="3809848" cy="4328160"/>
          </a:xfrm>
          <a:prstGeom prst="rect">
            <a:avLst/>
          </a:prstGeom>
          <a:solidFill>
            <a:srgbClr val="EAF6F1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9" name="Shape 6"/>
          <p:cNvSpPr/>
          <p:nvPr/>
        </p:nvSpPr>
        <p:spPr>
          <a:xfrm>
            <a:off x="8290408" y="1036320"/>
            <a:ext cx="3749040" cy="4724400"/>
          </a:xfrm>
          <a:prstGeom prst="rect">
            <a:avLst/>
          </a:prstGeom>
          <a:solidFill>
            <a:srgbClr val="FBEEEF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10" name="Text 7"/>
          <p:cNvSpPr/>
          <p:nvPr/>
        </p:nvSpPr>
        <p:spPr>
          <a:xfrm>
            <a:off x="4480560" y="868680"/>
            <a:ext cx="326120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E8B57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Consider Impact Evaluation When: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8686800" y="1188720"/>
            <a:ext cx="326120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B23A4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Impact Evaluation Is NOT Appropriate When: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4480560" y="1600200"/>
            <a:ext cx="3261208" cy="3931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1000"/>
              </a:spcAft>
              <a:buSzPct val="100000"/>
              <a:buChar char="●"/>
            </a:pPr>
            <a:r>
              <a:rPr lang="en-US" sz="1350" dirty="0">
                <a:solidFill>
                  <a:srgbClr val="1E2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Scaling or replication is planned</a:t>
            </a:r>
            <a:endParaRPr lang="en-US" sz="1350" dirty="0"/>
          </a:p>
          <a:p>
            <a:pPr marL="342900" indent="-342900">
              <a:spcAft>
                <a:spcPts val="1000"/>
              </a:spcAft>
              <a:buSzPct val="100000"/>
              <a:buChar char="●"/>
            </a:pPr>
            <a:r>
              <a:rPr lang="en-US" sz="1350" dirty="0">
                <a:solidFill>
                  <a:srgbClr val="1E2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Contribution needs to be demonstrated</a:t>
            </a:r>
            <a:endParaRPr lang="en-US" sz="1350" dirty="0"/>
          </a:p>
          <a:p>
            <a:pPr marL="342900" indent="-342900">
              <a:spcAft>
                <a:spcPts val="1000"/>
              </a:spcAft>
              <a:buSzPct val="100000"/>
              <a:buChar char="●"/>
            </a:pPr>
            <a:r>
              <a:rPr lang="en-US" sz="1350" dirty="0">
                <a:solidFill>
                  <a:srgbClr val="1E2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Knowledge gaps exist</a:t>
            </a:r>
            <a:endParaRPr lang="en-US" sz="1350" dirty="0"/>
          </a:p>
          <a:p>
            <a:pPr marL="342900" indent="-342900">
              <a:spcAft>
                <a:spcPts val="1000"/>
              </a:spcAft>
              <a:buSzPct val="100000"/>
              <a:buChar char="●"/>
            </a:pPr>
            <a:r>
              <a:rPr lang="en-US" sz="1350" dirty="0">
                <a:solidFill>
                  <a:srgbClr val="1E2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intervention is stable and measurable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8564728" y="2042160"/>
            <a:ext cx="3078327" cy="3230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1000"/>
              </a:spcAft>
              <a:buSzPct val="100000"/>
              <a:buChar char="●"/>
            </a:pPr>
            <a:r>
              <a:rPr lang="en-US" sz="1350" dirty="0">
                <a:solidFill>
                  <a:srgbClr val="1E2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counterfactual cannot be established</a:t>
            </a:r>
            <a:endParaRPr lang="en-US" sz="1350" dirty="0"/>
          </a:p>
          <a:p>
            <a:pPr marL="342900" indent="-342900">
              <a:spcAft>
                <a:spcPts val="1000"/>
              </a:spcAft>
              <a:buSzPct val="100000"/>
              <a:buChar char="●"/>
            </a:pPr>
            <a:r>
              <a:rPr lang="en-US" sz="1350" dirty="0">
                <a:solidFill>
                  <a:srgbClr val="1E2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programme is still in early development</a:t>
            </a:r>
            <a:endParaRPr lang="en-US" sz="1350" dirty="0"/>
          </a:p>
          <a:p>
            <a:pPr marL="342900" indent="-342900">
              <a:spcAft>
                <a:spcPts val="1000"/>
              </a:spcAft>
              <a:buSzPct val="100000"/>
              <a:buChar char="●"/>
            </a:pPr>
            <a:r>
              <a:rPr lang="en-US" sz="1350" dirty="0">
                <a:solidFill>
                  <a:srgbClr val="1E2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Existing evidence already answers effectiveness questions</a:t>
            </a:r>
            <a:endParaRPr lang="en-US" sz="1350" dirty="0"/>
          </a:p>
          <a:p>
            <a:pPr marL="342900" indent="-342900">
              <a:spcAft>
                <a:spcPts val="1000"/>
              </a:spcAft>
              <a:buSzPct val="100000"/>
              <a:buChar char="●"/>
            </a:pPr>
            <a:r>
              <a:rPr lang="en-US" sz="1350" dirty="0">
                <a:solidFill>
                  <a:srgbClr val="1E2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Measuring indirect effects is not feasible</a:t>
            </a:r>
            <a:endParaRPr lang="en-US" sz="1350" dirty="0"/>
          </a:p>
        </p:txBody>
      </p:sp>
      <p:sp>
        <p:nvSpPr>
          <p:cNvPr id="14" name="Shape 11"/>
          <p:cNvSpPr/>
          <p:nvPr/>
        </p:nvSpPr>
        <p:spPr>
          <a:xfrm>
            <a:off x="4297680" y="5861304"/>
            <a:ext cx="7436815" cy="502920"/>
          </a:xfrm>
          <a:prstGeom prst="rect">
            <a:avLst/>
          </a:prstGeom>
          <a:solidFill>
            <a:srgbClr val="F0F6F7"/>
          </a:solidFill>
          <a:ln w="1270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5" name="Text 12"/>
          <p:cNvSpPr/>
          <p:nvPr/>
        </p:nvSpPr>
        <p:spPr>
          <a:xfrm>
            <a:off x="4343400" y="5897880"/>
            <a:ext cx="716249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i="1" dirty="0">
                <a:solidFill>
                  <a:srgbClr val="212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 evaluation is a strategic choice, not required for every programme.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11277295" y="6473952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84389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749040" cy="6858000"/>
          </a:xfrm>
          <a:prstGeom prst="rect">
            <a:avLst/>
          </a:prstGeom>
          <a:solidFill>
            <a:srgbClr val="21295C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3" name="Shape 1"/>
          <p:cNvSpPr/>
          <p:nvPr/>
        </p:nvSpPr>
        <p:spPr>
          <a:xfrm>
            <a:off x="640080" y="640080"/>
            <a:ext cx="1005840" cy="1005840"/>
          </a:xfrm>
          <a:prstGeom prst="ellipse">
            <a:avLst/>
          </a:prstGeom>
          <a:solidFill>
            <a:srgbClr val="4FD1C5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868680"/>
            <a:ext cx="548640" cy="5486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187452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4FD1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SHIFT WE ARE EXPERIENCING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640080" y="2240280"/>
            <a:ext cx="29260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Evidence Is Changing Faster Than Judgment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640080" y="5486400"/>
            <a:ext cx="2926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300" i="1" dirty="0">
                <a:solidFill>
                  <a:srgbClr val="C7E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But more evidence does not automatically lead to better decisions.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4206240" y="7315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9" name="Text 6"/>
          <p:cNvSpPr/>
          <p:nvPr/>
        </p:nvSpPr>
        <p:spPr>
          <a:xfrm>
            <a:off x="4206240" y="7315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4846320" y="6675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How evidence is generated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4846320" y="10698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now produces evidence at a pace and scale unseen before.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4206240" y="240487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3" name="Shape 10"/>
          <p:cNvSpPr/>
          <p:nvPr/>
        </p:nvSpPr>
        <p:spPr>
          <a:xfrm>
            <a:off x="4206240" y="25603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4" name="Text 11"/>
          <p:cNvSpPr/>
          <p:nvPr/>
        </p:nvSpPr>
        <p:spPr>
          <a:xfrm>
            <a:off x="4206240" y="25603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4846320" y="24963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How evidence is synthesized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4846320" y="28986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condenses and connects information across many sources.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4206240" y="423367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8" name="Shape 15"/>
          <p:cNvSpPr/>
          <p:nvPr/>
        </p:nvSpPr>
        <p:spPr>
          <a:xfrm>
            <a:off x="4206240" y="43891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9" name="Text 16"/>
          <p:cNvSpPr/>
          <p:nvPr/>
        </p:nvSpPr>
        <p:spPr>
          <a:xfrm>
            <a:off x="4206240" y="43891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4846320" y="43251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How evidence is communicated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4846320" y="47274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reshapes how findings are packaged and delivered to users.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11277295" y="6473952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33</a:t>
            </a:r>
            <a:endParaRPr lang="en-US" sz="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749040" cy="6858000"/>
          </a:xfrm>
          <a:prstGeom prst="rect">
            <a:avLst/>
          </a:prstGeom>
          <a:solidFill>
            <a:srgbClr val="21295C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3" name="Shape 1"/>
          <p:cNvSpPr/>
          <p:nvPr/>
        </p:nvSpPr>
        <p:spPr>
          <a:xfrm>
            <a:off x="640080" y="640080"/>
            <a:ext cx="1005840" cy="1005840"/>
          </a:xfrm>
          <a:prstGeom prst="ellipse">
            <a:avLst/>
          </a:prstGeom>
          <a:solidFill>
            <a:srgbClr val="4FD1C5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868680"/>
            <a:ext cx="548640" cy="5486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187452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4FD1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TRUST BEGINS BEFORE THE EVALUATION STARTS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640080" y="2240280"/>
            <a:ext cx="29260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Credibility Cannot Be Retrofitted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640080" y="5486400"/>
            <a:ext cx="2926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300" i="1" dirty="0">
                <a:solidFill>
                  <a:srgbClr val="C7E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Credibility cannot be added at the reporting stage — it is shaped from the very beginning of the process.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4206240" y="7315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9" name="Text 6"/>
          <p:cNvSpPr/>
          <p:nvPr/>
        </p:nvSpPr>
        <p:spPr>
          <a:xfrm>
            <a:off x="4206240" y="7315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4846320" y="6675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Designing around decisions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4846320" y="10698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Evaluation design should start from the decisions it will inform.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4206240" y="240487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3" name="Shape 10"/>
          <p:cNvSpPr/>
          <p:nvPr/>
        </p:nvSpPr>
        <p:spPr>
          <a:xfrm>
            <a:off x="4206240" y="25603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4" name="Text 11"/>
          <p:cNvSpPr/>
          <p:nvPr/>
        </p:nvSpPr>
        <p:spPr>
          <a:xfrm>
            <a:off x="4206240" y="25603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4846320" y="24963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Appropriate rigor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4846320" y="28986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Rigor should match the stakes and context of the decision.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4206240" y="423367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8" name="Shape 15"/>
          <p:cNvSpPr/>
          <p:nvPr/>
        </p:nvSpPr>
        <p:spPr>
          <a:xfrm>
            <a:off x="4206240" y="43891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9" name="Text 16"/>
          <p:cNvSpPr/>
          <p:nvPr/>
        </p:nvSpPr>
        <p:spPr>
          <a:xfrm>
            <a:off x="4206240" y="43891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4846320" y="43251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Collective interpretation and use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4846320" y="47274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Findings gain trust when interpreted and used together.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11277295" y="6473952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34</a:t>
            </a:r>
            <a:endParaRPr lang="en-US" sz="9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749040" cy="6858000"/>
          </a:xfrm>
          <a:prstGeom prst="rect">
            <a:avLst/>
          </a:prstGeom>
          <a:solidFill>
            <a:srgbClr val="21295C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3" name="Shape 1"/>
          <p:cNvSpPr/>
          <p:nvPr/>
        </p:nvSpPr>
        <p:spPr>
          <a:xfrm>
            <a:off x="640080" y="640080"/>
            <a:ext cx="1005840" cy="1005840"/>
          </a:xfrm>
          <a:prstGeom prst="ellipse">
            <a:avLst/>
          </a:prstGeom>
          <a:solidFill>
            <a:srgbClr val="4FD1C5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868680"/>
            <a:ext cx="548640" cy="5486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187452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4FD1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APPROPRIATE RIGOR IN DATA-RICH ENVIRONMENTS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640080" y="2240280"/>
            <a:ext cx="29260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More Data Does Not Mean More Credibility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640080" y="5486400"/>
            <a:ext cx="2926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300" i="1" dirty="0">
                <a:solidFill>
                  <a:srgbClr val="C7E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data-rich environments, appropriate rigor — not sheer volume — is what builds credibility.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4206240" y="7315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9" name="Text 6"/>
          <p:cNvSpPr/>
          <p:nvPr/>
        </p:nvSpPr>
        <p:spPr>
          <a:xfrm>
            <a:off x="4206240" y="7315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4846320" y="6675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Decision stakes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4846320" y="10698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Higher-stakes decisions call for a higher standard of rigor.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4206240" y="194767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3" name="Shape 10"/>
          <p:cNvSpPr/>
          <p:nvPr/>
        </p:nvSpPr>
        <p:spPr>
          <a:xfrm>
            <a:off x="4206240" y="21031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4" name="Text 11"/>
          <p:cNvSpPr/>
          <p:nvPr/>
        </p:nvSpPr>
        <p:spPr>
          <a:xfrm>
            <a:off x="4206240" y="21031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4846320" y="20391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Context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4846320" y="24414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setting shapes what counts as sufficient evidence.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4206240" y="331927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8" name="Shape 15"/>
          <p:cNvSpPr/>
          <p:nvPr/>
        </p:nvSpPr>
        <p:spPr>
          <a:xfrm>
            <a:off x="4206240" y="34747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9" name="Text 16"/>
          <p:cNvSpPr/>
          <p:nvPr/>
        </p:nvSpPr>
        <p:spPr>
          <a:xfrm>
            <a:off x="4206240" y="34747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4846320" y="34107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Uncertainty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4846320" y="38130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Rigor must account honestly for what remains unknown.</a:t>
            </a:r>
            <a:endParaRPr lang="en-US" sz="1250" dirty="0"/>
          </a:p>
        </p:txBody>
      </p:sp>
      <p:sp>
        <p:nvSpPr>
          <p:cNvPr id="22" name="Shape 19"/>
          <p:cNvSpPr/>
          <p:nvPr/>
        </p:nvSpPr>
        <p:spPr>
          <a:xfrm>
            <a:off x="4206240" y="469087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3" name="Shape 20"/>
          <p:cNvSpPr/>
          <p:nvPr/>
        </p:nvSpPr>
        <p:spPr>
          <a:xfrm>
            <a:off x="4206240" y="48463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4" name="Text 21"/>
          <p:cNvSpPr/>
          <p:nvPr/>
        </p:nvSpPr>
        <p:spPr>
          <a:xfrm>
            <a:off x="4206240" y="48463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400" dirty="0"/>
          </a:p>
        </p:txBody>
      </p:sp>
      <p:sp>
        <p:nvSpPr>
          <p:cNvPr id="25" name="Text 22"/>
          <p:cNvSpPr/>
          <p:nvPr/>
        </p:nvSpPr>
        <p:spPr>
          <a:xfrm>
            <a:off x="4846320" y="47823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Timelines</a:t>
            </a:r>
            <a:endParaRPr lang="en-US" sz="1800" dirty="0"/>
          </a:p>
        </p:txBody>
      </p:sp>
      <p:sp>
        <p:nvSpPr>
          <p:cNvPr id="26" name="Text 23"/>
          <p:cNvSpPr/>
          <p:nvPr/>
        </p:nvSpPr>
        <p:spPr>
          <a:xfrm>
            <a:off x="4846320" y="51846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Available time constrains how much rigor is feasible.</a:t>
            </a:r>
            <a:endParaRPr lang="en-US" sz="1250" dirty="0"/>
          </a:p>
        </p:txBody>
      </p:sp>
      <p:sp>
        <p:nvSpPr>
          <p:cNvPr id="27" name="Text 24"/>
          <p:cNvSpPr/>
          <p:nvPr/>
        </p:nvSpPr>
        <p:spPr>
          <a:xfrm>
            <a:off x="457200" y="647395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Evaluation, Evidence &amp; Trust  |  M&amp;E, Inclusion, and AI in Practice</a:t>
            </a:r>
            <a:endParaRPr lang="en-US" sz="900" dirty="0"/>
          </a:p>
        </p:txBody>
      </p:sp>
      <p:sp>
        <p:nvSpPr>
          <p:cNvPr id="28" name="Text 25"/>
          <p:cNvSpPr/>
          <p:nvPr/>
        </p:nvSpPr>
        <p:spPr>
          <a:xfrm>
            <a:off x="11277295" y="6473952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35</a:t>
            </a:r>
            <a:endParaRPr lang="en-US" sz="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749040" cy="6858000"/>
          </a:xfrm>
          <a:prstGeom prst="rect">
            <a:avLst/>
          </a:prstGeom>
          <a:solidFill>
            <a:srgbClr val="21295C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3" name="Shape 1"/>
          <p:cNvSpPr/>
          <p:nvPr/>
        </p:nvSpPr>
        <p:spPr>
          <a:xfrm>
            <a:off x="640080" y="640080"/>
            <a:ext cx="1005840" cy="1005840"/>
          </a:xfrm>
          <a:prstGeom prst="ellipse">
            <a:avLst/>
          </a:prstGeom>
          <a:solidFill>
            <a:srgbClr val="4FD1C5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868680"/>
            <a:ext cx="548640" cy="5486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187452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4FD1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HUMAN INTERPRETATION STILL MATTERS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640080" y="2240280"/>
            <a:ext cx="29260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Innovation/Trust Is</a:t>
            </a: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Strengthened Through Collective Interpretation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640080" y="5486400"/>
            <a:ext cx="2926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300" i="1" dirty="0">
                <a:solidFill>
                  <a:srgbClr val="C7E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can identify patterns, summarize information, and accelerate synthesis — but interpretation still depends on people.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4206240" y="7315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9" name="Text 6"/>
          <p:cNvSpPr/>
          <p:nvPr/>
        </p:nvSpPr>
        <p:spPr>
          <a:xfrm>
            <a:off x="4206240" y="7315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4846320" y="6675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Context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4846320" y="10698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Human evaluators understand the situation behind the numbers.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4206240" y="194767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3" name="Shape 10"/>
          <p:cNvSpPr/>
          <p:nvPr/>
        </p:nvSpPr>
        <p:spPr>
          <a:xfrm>
            <a:off x="4206240" y="21031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4" name="Text 11"/>
          <p:cNvSpPr/>
          <p:nvPr/>
        </p:nvSpPr>
        <p:spPr>
          <a:xfrm>
            <a:off x="4206240" y="21031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4846320" y="20391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Tacit knowledge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4846320" y="24414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Unwritten, experience-based knowledge shapes sound interpretation.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4206240" y="331927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8" name="Shape 15"/>
          <p:cNvSpPr/>
          <p:nvPr/>
        </p:nvSpPr>
        <p:spPr>
          <a:xfrm>
            <a:off x="4206240" y="34747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9" name="Text 16"/>
          <p:cNvSpPr/>
          <p:nvPr/>
        </p:nvSpPr>
        <p:spPr>
          <a:xfrm>
            <a:off x="4206240" y="34747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4846320" y="34107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Dialogue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4846320" y="38130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Meaning is negotiated through conversation among stakeholders.</a:t>
            </a:r>
            <a:endParaRPr lang="en-US" sz="1250" dirty="0"/>
          </a:p>
        </p:txBody>
      </p:sp>
      <p:sp>
        <p:nvSpPr>
          <p:cNvPr id="22" name="Shape 19"/>
          <p:cNvSpPr/>
          <p:nvPr/>
        </p:nvSpPr>
        <p:spPr>
          <a:xfrm>
            <a:off x="4206240" y="469087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3" name="Shape 20"/>
          <p:cNvSpPr/>
          <p:nvPr/>
        </p:nvSpPr>
        <p:spPr>
          <a:xfrm>
            <a:off x="4206240" y="48463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4" name="Text 21"/>
          <p:cNvSpPr/>
          <p:nvPr/>
        </p:nvSpPr>
        <p:spPr>
          <a:xfrm>
            <a:off x="4206240" y="48463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400" dirty="0"/>
          </a:p>
        </p:txBody>
      </p:sp>
      <p:sp>
        <p:nvSpPr>
          <p:cNvPr id="25" name="Text 22"/>
          <p:cNvSpPr/>
          <p:nvPr/>
        </p:nvSpPr>
        <p:spPr>
          <a:xfrm>
            <a:off x="4846320" y="47823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Human judgment</a:t>
            </a:r>
            <a:endParaRPr lang="en-US" sz="1800" dirty="0"/>
          </a:p>
        </p:txBody>
      </p:sp>
      <p:sp>
        <p:nvSpPr>
          <p:cNvPr id="26" name="Text 23"/>
          <p:cNvSpPr/>
          <p:nvPr/>
        </p:nvSpPr>
        <p:spPr>
          <a:xfrm>
            <a:off x="4846320" y="51846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Final interpretation requires a person's considered judgment.</a:t>
            </a:r>
            <a:endParaRPr lang="en-US" sz="1250" dirty="0"/>
          </a:p>
        </p:txBody>
      </p:sp>
      <p:sp>
        <p:nvSpPr>
          <p:cNvPr id="27" name="Text 24"/>
          <p:cNvSpPr/>
          <p:nvPr/>
        </p:nvSpPr>
        <p:spPr>
          <a:xfrm>
            <a:off x="457200" y="647395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Evaluation, Evidence &amp; Trust  |  M&amp;E, Inclusion, and AI in Practice</a:t>
            </a:r>
            <a:endParaRPr lang="en-US" sz="900" dirty="0"/>
          </a:p>
        </p:txBody>
      </p:sp>
      <p:sp>
        <p:nvSpPr>
          <p:cNvPr id="28" name="Text 25"/>
          <p:cNvSpPr/>
          <p:nvPr/>
        </p:nvSpPr>
        <p:spPr>
          <a:xfrm>
            <a:off x="11277295" y="6473952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36</a:t>
            </a:r>
            <a:endParaRPr lang="en-US" sz="9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749040" cy="6858000"/>
          </a:xfrm>
          <a:prstGeom prst="rect">
            <a:avLst/>
          </a:prstGeom>
          <a:solidFill>
            <a:srgbClr val="21295C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3" name="Shape 1"/>
          <p:cNvSpPr/>
          <p:nvPr/>
        </p:nvSpPr>
        <p:spPr>
          <a:xfrm>
            <a:off x="640080" y="640080"/>
            <a:ext cx="1005840" cy="1005840"/>
          </a:xfrm>
          <a:prstGeom prst="ellipse">
            <a:avLst/>
          </a:prstGeom>
          <a:solidFill>
            <a:srgbClr val="4FD1C5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868680"/>
            <a:ext cx="548640" cy="5486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187452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4FD1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IMPLICATIONS FOR EVALUATION PRACTICE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640080" y="2240280"/>
            <a:ext cx="29260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What Trusted Practice Requires Going Forward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640080" y="5486400"/>
            <a:ext cx="2926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300" i="1" dirty="0">
                <a:solidFill>
                  <a:srgbClr val="C7E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Trusted evaluation practice in the AI era requires deliberate, structural change.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4206240" y="7315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9" name="Text 6"/>
          <p:cNvSpPr/>
          <p:nvPr/>
        </p:nvSpPr>
        <p:spPr>
          <a:xfrm>
            <a:off x="4206240" y="7315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4846320" y="6675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Clearer decision intent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4846320" y="10698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evaluation should start from a clearly defined decision to inform.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4206240" y="194767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3" name="Shape 10"/>
          <p:cNvSpPr/>
          <p:nvPr/>
        </p:nvSpPr>
        <p:spPr>
          <a:xfrm>
            <a:off x="4206240" y="21031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4" name="Text 11"/>
          <p:cNvSpPr/>
          <p:nvPr/>
        </p:nvSpPr>
        <p:spPr>
          <a:xfrm>
            <a:off x="4206240" y="21031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4846320" y="20391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Proportional rigor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4846320" y="24414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Match the level of rigor to the stakes of the decision at hand.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4206240" y="331927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8" name="Shape 15"/>
          <p:cNvSpPr/>
          <p:nvPr/>
        </p:nvSpPr>
        <p:spPr>
          <a:xfrm>
            <a:off x="4206240" y="34747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9" name="Text 16"/>
          <p:cNvSpPr/>
          <p:nvPr/>
        </p:nvSpPr>
        <p:spPr>
          <a:xfrm>
            <a:off x="4206240" y="34747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4846320" y="34107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Human oversight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4846320" y="38130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Keep meaningful human review embedded throughout the process.</a:t>
            </a:r>
            <a:endParaRPr lang="en-US" sz="1250" dirty="0"/>
          </a:p>
        </p:txBody>
      </p:sp>
      <p:sp>
        <p:nvSpPr>
          <p:cNvPr id="22" name="Shape 19"/>
          <p:cNvSpPr/>
          <p:nvPr/>
        </p:nvSpPr>
        <p:spPr>
          <a:xfrm>
            <a:off x="4206240" y="469087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3" name="Shape 20"/>
          <p:cNvSpPr/>
          <p:nvPr/>
        </p:nvSpPr>
        <p:spPr>
          <a:xfrm>
            <a:off x="4206240" y="48463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4" name="Text 21"/>
          <p:cNvSpPr/>
          <p:nvPr/>
        </p:nvSpPr>
        <p:spPr>
          <a:xfrm>
            <a:off x="4206240" y="48463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400" dirty="0"/>
          </a:p>
        </p:txBody>
      </p:sp>
      <p:sp>
        <p:nvSpPr>
          <p:cNvPr id="25" name="Text 22"/>
          <p:cNvSpPr/>
          <p:nvPr/>
        </p:nvSpPr>
        <p:spPr>
          <a:xfrm>
            <a:off x="4846320" y="47823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Stronger facilitation of evidence use</a:t>
            </a:r>
            <a:endParaRPr lang="en-US" sz="1800" dirty="0"/>
          </a:p>
        </p:txBody>
      </p:sp>
      <p:sp>
        <p:nvSpPr>
          <p:cNvPr id="26" name="Text 23"/>
          <p:cNvSpPr/>
          <p:nvPr/>
        </p:nvSpPr>
        <p:spPr>
          <a:xfrm>
            <a:off x="4846320" y="51846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Invest in helping decision-makers actually use the evidence produced.</a:t>
            </a:r>
            <a:endParaRPr lang="en-US" sz="1250" dirty="0"/>
          </a:p>
        </p:txBody>
      </p:sp>
      <p:sp>
        <p:nvSpPr>
          <p:cNvPr id="27" name="Text 24"/>
          <p:cNvSpPr/>
          <p:nvPr/>
        </p:nvSpPr>
        <p:spPr>
          <a:xfrm>
            <a:off x="457200" y="647395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Evaluation, Evidence &amp; Trust  |  M&amp;E, Inclusion, and AI in Practice</a:t>
            </a:r>
            <a:endParaRPr lang="en-US" sz="900" dirty="0"/>
          </a:p>
        </p:txBody>
      </p:sp>
      <p:sp>
        <p:nvSpPr>
          <p:cNvPr id="28" name="Text 25"/>
          <p:cNvSpPr/>
          <p:nvPr/>
        </p:nvSpPr>
        <p:spPr>
          <a:xfrm>
            <a:off x="11277295" y="6473952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37</a:t>
            </a:r>
            <a:endParaRPr lang="en-US" sz="9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749040" cy="6858000"/>
          </a:xfrm>
          <a:prstGeom prst="rect">
            <a:avLst/>
          </a:prstGeom>
          <a:solidFill>
            <a:srgbClr val="21295C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3" name="Shape 1"/>
          <p:cNvSpPr/>
          <p:nvPr/>
        </p:nvSpPr>
        <p:spPr>
          <a:xfrm>
            <a:off x="640080" y="640080"/>
            <a:ext cx="1005840" cy="1005840"/>
          </a:xfrm>
          <a:prstGeom prst="ellipse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868680"/>
            <a:ext cx="548640" cy="5486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187452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4FD1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UNEG GUIDANCE DOCUMENT, JANUARY 2024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640080" y="2240280"/>
            <a:ext cx="29260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7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Integrating Human Rights, Gender Equality, and Leaving No One Behind in Evaluations</a:t>
            </a:r>
            <a:endParaRPr lang="en-US" sz="2700" dirty="0"/>
          </a:p>
        </p:txBody>
      </p:sp>
      <p:sp>
        <p:nvSpPr>
          <p:cNvPr id="7" name="Text 4"/>
          <p:cNvSpPr/>
          <p:nvPr/>
        </p:nvSpPr>
        <p:spPr>
          <a:xfrm>
            <a:off x="640080" y="5394960"/>
            <a:ext cx="29260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250" i="1" dirty="0">
                <a:solidFill>
                  <a:srgbClr val="C7E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six-part framework for embedding rights, equality, and inclusion across the evaluation cycle.</a:t>
            </a:r>
            <a:endParaRPr lang="en-US" sz="1250" dirty="0"/>
          </a:p>
        </p:txBody>
      </p:sp>
      <p:sp>
        <p:nvSpPr>
          <p:cNvPr id="8" name="Shape 5"/>
          <p:cNvSpPr/>
          <p:nvPr/>
        </p:nvSpPr>
        <p:spPr>
          <a:xfrm>
            <a:off x="4206240" y="667512"/>
            <a:ext cx="420624" cy="420624"/>
          </a:xfrm>
          <a:prstGeom prst="ellipse">
            <a:avLst/>
          </a:prstGeom>
          <a:solidFill>
            <a:srgbClr val="F0F6F7"/>
          </a:solidFill>
          <a:ln w="1905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9" name="Text 6"/>
          <p:cNvSpPr/>
          <p:nvPr/>
        </p:nvSpPr>
        <p:spPr>
          <a:xfrm>
            <a:off x="4206240" y="667512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4800600" y="612648"/>
            <a:ext cx="70710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Policy, guidance, and Terms of Reference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4800600" y="969264"/>
            <a:ext cx="7071055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the foundation for a rights- and equality-sensitive evaluation.</a:t>
            </a:r>
            <a:endParaRPr lang="en-US" sz="1150" dirty="0"/>
          </a:p>
        </p:txBody>
      </p:sp>
      <p:sp>
        <p:nvSpPr>
          <p:cNvPr id="12" name="Shape 9"/>
          <p:cNvSpPr/>
          <p:nvPr/>
        </p:nvSpPr>
        <p:spPr>
          <a:xfrm>
            <a:off x="4206240" y="1478280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3" name="Shape 10"/>
          <p:cNvSpPr/>
          <p:nvPr/>
        </p:nvSpPr>
        <p:spPr>
          <a:xfrm>
            <a:off x="4206240" y="1597152"/>
            <a:ext cx="420624" cy="420624"/>
          </a:xfrm>
          <a:prstGeom prst="ellipse">
            <a:avLst/>
          </a:prstGeom>
          <a:solidFill>
            <a:srgbClr val="F0F6F7"/>
          </a:solidFill>
          <a:ln w="1905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4" name="Text 11"/>
          <p:cNvSpPr/>
          <p:nvPr/>
        </p:nvSpPr>
        <p:spPr>
          <a:xfrm>
            <a:off x="4206240" y="1597152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4800600" y="1542288"/>
            <a:ext cx="70710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Team, management, and reference group</a:t>
            </a:r>
            <a:endParaRPr lang="en-US" sz="1650" dirty="0"/>
          </a:p>
        </p:txBody>
      </p:sp>
      <p:sp>
        <p:nvSpPr>
          <p:cNvPr id="16" name="Text 13"/>
          <p:cNvSpPr/>
          <p:nvPr/>
        </p:nvSpPr>
        <p:spPr>
          <a:xfrm>
            <a:off x="4800600" y="1898904"/>
            <a:ext cx="7071055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Assemble people who bring the right expertise and perspectives.</a:t>
            </a:r>
            <a:endParaRPr lang="en-US" sz="1150" dirty="0"/>
          </a:p>
        </p:txBody>
      </p:sp>
      <p:sp>
        <p:nvSpPr>
          <p:cNvPr id="17" name="Shape 14"/>
          <p:cNvSpPr/>
          <p:nvPr/>
        </p:nvSpPr>
        <p:spPr>
          <a:xfrm>
            <a:off x="4206240" y="2407920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8" name="Shape 15"/>
          <p:cNvSpPr/>
          <p:nvPr/>
        </p:nvSpPr>
        <p:spPr>
          <a:xfrm>
            <a:off x="4206240" y="2526792"/>
            <a:ext cx="420624" cy="420624"/>
          </a:xfrm>
          <a:prstGeom prst="ellipse">
            <a:avLst/>
          </a:prstGeom>
          <a:solidFill>
            <a:srgbClr val="F0F6F7"/>
          </a:solidFill>
          <a:ln w="1905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9" name="Text 16"/>
          <p:cNvSpPr/>
          <p:nvPr/>
        </p:nvSpPr>
        <p:spPr>
          <a:xfrm>
            <a:off x="4206240" y="2526792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300" dirty="0"/>
          </a:p>
        </p:txBody>
      </p:sp>
      <p:sp>
        <p:nvSpPr>
          <p:cNvPr id="20" name="Text 17"/>
          <p:cNvSpPr/>
          <p:nvPr/>
        </p:nvSpPr>
        <p:spPr>
          <a:xfrm>
            <a:off x="4800600" y="2471928"/>
            <a:ext cx="70710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Objective, scope, criteria, and questions</a:t>
            </a:r>
            <a:endParaRPr lang="en-US" sz="1650" dirty="0"/>
          </a:p>
        </p:txBody>
      </p:sp>
      <p:sp>
        <p:nvSpPr>
          <p:cNvPr id="21" name="Text 18"/>
          <p:cNvSpPr/>
          <p:nvPr/>
        </p:nvSpPr>
        <p:spPr>
          <a:xfrm>
            <a:off x="4800600" y="2828544"/>
            <a:ext cx="7071055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Frame the evaluation around inclusion from the start.</a:t>
            </a:r>
            <a:endParaRPr lang="en-US" sz="1150" dirty="0"/>
          </a:p>
        </p:txBody>
      </p:sp>
      <p:sp>
        <p:nvSpPr>
          <p:cNvPr id="22" name="Shape 19"/>
          <p:cNvSpPr/>
          <p:nvPr/>
        </p:nvSpPr>
        <p:spPr>
          <a:xfrm>
            <a:off x="4206240" y="3337560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3" name="Shape 20"/>
          <p:cNvSpPr/>
          <p:nvPr/>
        </p:nvSpPr>
        <p:spPr>
          <a:xfrm>
            <a:off x="4206240" y="3456432"/>
            <a:ext cx="420624" cy="420624"/>
          </a:xfrm>
          <a:prstGeom prst="ellipse">
            <a:avLst/>
          </a:prstGeom>
          <a:solidFill>
            <a:srgbClr val="F0F6F7"/>
          </a:solidFill>
          <a:ln w="1905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4" name="Text 21"/>
          <p:cNvSpPr/>
          <p:nvPr/>
        </p:nvSpPr>
        <p:spPr>
          <a:xfrm>
            <a:off x="4206240" y="3456432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300" dirty="0"/>
          </a:p>
        </p:txBody>
      </p:sp>
      <p:sp>
        <p:nvSpPr>
          <p:cNvPr id="25" name="Text 22"/>
          <p:cNvSpPr/>
          <p:nvPr/>
        </p:nvSpPr>
        <p:spPr>
          <a:xfrm>
            <a:off x="4800600" y="3401568"/>
            <a:ext cx="70710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Methodology and stakeholder mapping</a:t>
            </a:r>
            <a:endParaRPr lang="en-US" sz="1650" dirty="0"/>
          </a:p>
        </p:txBody>
      </p:sp>
      <p:sp>
        <p:nvSpPr>
          <p:cNvPr id="26" name="Text 23"/>
          <p:cNvSpPr/>
          <p:nvPr/>
        </p:nvSpPr>
        <p:spPr>
          <a:xfrm>
            <a:off x="4800600" y="3758184"/>
            <a:ext cx="7071055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 data collection that reaches and represents all groups.</a:t>
            </a:r>
            <a:endParaRPr lang="en-US" sz="1150" dirty="0"/>
          </a:p>
        </p:txBody>
      </p:sp>
      <p:sp>
        <p:nvSpPr>
          <p:cNvPr id="27" name="Shape 24"/>
          <p:cNvSpPr/>
          <p:nvPr/>
        </p:nvSpPr>
        <p:spPr>
          <a:xfrm>
            <a:off x="4206240" y="4267200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8" name="Shape 25"/>
          <p:cNvSpPr/>
          <p:nvPr/>
        </p:nvSpPr>
        <p:spPr>
          <a:xfrm>
            <a:off x="4206240" y="4386072"/>
            <a:ext cx="420624" cy="420624"/>
          </a:xfrm>
          <a:prstGeom prst="ellipse">
            <a:avLst/>
          </a:prstGeom>
          <a:solidFill>
            <a:srgbClr val="F0F6F7"/>
          </a:solidFill>
          <a:ln w="1905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9" name="Text 26"/>
          <p:cNvSpPr/>
          <p:nvPr/>
        </p:nvSpPr>
        <p:spPr>
          <a:xfrm>
            <a:off x="4206240" y="4386072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300" dirty="0"/>
          </a:p>
        </p:txBody>
      </p:sp>
      <p:sp>
        <p:nvSpPr>
          <p:cNvPr id="30" name="Text 27"/>
          <p:cNvSpPr/>
          <p:nvPr/>
        </p:nvSpPr>
        <p:spPr>
          <a:xfrm>
            <a:off x="4800600" y="4331208"/>
            <a:ext cx="70710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Findings and analysis</a:t>
            </a:r>
            <a:endParaRPr lang="en-US" sz="1650" dirty="0"/>
          </a:p>
        </p:txBody>
      </p:sp>
      <p:sp>
        <p:nvSpPr>
          <p:cNvPr id="31" name="Text 28"/>
          <p:cNvSpPr/>
          <p:nvPr/>
        </p:nvSpPr>
        <p:spPr>
          <a:xfrm>
            <a:off x="4800600" y="4687824"/>
            <a:ext cx="7071055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Interpret results through an equality and rights lens.</a:t>
            </a:r>
            <a:endParaRPr lang="en-US" sz="1150" dirty="0"/>
          </a:p>
        </p:txBody>
      </p:sp>
      <p:sp>
        <p:nvSpPr>
          <p:cNvPr id="32" name="Shape 29"/>
          <p:cNvSpPr/>
          <p:nvPr/>
        </p:nvSpPr>
        <p:spPr>
          <a:xfrm>
            <a:off x="4206240" y="5196840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33" name="Shape 30"/>
          <p:cNvSpPr/>
          <p:nvPr/>
        </p:nvSpPr>
        <p:spPr>
          <a:xfrm>
            <a:off x="4206240" y="5315712"/>
            <a:ext cx="420624" cy="420624"/>
          </a:xfrm>
          <a:prstGeom prst="ellipse">
            <a:avLst/>
          </a:prstGeom>
          <a:solidFill>
            <a:srgbClr val="F0F6F7"/>
          </a:solidFill>
          <a:ln w="1905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34" name="Text 31"/>
          <p:cNvSpPr/>
          <p:nvPr/>
        </p:nvSpPr>
        <p:spPr>
          <a:xfrm>
            <a:off x="4206240" y="5315712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1300" dirty="0"/>
          </a:p>
        </p:txBody>
      </p:sp>
      <p:sp>
        <p:nvSpPr>
          <p:cNvPr id="35" name="Text 32"/>
          <p:cNvSpPr/>
          <p:nvPr/>
        </p:nvSpPr>
        <p:spPr>
          <a:xfrm>
            <a:off x="4800600" y="5260848"/>
            <a:ext cx="70710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Conclusions and recommendations</a:t>
            </a:r>
            <a:endParaRPr lang="en-US" sz="1650" dirty="0"/>
          </a:p>
        </p:txBody>
      </p:sp>
      <p:sp>
        <p:nvSpPr>
          <p:cNvPr id="36" name="Text 33"/>
          <p:cNvSpPr/>
          <p:nvPr/>
        </p:nvSpPr>
        <p:spPr>
          <a:xfrm>
            <a:off x="4800600" y="5617464"/>
            <a:ext cx="7071055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Translate findings into actionable, inclusive recommendations.</a:t>
            </a:r>
            <a:endParaRPr lang="en-US" sz="1150" dirty="0"/>
          </a:p>
        </p:txBody>
      </p:sp>
      <p:sp>
        <p:nvSpPr>
          <p:cNvPr id="38" name="Text 35"/>
          <p:cNvSpPr/>
          <p:nvPr/>
        </p:nvSpPr>
        <p:spPr>
          <a:xfrm>
            <a:off x="11277295" y="6473952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76447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749040" cy="6858000"/>
          </a:xfrm>
          <a:prstGeom prst="rect">
            <a:avLst/>
          </a:prstGeom>
          <a:solidFill>
            <a:srgbClr val="21295C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3" name="Shape 1"/>
          <p:cNvSpPr/>
          <p:nvPr/>
        </p:nvSpPr>
        <p:spPr>
          <a:xfrm>
            <a:off x="640080" y="640080"/>
            <a:ext cx="1005840" cy="1005840"/>
          </a:xfrm>
          <a:prstGeom prst="ellipse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868680"/>
            <a:ext cx="548640" cy="5486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187452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4FD1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HUMAN RIGHTS (OHCHR)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640080" y="2240280"/>
            <a:ext cx="29260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7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 Human Rights-Based Approach to Data</a:t>
            </a:r>
            <a:endParaRPr lang="en-US" sz="2700" dirty="0"/>
          </a:p>
        </p:txBody>
      </p:sp>
      <p:sp>
        <p:nvSpPr>
          <p:cNvPr id="7" name="Text 4"/>
          <p:cNvSpPr/>
          <p:nvPr/>
        </p:nvSpPr>
        <p:spPr>
          <a:xfrm>
            <a:off x="640080" y="5394960"/>
            <a:ext cx="29260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250" i="1" dirty="0">
                <a:solidFill>
                  <a:srgbClr val="C7E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Example: measuring the “meaningful participation of rights-holders.” Rights-based data spans participation, disaggregation, self-identification, transparency, privacy, and accountability.</a:t>
            </a:r>
            <a:endParaRPr lang="en-US" sz="1250" dirty="0"/>
          </a:p>
        </p:txBody>
      </p:sp>
      <p:sp>
        <p:nvSpPr>
          <p:cNvPr id="8" name="Shape 5"/>
          <p:cNvSpPr/>
          <p:nvPr/>
        </p:nvSpPr>
        <p:spPr>
          <a:xfrm>
            <a:off x="4206240" y="667512"/>
            <a:ext cx="420624" cy="420624"/>
          </a:xfrm>
          <a:prstGeom prst="ellipse">
            <a:avLst/>
          </a:prstGeom>
          <a:solidFill>
            <a:srgbClr val="F0F6F7"/>
          </a:solidFill>
          <a:ln w="1905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9" name="Text 6"/>
          <p:cNvSpPr/>
          <p:nvPr/>
        </p:nvSpPr>
        <p:spPr>
          <a:xfrm>
            <a:off x="4206240" y="667512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4800600" y="612648"/>
            <a:ext cx="70710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Participation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4800600" y="969264"/>
            <a:ext cx="7071055" cy="1493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Were rights-holders involved in defining what “meaningful” means?</a:t>
            </a:r>
            <a:endParaRPr lang="en-US" sz="1150" dirty="0"/>
          </a:p>
        </p:txBody>
      </p:sp>
      <p:sp>
        <p:nvSpPr>
          <p:cNvPr id="12" name="Shape 9"/>
          <p:cNvSpPr/>
          <p:nvPr/>
        </p:nvSpPr>
        <p:spPr>
          <a:xfrm>
            <a:off x="4206240" y="2407920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3" name="Shape 10"/>
          <p:cNvSpPr/>
          <p:nvPr/>
        </p:nvSpPr>
        <p:spPr>
          <a:xfrm>
            <a:off x="4206240" y="2526792"/>
            <a:ext cx="420624" cy="420624"/>
          </a:xfrm>
          <a:prstGeom prst="ellipse">
            <a:avLst/>
          </a:prstGeom>
          <a:solidFill>
            <a:srgbClr val="F0F6F7"/>
          </a:solidFill>
          <a:ln w="1905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4" name="Text 11"/>
          <p:cNvSpPr/>
          <p:nvPr/>
        </p:nvSpPr>
        <p:spPr>
          <a:xfrm>
            <a:off x="4206240" y="2526792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4800600" y="2471928"/>
            <a:ext cx="70710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Disaggregation</a:t>
            </a:r>
            <a:endParaRPr lang="en-US" sz="1650" dirty="0"/>
          </a:p>
        </p:txBody>
      </p:sp>
      <p:sp>
        <p:nvSpPr>
          <p:cNvPr id="16" name="Text 13"/>
          <p:cNvSpPr/>
          <p:nvPr/>
        </p:nvSpPr>
        <p:spPr>
          <a:xfrm>
            <a:off x="4800600" y="2828544"/>
            <a:ext cx="7071055" cy="1493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Are results broken down by relevant group?</a:t>
            </a:r>
            <a:endParaRPr lang="en-US" sz="1150" dirty="0"/>
          </a:p>
        </p:txBody>
      </p:sp>
      <p:sp>
        <p:nvSpPr>
          <p:cNvPr id="17" name="Shape 14"/>
          <p:cNvSpPr/>
          <p:nvPr/>
        </p:nvSpPr>
        <p:spPr>
          <a:xfrm>
            <a:off x="4206240" y="4267200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8" name="Shape 15"/>
          <p:cNvSpPr/>
          <p:nvPr/>
        </p:nvSpPr>
        <p:spPr>
          <a:xfrm>
            <a:off x="4206240" y="4386072"/>
            <a:ext cx="420624" cy="420624"/>
          </a:xfrm>
          <a:prstGeom prst="ellipse">
            <a:avLst/>
          </a:prstGeom>
          <a:solidFill>
            <a:srgbClr val="F0F6F7"/>
          </a:solidFill>
          <a:ln w="1905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9" name="Text 16"/>
          <p:cNvSpPr/>
          <p:nvPr/>
        </p:nvSpPr>
        <p:spPr>
          <a:xfrm>
            <a:off x="4206240" y="4386072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300" dirty="0"/>
          </a:p>
        </p:txBody>
      </p:sp>
      <p:sp>
        <p:nvSpPr>
          <p:cNvPr id="20" name="Text 17"/>
          <p:cNvSpPr/>
          <p:nvPr/>
        </p:nvSpPr>
        <p:spPr>
          <a:xfrm>
            <a:off x="4800600" y="4331208"/>
            <a:ext cx="70710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Self-identification</a:t>
            </a:r>
            <a:endParaRPr lang="en-US" sz="1650" dirty="0"/>
          </a:p>
        </p:txBody>
      </p:sp>
      <p:sp>
        <p:nvSpPr>
          <p:cNvPr id="21" name="Text 18"/>
          <p:cNvSpPr/>
          <p:nvPr/>
        </p:nvSpPr>
        <p:spPr>
          <a:xfrm>
            <a:off x="4800600" y="4687824"/>
            <a:ext cx="7071055" cy="1493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Are people defining their own identity characteristics, rather than having them assigned?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11277295" y="6473952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94169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749040" cy="6858000"/>
          </a:xfrm>
          <a:prstGeom prst="rect">
            <a:avLst/>
          </a:prstGeom>
          <a:solidFill>
            <a:srgbClr val="21295C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3" name="Shape 1"/>
          <p:cNvSpPr/>
          <p:nvPr/>
        </p:nvSpPr>
        <p:spPr>
          <a:xfrm>
            <a:off x="640080" y="640080"/>
            <a:ext cx="1005840" cy="1005840"/>
          </a:xfrm>
          <a:prstGeom prst="ellipse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868680"/>
            <a:ext cx="548640" cy="5486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187452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4FD1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GUIDANCE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640080" y="2240280"/>
            <a:ext cx="29260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7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For Successfully Integrating Leaving No One Behind</a:t>
            </a:r>
            <a:endParaRPr lang="en-US" sz="2700" dirty="0"/>
          </a:p>
        </p:txBody>
      </p:sp>
      <p:sp>
        <p:nvSpPr>
          <p:cNvPr id="7" name="Text 4"/>
          <p:cNvSpPr/>
          <p:nvPr/>
        </p:nvSpPr>
        <p:spPr>
          <a:xfrm>
            <a:off x="640080" y="5394960"/>
            <a:ext cx="29260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250" i="1" dirty="0">
                <a:solidFill>
                  <a:srgbClr val="C7E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Practical, field-tested advice for evaluators working to integrate LNOB into their practice.</a:t>
            </a:r>
            <a:endParaRPr lang="en-US" sz="1250" dirty="0"/>
          </a:p>
        </p:txBody>
      </p:sp>
      <p:sp>
        <p:nvSpPr>
          <p:cNvPr id="8" name="Shape 5"/>
          <p:cNvSpPr/>
          <p:nvPr/>
        </p:nvSpPr>
        <p:spPr>
          <a:xfrm>
            <a:off x="4206240" y="667512"/>
            <a:ext cx="420624" cy="420624"/>
          </a:xfrm>
          <a:prstGeom prst="ellipse">
            <a:avLst/>
          </a:prstGeom>
          <a:solidFill>
            <a:srgbClr val="F0F6F7"/>
          </a:solidFill>
          <a:ln w="1905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9" name="Text 6"/>
          <p:cNvSpPr/>
          <p:nvPr/>
        </p:nvSpPr>
        <p:spPr>
          <a:xfrm>
            <a:off x="4206240" y="667512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4800600" y="612648"/>
            <a:ext cx="70710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If people are involved, you can integrate it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4800600" y="969264"/>
            <a:ext cx="7071055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Inclusion is possible in virtually any evaluation with people at its center.</a:t>
            </a:r>
            <a:endParaRPr lang="en-US" sz="1150" dirty="0"/>
          </a:p>
        </p:txBody>
      </p:sp>
      <p:sp>
        <p:nvSpPr>
          <p:cNvPr id="12" name="Shape 9"/>
          <p:cNvSpPr/>
          <p:nvPr/>
        </p:nvSpPr>
        <p:spPr>
          <a:xfrm>
            <a:off x="4206240" y="1478280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3" name="Shape 10"/>
          <p:cNvSpPr/>
          <p:nvPr/>
        </p:nvSpPr>
        <p:spPr>
          <a:xfrm>
            <a:off x="4206240" y="1597152"/>
            <a:ext cx="420624" cy="420624"/>
          </a:xfrm>
          <a:prstGeom prst="ellipse">
            <a:avLst/>
          </a:prstGeom>
          <a:solidFill>
            <a:srgbClr val="F0F6F7"/>
          </a:solidFill>
          <a:ln w="1905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4" name="Text 11"/>
          <p:cNvSpPr/>
          <p:nvPr/>
        </p:nvSpPr>
        <p:spPr>
          <a:xfrm>
            <a:off x="4206240" y="1597152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4800600" y="1542288"/>
            <a:ext cx="70710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Terms of Reference are the best tool</a:t>
            </a:r>
            <a:endParaRPr lang="en-US" sz="1650" dirty="0"/>
          </a:p>
        </p:txBody>
      </p:sp>
      <p:sp>
        <p:nvSpPr>
          <p:cNvPr id="16" name="Text 13"/>
          <p:cNvSpPr/>
          <p:nvPr/>
        </p:nvSpPr>
        <p:spPr>
          <a:xfrm>
            <a:off x="4800600" y="1898904"/>
            <a:ext cx="7071055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inclusion requirements directly into the ToR from the start.</a:t>
            </a:r>
            <a:endParaRPr lang="en-US" sz="1150" dirty="0"/>
          </a:p>
        </p:txBody>
      </p:sp>
      <p:sp>
        <p:nvSpPr>
          <p:cNvPr id="17" name="Shape 14"/>
          <p:cNvSpPr/>
          <p:nvPr/>
        </p:nvSpPr>
        <p:spPr>
          <a:xfrm>
            <a:off x="4206240" y="2407920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8" name="Shape 15"/>
          <p:cNvSpPr/>
          <p:nvPr/>
        </p:nvSpPr>
        <p:spPr>
          <a:xfrm>
            <a:off x="4206240" y="2526792"/>
            <a:ext cx="420624" cy="420624"/>
          </a:xfrm>
          <a:prstGeom prst="ellipse">
            <a:avLst/>
          </a:prstGeom>
          <a:solidFill>
            <a:srgbClr val="F0F6F7"/>
          </a:solidFill>
          <a:ln w="1905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9" name="Text 16"/>
          <p:cNvSpPr/>
          <p:nvPr/>
        </p:nvSpPr>
        <p:spPr>
          <a:xfrm>
            <a:off x="4206240" y="2526792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300" dirty="0"/>
          </a:p>
        </p:txBody>
      </p:sp>
      <p:sp>
        <p:nvSpPr>
          <p:cNvPr id="20" name="Text 17"/>
          <p:cNvSpPr/>
          <p:nvPr/>
        </p:nvSpPr>
        <p:spPr>
          <a:xfrm>
            <a:off x="4800600" y="2471928"/>
            <a:ext cx="70710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If you are not an expert, look for one</a:t>
            </a:r>
            <a:endParaRPr lang="en-US" sz="1650" dirty="0"/>
          </a:p>
        </p:txBody>
      </p:sp>
      <p:sp>
        <p:nvSpPr>
          <p:cNvPr id="21" name="Text 18"/>
          <p:cNvSpPr/>
          <p:nvPr/>
        </p:nvSpPr>
        <p:spPr>
          <a:xfrm>
            <a:off x="4800600" y="2828544"/>
            <a:ext cx="7071055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Bring in specialist expertise where your own knowledge has gaps.</a:t>
            </a:r>
            <a:endParaRPr lang="en-US" sz="1150" dirty="0"/>
          </a:p>
        </p:txBody>
      </p:sp>
      <p:sp>
        <p:nvSpPr>
          <p:cNvPr id="22" name="Shape 19"/>
          <p:cNvSpPr/>
          <p:nvPr/>
        </p:nvSpPr>
        <p:spPr>
          <a:xfrm>
            <a:off x="4206240" y="3337560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3" name="Shape 20"/>
          <p:cNvSpPr/>
          <p:nvPr/>
        </p:nvSpPr>
        <p:spPr>
          <a:xfrm>
            <a:off x="4206240" y="3456432"/>
            <a:ext cx="420624" cy="420624"/>
          </a:xfrm>
          <a:prstGeom prst="ellipse">
            <a:avLst/>
          </a:prstGeom>
          <a:solidFill>
            <a:srgbClr val="F0F6F7"/>
          </a:solidFill>
          <a:ln w="1905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4" name="Text 21"/>
          <p:cNvSpPr/>
          <p:nvPr/>
        </p:nvSpPr>
        <p:spPr>
          <a:xfrm>
            <a:off x="4206240" y="3456432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300" dirty="0"/>
          </a:p>
        </p:txBody>
      </p:sp>
      <p:sp>
        <p:nvSpPr>
          <p:cNvPr id="25" name="Text 22"/>
          <p:cNvSpPr/>
          <p:nvPr/>
        </p:nvSpPr>
        <p:spPr>
          <a:xfrm>
            <a:off x="4800600" y="3401568"/>
            <a:ext cx="70710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Ask the right questions</a:t>
            </a:r>
            <a:endParaRPr lang="en-US" sz="1650" dirty="0"/>
          </a:p>
        </p:txBody>
      </p:sp>
      <p:sp>
        <p:nvSpPr>
          <p:cNvPr id="26" name="Text 23"/>
          <p:cNvSpPr/>
          <p:nvPr/>
        </p:nvSpPr>
        <p:spPr>
          <a:xfrm>
            <a:off x="4800600" y="3758184"/>
            <a:ext cx="7071055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Well-framed questions surface who is being reached and who is not.</a:t>
            </a:r>
            <a:endParaRPr lang="en-US" sz="1150" dirty="0"/>
          </a:p>
        </p:txBody>
      </p:sp>
      <p:sp>
        <p:nvSpPr>
          <p:cNvPr id="27" name="Shape 24"/>
          <p:cNvSpPr/>
          <p:nvPr/>
        </p:nvSpPr>
        <p:spPr>
          <a:xfrm>
            <a:off x="4206240" y="4267200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8" name="Shape 25"/>
          <p:cNvSpPr/>
          <p:nvPr/>
        </p:nvSpPr>
        <p:spPr>
          <a:xfrm>
            <a:off x="4206240" y="4386072"/>
            <a:ext cx="420624" cy="420624"/>
          </a:xfrm>
          <a:prstGeom prst="ellipse">
            <a:avLst/>
          </a:prstGeom>
          <a:solidFill>
            <a:srgbClr val="F0F6F7"/>
          </a:solidFill>
          <a:ln w="1905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9" name="Text 26"/>
          <p:cNvSpPr/>
          <p:nvPr/>
        </p:nvSpPr>
        <p:spPr>
          <a:xfrm>
            <a:off x="4206240" y="4386072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300" dirty="0"/>
          </a:p>
        </p:txBody>
      </p:sp>
      <p:sp>
        <p:nvSpPr>
          <p:cNvPr id="30" name="Text 27"/>
          <p:cNvSpPr/>
          <p:nvPr/>
        </p:nvSpPr>
        <p:spPr>
          <a:xfrm>
            <a:off x="4800600" y="4331208"/>
            <a:ext cx="70710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Rely on your colleagues at the country level</a:t>
            </a:r>
            <a:endParaRPr lang="en-US" sz="1650" dirty="0"/>
          </a:p>
        </p:txBody>
      </p:sp>
      <p:sp>
        <p:nvSpPr>
          <p:cNvPr id="31" name="Text 28"/>
          <p:cNvSpPr/>
          <p:nvPr/>
        </p:nvSpPr>
        <p:spPr>
          <a:xfrm>
            <a:off x="4800600" y="4687824"/>
            <a:ext cx="7071055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 staff bring context that headquarters cannot replicate.</a:t>
            </a:r>
            <a:endParaRPr lang="en-US" sz="1150" dirty="0"/>
          </a:p>
        </p:txBody>
      </p:sp>
      <p:sp>
        <p:nvSpPr>
          <p:cNvPr id="32" name="Shape 29"/>
          <p:cNvSpPr/>
          <p:nvPr/>
        </p:nvSpPr>
        <p:spPr>
          <a:xfrm>
            <a:off x="4206240" y="5196840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33" name="Shape 30"/>
          <p:cNvSpPr/>
          <p:nvPr/>
        </p:nvSpPr>
        <p:spPr>
          <a:xfrm>
            <a:off x="4206240" y="5315712"/>
            <a:ext cx="420624" cy="420624"/>
          </a:xfrm>
          <a:prstGeom prst="ellipse">
            <a:avLst/>
          </a:prstGeom>
          <a:solidFill>
            <a:srgbClr val="F0F6F7"/>
          </a:solidFill>
          <a:ln w="1905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34" name="Text 31"/>
          <p:cNvSpPr/>
          <p:nvPr/>
        </p:nvSpPr>
        <p:spPr>
          <a:xfrm>
            <a:off x="4206240" y="5315712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1300" dirty="0"/>
          </a:p>
        </p:txBody>
      </p:sp>
      <p:sp>
        <p:nvSpPr>
          <p:cNvPr id="35" name="Text 32"/>
          <p:cNvSpPr/>
          <p:nvPr/>
        </p:nvSpPr>
        <p:spPr>
          <a:xfrm>
            <a:off x="4800600" y="5260848"/>
            <a:ext cx="70710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Look for real results, or make a recommendation</a:t>
            </a:r>
            <a:endParaRPr lang="en-US" sz="1650" dirty="0"/>
          </a:p>
        </p:txBody>
      </p:sp>
      <p:sp>
        <p:nvSpPr>
          <p:cNvPr id="36" name="Text 33"/>
          <p:cNvSpPr/>
          <p:nvPr/>
        </p:nvSpPr>
        <p:spPr>
          <a:xfrm>
            <a:off x="4800600" y="5617464"/>
            <a:ext cx="7071055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results aren't there yet, recommend how to get there.</a:t>
            </a:r>
            <a:endParaRPr lang="en-US" sz="1150" dirty="0"/>
          </a:p>
        </p:txBody>
      </p:sp>
      <p:sp>
        <p:nvSpPr>
          <p:cNvPr id="37" name="Text 34"/>
          <p:cNvSpPr/>
          <p:nvPr/>
        </p:nvSpPr>
        <p:spPr>
          <a:xfrm>
            <a:off x="457200" y="647395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Evaluation, Evidence &amp; Trust  |  M&amp;E, Inclusion, and AI in Practice</a:t>
            </a:r>
            <a:endParaRPr lang="en-US" sz="900" dirty="0"/>
          </a:p>
        </p:txBody>
      </p:sp>
      <p:sp>
        <p:nvSpPr>
          <p:cNvPr id="38" name="Text 35"/>
          <p:cNvSpPr/>
          <p:nvPr/>
        </p:nvSpPr>
        <p:spPr>
          <a:xfrm>
            <a:off x="11277295" y="6473952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22248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789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21295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New Methodologies in Evaluation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640080" y="1078992"/>
            <a:ext cx="10515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1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Evaluation is moving beyond fixed, pre-set targets toward approaches that track change as it happens.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640080" y="1783080"/>
            <a:ext cx="3383280" cy="3520440"/>
          </a:xfrm>
          <a:prstGeom prst="roundRect">
            <a:avLst>
              <a:gd name="adj" fmla="val 2162"/>
            </a:avLst>
          </a:prstGeom>
          <a:solidFill>
            <a:srgbClr val="F0F5F8"/>
          </a:solidFill>
          <a:ln/>
          <a:effectLst>
            <a:outerShdw blurRad="101600" dist="25400" dir="5400000" algn="bl" rotWithShape="0">
              <a:srgbClr val="1B2733">
                <a:alpha val="12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sp>
        <p:nvSpPr>
          <p:cNvPr id="5" name="Shape 3"/>
          <p:cNvSpPr/>
          <p:nvPr/>
        </p:nvSpPr>
        <p:spPr>
          <a:xfrm>
            <a:off x="960120" y="2103120"/>
            <a:ext cx="685800" cy="685800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428" y="2281428"/>
            <a:ext cx="329184" cy="329184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960120" y="2103120"/>
            <a:ext cx="685800" cy="685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286000"/>
            <a:ext cx="320040" cy="320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14400" y="2971800"/>
            <a:ext cx="2834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21295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Outcome Harvesting</a:t>
            </a:r>
            <a:endParaRPr lang="en-US" sz="1700" dirty="0"/>
          </a:p>
        </p:txBody>
      </p:sp>
      <p:sp>
        <p:nvSpPr>
          <p:cNvPr id="10" name="Text 6"/>
          <p:cNvSpPr/>
          <p:nvPr/>
        </p:nvSpPr>
        <p:spPr>
          <a:xfrm>
            <a:off x="914400" y="3520440"/>
            <a:ext cx="283464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250" dirty="0">
                <a:solidFill>
                  <a:srgbClr val="51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Rather than checking progress against a strict pre-set goal, this method looks at what actually changed and works backward to understand how the project contributed.</a:t>
            </a:r>
            <a:endParaRPr lang="en-US" sz="1250" dirty="0"/>
          </a:p>
        </p:txBody>
      </p:sp>
      <p:sp>
        <p:nvSpPr>
          <p:cNvPr id="11" name="Shape 7"/>
          <p:cNvSpPr/>
          <p:nvPr/>
        </p:nvSpPr>
        <p:spPr>
          <a:xfrm>
            <a:off x="4343400" y="1783080"/>
            <a:ext cx="3383280" cy="3520440"/>
          </a:xfrm>
          <a:prstGeom prst="roundRect">
            <a:avLst>
              <a:gd name="adj" fmla="val 2162"/>
            </a:avLst>
          </a:prstGeom>
          <a:solidFill>
            <a:srgbClr val="F0F5F8"/>
          </a:solidFill>
          <a:ln/>
          <a:effectLst>
            <a:outerShdw blurRad="101600" dist="25400" dir="5400000" algn="bl" rotWithShape="0">
              <a:srgbClr val="1B2733">
                <a:alpha val="12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sp>
        <p:nvSpPr>
          <p:cNvPr id="12" name="Shape 8"/>
          <p:cNvSpPr/>
          <p:nvPr/>
        </p:nvSpPr>
        <p:spPr>
          <a:xfrm>
            <a:off x="4663440" y="2103120"/>
            <a:ext cx="685800" cy="685800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748" y="2281428"/>
            <a:ext cx="329184" cy="329184"/>
          </a:xfrm>
          <a:prstGeom prst="rect">
            <a:avLst/>
          </a:prstGeom>
        </p:spPr>
      </p:pic>
      <p:sp>
        <p:nvSpPr>
          <p:cNvPr id="14" name="Shape 9"/>
          <p:cNvSpPr/>
          <p:nvPr/>
        </p:nvSpPr>
        <p:spPr>
          <a:xfrm>
            <a:off x="4663440" y="2103120"/>
            <a:ext cx="685800" cy="685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0" y="2286000"/>
            <a:ext cx="320040" cy="320040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4617720" y="2971800"/>
            <a:ext cx="2834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21295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Real-Time Dashboards</a:t>
            </a:r>
            <a:endParaRPr lang="en-US" sz="1700" dirty="0"/>
          </a:p>
        </p:txBody>
      </p:sp>
      <p:sp>
        <p:nvSpPr>
          <p:cNvPr id="17" name="Text 11"/>
          <p:cNvSpPr/>
          <p:nvPr/>
        </p:nvSpPr>
        <p:spPr>
          <a:xfrm>
            <a:off x="4617720" y="3520440"/>
            <a:ext cx="283464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250" dirty="0">
                <a:solidFill>
                  <a:srgbClr val="51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 dashboards track project data as it is generated, giving leaders the ability to make faster, better-informed decisions.</a:t>
            </a:r>
            <a:endParaRPr lang="en-US" sz="1250" dirty="0"/>
          </a:p>
        </p:txBody>
      </p:sp>
      <p:sp>
        <p:nvSpPr>
          <p:cNvPr id="18" name="Shape 12"/>
          <p:cNvSpPr/>
          <p:nvPr/>
        </p:nvSpPr>
        <p:spPr>
          <a:xfrm>
            <a:off x="8046720" y="1783080"/>
            <a:ext cx="3383280" cy="3520440"/>
          </a:xfrm>
          <a:prstGeom prst="roundRect">
            <a:avLst>
              <a:gd name="adj" fmla="val 2162"/>
            </a:avLst>
          </a:prstGeom>
          <a:solidFill>
            <a:srgbClr val="F0F5F8"/>
          </a:solidFill>
          <a:ln/>
          <a:effectLst>
            <a:outerShdw blurRad="101600" dist="25400" dir="5400000" algn="bl" rotWithShape="0">
              <a:srgbClr val="1B2733">
                <a:alpha val="12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sp>
        <p:nvSpPr>
          <p:cNvPr id="19" name="Shape 13"/>
          <p:cNvSpPr/>
          <p:nvPr/>
        </p:nvSpPr>
        <p:spPr>
          <a:xfrm>
            <a:off x="8366760" y="2103120"/>
            <a:ext cx="685800" cy="685800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068" y="2281428"/>
            <a:ext cx="329184" cy="329184"/>
          </a:xfrm>
          <a:prstGeom prst="rect">
            <a:avLst/>
          </a:prstGeom>
        </p:spPr>
      </p:pic>
      <p:sp>
        <p:nvSpPr>
          <p:cNvPr id="21" name="Shape 14"/>
          <p:cNvSpPr/>
          <p:nvPr/>
        </p:nvSpPr>
        <p:spPr>
          <a:xfrm>
            <a:off x="8366760" y="2103120"/>
            <a:ext cx="685800" cy="685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9640" y="2286000"/>
            <a:ext cx="320040" cy="320040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8321040" y="2971800"/>
            <a:ext cx="2834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21295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Shared Measurement</a:t>
            </a:r>
            <a:endParaRPr lang="en-US" sz="1700" dirty="0"/>
          </a:p>
        </p:txBody>
      </p:sp>
      <p:sp>
        <p:nvSpPr>
          <p:cNvPr id="24" name="Text 16"/>
          <p:cNvSpPr/>
          <p:nvPr/>
        </p:nvSpPr>
        <p:spPr>
          <a:xfrm>
            <a:off x="8321040" y="3520440"/>
            <a:ext cx="283464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250" dirty="0">
                <a:solidFill>
                  <a:srgbClr val="51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Organizations pool their data in a common system, allowing results to be compared consistently across peers working in the same field.</a:t>
            </a:r>
            <a:endParaRPr lang="en-US" sz="1250" dirty="0"/>
          </a:p>
        </p:txBody>
      </p:sp>
      <p:sp>
        <p:nvSpPr>
          <p:cNvPr id="25" name="Text 17"/>
          <p:cNvSpPr/>
          <p:nvPr/>
        </p:nvSpPr>
        <p:spPr>
          <a:xfrm>
            <a:off x="640080" y="5486400"/>
            <a:ext cx="10789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51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Resources such as the </a:t>
            </a:r>
            <a:r>
              <a:rPr lang="en-US" sz="1250" b="1" i="1" dirty="0">
                <a:solidFill>
                  <a:srgbClr val="065A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Better Evaluation</a:t>
            </a:r>
            <a:r>
              <a:rPr lang="en-US" sz="1250" i="1" dirty="0">
                <a:solidFill>
                  <a:srgbClr val="51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guide offer detailed, practical steps for applying these modern techniques.</a:t>
            </a:r>
            <a:endParaRPr lang="en-US" sz="1250" dirty="0"/>
          </a:p>
        </p:txBody>
      </p:sp>
      <p:sp>
        <p:nvSpPr>
          <p:cNvPr id="26" name="Text 18"/>
          <p:cNvSpPr/>
          <p:nvPr/>
        </p:nvSpPr>
        <p:spPr>
          <a:xfrm>
            <a:off x="45720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100" dirty="0">
                <a:solidFill>
                  <a:srgbClr val="9AA7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MODERN EVALUATION PRACTICE</a:t>
            </a:r>
            <a:endParaRPr lang="en-US" sz="900" dirty="0"/>
          </a:p>
        </p:txBody>
      </p:sp>
      <p:sp>
        <p:nvSpPr>
          <p:cNvPr id="27" name="Text 19"/>
          <p:cNvSpPr/>
          <p:nvPr/>
        </p:nvSpPr>
        <p:spPr>
          <a:xfrm>
            <a:off x="11338560" y="6473952"/>
            <a:ext cx="365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AA7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789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000" b="1" dirty="0">
                <a:solidFill>
                  <a:srgbClr val="21295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Evaluation Journey/Framework Landscape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2960370" y="5262371"/>
            <a:ext cx="10515600" cy="7315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1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Evaluation is built from interconnected components — not a single method.</a:t>
            </a: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1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typical evaluation moves through five connected phases.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1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Selecting appropriate evaluation methods depends on programme objectives and evaluation questions.</a:t>
            </a:r>
          </a:p>
          <a:p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1348740" y="2903220"/>
            <a:ext cx="9464040" cy="0"/>
          </a:xfrm>
          <a:prstGeom prst="line">
            <a:avLst/>
          </a:prstGeom>
          <a:noFill/>
          <a:ln w="25400">
            <a:solidFill>
              <a:srgbClr val="C7D6E0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5" name="Shape 3"/>
          <p:cNvSpPr/>
          <p:nvPr/>
        </p:nvSpPr>
        <p:spPr>
          <a:xfrm>
            <a:off x="822960" y="2377440"/>
            <a:ext cx="1051560" cy="1051560"/>
          </a:xfrm>
          <a:prstGeom prst="ellipse">
            <a:avLst/>
          </a:prstGeom>
          <a:solidFill>
            <a:srgbClr val="065A82"/>
          </a:solidFill>
          <a:ln/>
          <a:effectLst>
            <a:outerShdw blurRad="101600" dist="25400" dir="5400000" algn="bl" rotWithShape="0">
              <a:srgbClr val="1B2733">
                <a:alpha val="12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12" y="2682392"/>
            <a:ext cx="441655" cy="44165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120140" y="1993392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12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388620" y="3630168"/>
            <a:ext cx="1920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21295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Plan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342900" y="3995928"/>
            <a:ext cx="2011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100" dirty="0">
                <a:solidFill>
                  <a:srgbClr val="51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Define purpose, questions, and design.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3188970" y="2377440"/>
            <a:ext cx="1051560" cy="1051560"/>
          </a:xfrm>
          <a:prstGeom prst="ellipse">
            <a:avLst/>
          </a:prstGeom>
          <a:solidFill>
            <a:srgbClr val="1C7293"/>
          </a:solidFill>
          <a:ln/>
          <a:effectLst>
            <a:outerShdw blurRad="101600" dist="25400" dir="5400000" algn="bl" rotWithShape="0">
              <a:srgbClr val="1B2733">
                <a:alpha val="12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922" y="2682392"/>
            <a:ext cx="441655" cy="441655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3486150" y="1993392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12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200" dirty="0"/>
          </a:p>
        </p:txBody>
      </p:sp>
      <p:sp>
        <p:nvSpPr>
          <p:cNvPr id="13" name="Text 9"/>
          <p:cNvSpPr/>
          <p:nvPr/>
        </p:nvSpPr>
        <p:spPr>
          <a:xfrm>
            <a:off x="2754630" y="3630168"/>
            <a:ext cx="1920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21295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Collect</a:t>
            </a:r>
            <a:endParaRPr lang="en-US" sz="1500" dirty="0"/>
          </a:p>
        </p:txBody>
      </p:sp>
      <p:sp>
        <p:nvSpPr>
          <p:cNvPr id="14" name="Text 10"/>
          <p:cNvSpPr/>
          <p:nvPr/>
        </p:nvSpPr>
        <p:spPr>
          <a:xfrm>
            <a:off x="2708910" y="3995928"/>
            <a:ext cx="2011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100" dirty="0">
                <a:solidFill>
                  <a:srgbClr val="51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Gather data through sound sampling and methods.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5554980" y="2377440"/>
            <a:ext cx="1051560" cy="1051560"/>
          </a:xfrm>
          <a:prstGeom prst="ellipse">
            <a:avLst/>
          </a:prstGeom>
          <a:solidFill>
            <a:srgbClr val="065A82"/>
          </a:solidFill>
          <a:ln/>
          <a:effectLst>
            <a:outerShdw blurRad="101600" dist="25400" dir="5400000" algn="bl" rotWithShape="0">
              <a:srgbClr val="1B2733">
                <a:alpha val="12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932" y="2682392"/>
            <a:ext cx="441655" cy="441655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5852160" y="1993392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12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200" dirty="0"/>
          </a:p>
        </p:txBody>
      </p:sp>
      <p:sp>
        <p:nvSpPr>
          <p:cNvPr id="18" name="Text 13"/>
          <p:cNvSpPr/>
          <p:nvPr/>
        </p:nvSpPr>
        <p:spPr>
          <a:xfrm>
            <a:off x="5120640" y="3630168"/>
            <a:ext cx="1920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21295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Analyze</a:t>
            </a:r>
            <a:endParaRPr lang="en-US" sz="1500" dirty="0"/>
          </a:p>
        </p:txBody>
      </p:sp>
      <p:sp>
        <p:nvSpPr>
          <p:cNvPr id="19" name="Text 14"/>
          <p:cNvSpPr/>
          <p:nvPr/>
        </p:nvSpPr>
        <p:spPr>
          <a:xfrm>
            <a:off x="5074920" y="3995928"/>
            <a:ext cx="2011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100" dirty="0">
                <a:solidFill>
                  <a:srgbClr val="51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Apply analytical methods and assess causality.</a:t>
            </a:r>
            <a:endParaRPr lang="en-US" sz="1100" dirty="0"/>
          </a:p>
        </p:txBody>
      </p:sp>
      <p:sp>
        <p:nvSpPr>
          <p:cNvPr id="20" name="Shape 15"/>
          <p:cNvSpPr/>
          <p:nvPr/>
        </p:nvSpPr>
        <p:spPr>
          <a:xfrm>
            <a:off x="7920990" y="2377440"/>
            <a:ext cx="1051560" cy="1051560"/>
          </a:xfrm>
          <a:prstGeom prst="ellipse">
            <a:avLst/>
          </a:prstGeom>
          <a:solidFill>
            <a:srgbClr val="1C7293"/>
          </a:solidFill>
          <a:ln/>
          <a:effectLst>
            <a:outerShdw blurRad="101600" dist="25400" dir="5400000" algn="bl" rotWithShape="0">
              <a:srgbClr val="1B2733">
                <a:alpha val="12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5942" y="2682392"/>
            <a:ext cx="441655" cy="441655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8218170" y="1993392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12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200" dirty="0"/>
          </a:p>
        </p:txBody>
      </p:sp>
      <p:sp>
        <p:nvSpPr>
          <p:cNvPr id="23" name="Text 17"/>
          <p:cNvSpPr/>
          <p:nvPr/>
        </p:nvSpPr>
        <p:spPr>
          <a:xfrm>
            <a:off x="7486650" y="3630168"/>
            <a:ext cx="1920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21295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Report</a:t>
            </a:r>
            <a:endParaRPr lang="en-US" sz="1500" dirty="0"/>
          </a:p>
        </p:txBody>
      </p:sp>
      <p:sp>
        <p:nvSpPr>
          <p:cNvPr id="24" name="Text 18"/>
          <p:cNvSpPr/>
          <p:nvPr/>
        </p:nvSpPr>
        <p:spPr>
          <a:xfrm>
            <a:off x="7440930" y="3995928"/>
            <a:ext cx="2011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100" dirty="0">
                <a:solidFill>
                  <a:srgbClr val="51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Communicate findings through clear reporting.</a:t>
            </a:r>
            <a:endParaRPr lang="en-US" sz="1100" dirty="0"/>
          </a:p>
        </p:txBody>
      </p:sp>
      <p:sp>
        <p:nvSpPr>
          <p:cNvPr id="25" name="Shape 19"/>
          <p:cNvSpPr/>
          <p:nvPr/>
        </p:nvSpPr>
        <p:spPr>
          <a:xfrm>
            <a:off x="10287000" y="2377440"/>
            <a:ext cx="1051560" cy="1051560"/>
          </a:xfrm>
          <a:prstGeom prst="ellipse">
            <a:avLst/>
          </a:prstGeom>
          <a:solidFill>
            <a:srgbClr val="065A82"/>
          </a:solidFill>
          <a:ln/>
          <a:effectLst>
            <a:outerShdw blurRad="101600" dist="25400" dir="5400000" algn="bl" rotWithShape="0">
              <a:srgbClr val="1B2733">
                <a:alpha val="12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1952" y="2682392"/>
            <a:ext cx="441655" cy="441655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10584180" y="1993392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12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200" dirty="0"/>
          </a:p>
        </p:txBody>
      </p:sp>
      <p:sp>
        <p:nvSpPr>
          <p:cNvPr id="28" name="Text 21"/>
          <p:cNvSpPr/>
          <p:nvPr/>
        </p:nvSpPr>
        <p:spPr>
          <a:xfrm>
            <a:off x="9852660" y="3630168"/>
            <a:ext cx="1920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21295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Act</a:t>
            </a:r>
            <a:endParaRPr lang="en-US" sz="1500" dirty="0"/>
          </a:p>
        </p:txBody>
      </p:sp>
      <p:sp>
        <p:nvSpPr>
          <p:cNvPr id="29" name="Text 22"/>
          <p:cNvSpPr/>
          <p:nvPr/>
        </p:nvSpPr>
        <p:spPr>
          <a:xfrm>
            <a:off x="9806940" y="3995928"/>
            <a:ext cx="2011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100" dirty="0">
                <a:solidFill>
                  <a:srgbClr val="51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Apply evidence to guide future decisions.</a:t>
            </a:r>
            <a:endParaRPr lang="en-US" sz="1100" dirty="0"/>
          </a:p>
        </p:txBody>
      </p:sp>
      <p:sp>
        <p:nvSpPr>
          <p:cNvPr id="30" name="Text 23"/>
          <p:cNvSpPr/>
          <p:nvPr/>
        </p:nvSpPr>
        <p:spPr>
          <a:xfrm>
            <a:off x="45720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100" dirty="0">
                <a:solidFill>
                  <a:srgbClr val="9AA7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MODERN EVALUATION PRACTICE</a:t>
            </a:r>
            <a:endParaRPr lang="en-US" sz="900" dirty="0"/>
          </a:p>
        </p:txBody>
      </p:sp>
      <p:sp>
        <p:nvSpPr>
          <p:cNvPr id="31" name="Text 24"/>
          <p:cNvSpPr/>
          <p:nvPr/>
        </p:nvSpPr>
        <p:spPr>
          <a:xfrm>
            <a:off x="11338560" y="6473952"/>
            <a:ext cx="365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AA7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00" dirty="0"/>
          </a:p>
        </p:txBody>
      </p:sp>
      <p:sp>
        <p:nvSpPr>
          <p:cNvPr id="32" name="Text 0">
            <a:extLst>
              <a:ext uri="{FF2B5EF4-FFF2-40B4-BE49-F238E27FC236}">
                <a16:creationId xmlns:a16="http://schemas.microsoft.com/office/drawing/2014/main" id="{87B8EA4B-A9B7-9E8E-1DD7-104D8433A44B}"/>
              </a:ext>
            </a:extLst>
          </p:cNvPr>
          <p:cNvSpPr/>
          <p:nvPr/>
        </p:nvSpPr>
        <p:spPr>
          <a:xfrm>
            <a:off x="792480" y="609600"/>
            <a:ext cx="10789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16558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789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21295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Why AI Matters in Evaluation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640080" y="1078992"/>
            <a:ext cx="10515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1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Evaluation only creates value when stakeholders trust the evidence behind it.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640080" y="1783080"/>
            <a:ext cx="5166360" cy="3063240"/>
          </a:xfrm>
          <a:prstGeom prst="roundRect">
            <a:avLst>
              <a:gd name="adj" fmla="val 2388"/>
            </a:avLst>
          </a:prstGeom>
          <a:solidFill>
            <a:srgbClr val="EAF4F0"/>
          </a:solidFill>
          <a:ln/>
          <a:effectLst>
            <a:outerShdw blurRad="101600" dist="25400" dir="5400000" algn="bl" rotWithShape="0">
              <a:srgbClr val="1B2733">
                <a:alpha val="12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sp>
        <p:nvSpPr>
          <p:cNvPr id="5" name="Text 3"/>
          <p:cNvSpPr/>
          <p:nvPr/>
        </p:nvSpPr>
        <p:spPr>
          <a:xfrm>
            <a:off x="914400" y="1984248"/>
            <a:ext cx="4617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E8A6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AI Can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914400" y="2560320"/>
            <a:ext cx="384048" cy="384048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252" y="2660172"/>
            <a:ext cx="184343" cy="184343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417320" y="2542032"/>
            <a:ext cx="4251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Improve analytical efficiency</a:t>
            </a:r>
            <a:endParaRPr lang="en-US" sz="1350" dirty="0"/>
          </a:p>
        </p:txBody>
      </p:sp>
      <p:sp>
        <p:nvSpPr>
          <p:cNvPr id="9" name="Shape 6"/>
          <p:cNvSpPr/>
          <p:nvPr/>
        </p:nvSpPr>
        <p:spPr>
          <a:xfrm>
            <a:off x="914400" y="3218688"/>
            <a:ext cx="384048" cy="384048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252" y="3318540"/>
            <a:ext cx="184343" cy="184343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417320" y="3200400"/>
            <a:ext cx="4251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Enhance prediction accuracy</a:t>
            </a:r>
            <a:endParaRPr lang="en-US" sz="1350" dirty="0"/>
          </a:p>
        </p:txBody>
      </p:sp>
      <p:sp>
        <p:nvSpPr>
          <p:cNvPr id="12" name="Shape 8"/>
          <p:cNvSpPr/>
          <p:nvPr/>
        </p:nvSpPr>
        <p:spPr>
          <a:xfrm>
            <a:off x="914400" y="3877056"/>
            <a:ext cx="384048" cy="384048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252" y="3976908"/>
            <a:ext cx="184343" cy="184343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417320" y="3858768"/>
            <a:ext cx="4251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Increase decision support</a:t>
            </a:r>
            <a:endParaRPr lang="en-US" sz="1350" dirty="0"/>
          </a:p>
        </p:txBody>
      </p:sp>
      <p:sp>
        <p:nvSpPr>
          <p:cNvPr id="15" name="Shape 10"/>
          <p:cNvSpPr/>
          <p:nvPr/>
        </p:nvSpPr>
        <p:spPr>
          <a:xfrm>
            <a:off x="6126480" y="1783080"/>
            <a:ext cx="5166360" cy="3063240"/>
          </a:xfrm>
          <a:prstGeom prst="roundRect">
            <a:avLst>
              <a:gd name="adj" fmla="val 2388"/>
            </a:avLst>
          </a:prstGeom>
          <a:solidFill>
            <a:srgbClr val="F7ECE6"/>
          </a:solidFill>
          <a:ln/>
          <a:effectLst>
            <a:outerShdw blurRad="101600" dist="25400" dir="5400000" algn="bl" rotWithShape="0">
              <a:srgbClr val="1B2733">
                <a:alpha val="12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sp>
        <p:nvSpPr>
          <p:cNvPr id="16" name="Text 11"/>
          <p:cNvSpPr/>
          <p:nvPr/>
        </p:nvSpPr>
        <p:spPr>
          <a:xfrm>
            <a:off x="6400800" y="1984248"/>
            <a:ext cx="4617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B5542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AI Risks</a:t>
            </a:r>
            <a:endParaRPr lang="en-US" sz="1700" dirty="0"/>
          </a:p>
        </p:txBody>
      </p:sp>
      <p:sp>
        <p:nvSpPr>
          <p:cNvPr id="17" name="Shape 12"/>
          <p:cNvSpPr/>
          <p:nvPr/>
        </p:nvSpPr>
        <p:spPr>
          <a:xfrm>
            <a:off x="6400800" y="2560320"/>
            <a:ext cx="347472" cy="34747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143" y="2650663"/>
            <a:ext cx="166787" cy="166787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6858000" y="2532888"/>
            <a:ext cx="41605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Algorithmic bias</a:t>
            </a:r>
            <a:endParaRPr lang="en-US" sz="1350" dirty="0"/>
          </a:p>
        </p:txBody>
      </p:sp>
      <p:sp>
        <p:nvSpPr>
          <p:cNvPr id="20" name="Shape 14"/>
          <p:cNvSpPr/>
          <p:nvPr/>
        </p:nvSpPr>
        <p:spPr>
          <a:xfrm>
            <a:off x="6400800" y="3090672"/>
            <a:ext cx="347472" cy="34747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143" y="3181015"/>
            <a:ext cx="166787" cy="166787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6858000" y="3063240"/>
            <a:ext cx="41605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Lack of transparency</a:t>
            </a:r>
            <a:endParaRPr lang="en-US" sz="1350" dirty="0"/>
          </a:p>
        </p:txBody>
      </p:sp>
      <p:sp>
        <p:nvSpPr>
          <p:cNvPr id="23" name="Shape 16"/>
          <p:cNvSpPr/>
          <p:nvPr/>
        </p:nvSpPr>
        <p:spPr>
          <a:xfrm>
            <a:off x="6400800" y="3621024"/>
            <a:ext cx="347472" cy="34747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24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143" y="3711367"/>
            <a:ext cx="166787" cy="166787"/>
          </a:xfrm>
          <a:prstGeom prst="rect">
            <a:avLst/>
          </a:prstGeom>
        </p:spPr>
      </p:pic>
      <p:sp>
        <p:nvSpPr>
          <p:cNvPr id="25" name="Text 17"/>
          <p:cNvSpPr/>
          <p:nvPr/>
        </p:nvSpPr>
        <p:spPr>
          <a:xfrm>
            <a:off x="6858000" y="3593592"/>
            <a:ext cx="41605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Ethical concerns</a:t>
            </a:r>
            <a:endParaRPr lang="en-US" sz="1350" dirty="0"/>
          </a:p>
        </p:txBody>
      </p:sp>
      <p:sp>
        <p:nvSpPr>
          <p:cNvPr id="26" name="Shape 18"/>
          <p:cNvSpPr/>
          <p:nvPr/>
        </p:nvSpPr>
        <p:spPr>
          <a:xfrm>
            <a:off x="6400800" y="4151376"/>
            <a:ext cx="347472" cy="34747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27" name="Image 6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143" y="4241719"/>
            <a:ext cx="166787" cy="166787"/>
          </a:xfrm>
          <a:prstGeom prst="rect">
            <a:avLst/>
          </a:prstGeom>
        </p:spPr>
      </p:pic>
      <p:sp>
        <p:nvSpPr>
          <p:cNvPr id="28" name="Text 19"/>
          <p:cNvSpPr/>
          <p:nvPr/>
        </p:nvSpPr>
        <p:spPr>
          <a:xfrm>
            <a:off x="6858000" y="4123944"/>
            <a:ext cx="41605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1B27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Reduced accountability</a:t>
            </a:r>
            <a:endParaRPr lang="en-US" sz="1350" dirty="0"/>
          </a:p>
        </p:txBody>
      </p:sp>
      <p:sp>
        <p:nvSpPr>
          <p:cNvPr id="29" name="Shape 20"/>
          <p:cNvSpPr/>
          <p:nvPr/>
        </p:nvSpPr>
        <p:spPr>
          <a:xfrm>
            <a:off x="640080" y="5074920"/>
            <a:ext cx="10881360" cy="1188720"/>
          </a:xfrm>
          <a:prstGeom prst="roundRect">
            <a:avLst>
              <a:gd name="adj" fmla="val 6923"/>
            </a:avLst>
          </a:prstGeom>
          <a:solidFill>
            <a:srgbClr val="21295C"/>
          </a:solidFill>
          <a:ln/>
          <a:effectLst>
            <a:outerShdw blurRad="101600" dist="25400" dir="5400000" algn="bl" rotWithShape="0">
              <a:srgbClr val="1B2733">
                <a:alpha val="12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sp>
        <p:nvSpPr>
          <p:cNvPr id="30" name="Shape 21"/>
          <p:cNvSpPr/>
          <p:nvPr/>
        </p:nvSpPr>
        <p:spPr>
          <a:xfrm>
            <a:off x="960120" y="5367528"/>
            <a:ext cx="594360" cy="594360"/>
          </a:xfrm>
          <a:prstGeom prst="ellipse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31" name="Image 7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654" y="5522062"/>
            <a:ext cx="285293" cy="285293"/>
          </a:xfrm>
          <a:prstGeom prst="rect">
            <a:avLst/>
          </a:prstGeom>
        </p:spPr>
      </p:pic>
      <p:sp>
        <p:nvSpPr>
          <p:cNvPr id="32" name="Text 22"/>
          <p:cNvSpPr/>
          <p:nvPr/>
        </p:nvSpPr>
        <p:spPr>
          <a:xfrm>
            <a:off x="1783080" y="5074920"/>
            <a:ext cx="95097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300" b="1" kern="0" spc="100" dirty="0">
                <a:solidFill>
                  <a:srgbClr val="8FB6D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Key Principle
</a:t>
            </a:r>
            <a:r>
              <a:rPr lang="en-US" sz="1800" i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AI should strengthen — not replace — credible evaluation.</a:t>
            </a:r>
            <a:endParaRPr lang="en-US" sz="13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789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21295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Choosing the Right Evaluation Approach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40080" y="1078992"/>
            <a:ext cx="10515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1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Different evaluation paradigms are suited to different kinds of questions.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640080" y="1828800"/>
            <a:ext cx="3456432" cy="1965960"/>
          </a:xfrm>
          <a:prstGeom prst="roundRect">
            <a:avLst>
              <a:gd name="adj" fmla="val 3721"/>
            </a:avLst>
          </a:prstGeom>
          <a:solidFill>
            <a:srgbClr val="F0F5F8"/>
          </a:solidFill>
          <a:ln/>
          <a:effectLst>
            <a:outerShdw blurRad="101600" dist="25400" dir="5400000" algn="bl" rotWithShape="0">
              <a:srgbClr val="1B2733">
                <a:alpha val="12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sp>
        <p:nvSpPr>
          <p:cNvPr id="5" name="Shape 3"/>
          <p:cNvSpPr/>
          <p:nvPr/>
        </p:nvSpPr>
        <p:spPr>
          <a:xfrm>
            <a:off x="868680" y="2057400"/>
            <a:ext cx="502920" cy="502920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39" y="2188159"/>
            <a:ext cx="241402" cy="24140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508760" y="2011680"/>
            <a:ext cx="240487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21295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Formative</a:t>
            </a:r>
            <a:endParaRPr lang="en-US" sz="1450" dirty="0"/>
          </a:p>
        </p:txBody>
      </p:sp>
      <p:sp>
        <p:nvSpPr>
          <p:cNvPr id="8" name="Text 5"/>
          <p:cNvSpPr/>
          <p:nvPr/>
        </p:nvSpPr>
        <p:spPr>
          <a:xfrm>
            <a:off x="868680" y="2697480"/>
            <a:ext cx="2999232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150" dirty="0">
                <a:solidFill>
                  <a:srgbClr val="51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Improves a programme while it is still being designed or delivered.</a:t>
            </a:r>
            <a:endParaRPr lang="en-US" sz="1150" dirty="0"/>
          </a:p>
        </p:txBody>
      </p:sp>
      <p:sp>
        <p:nvSpPr>
          <p:cNvPr id="9" name="Shape 6"/>
          <p:cNvSpPr/>
          <p:nvPr/>
        </p:nvSpPr>
        <p:spPr>
          <a:xfrm>
            <a:off x="4352544" y="1828800"/>
            <a:ext cx="3456432" cy="1965960"/>
          </a:xfrm>
          <a:prstGeom prst="roundRect">
            <a:avLst>
              <a:gd name="adj" fmla="val 3721"/>
            </a:avLst>
          </a:prstGeom>
          <a:solidFill>
            <a:srgbClr val="F0F5F8"/>
          </a:solidFill>
          <a:ln/>
          <a:effectLst>
            <a:outerShdw blurRad="101600" dist="25400" dir="5400000" algn="bl" rotWithShape="0">
              <a:srgbClr val="1B2733">
                <a:alpha val="12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sp>
        <p:nvSpPr>
          <p:cNvPr id="10" name="Shape 7"/>
          <p:cNvSpPr/>
          <p:nvPr/>
        </p:nvSpPr>
        <p:spPr>
          <a:xfrm>
            <a:off x="4581144" y="2057400"/>
            <a:ext cx="502920" cy="502920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903" y="2188159"/>
            <a:ext cx="241402" cy="241402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221224" y="2011680"/>
            <a:ext cx="240487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21295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Summative</a:t>
            </a:r>
            <a:endParaRPr lang="en-US" sz="1450" dirty="0"/>
          </a:p>
        </p:txBody>
      </p:sp>
      <p:sp>
        <p:nvSpPr>
          <p:cNvPr id="13" name="Text 9"/>
          <p:cNvSpPr/>
          <p:nvPr/>
        </p:nvSpPr>
        <p:spPr>
          <a:xfrm>
            <a:off x="4581144" y="2697480"/>
            <a:ext cx="2999232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150" dirty="0">
                <a:solidFill>
                  <a:srgbClr val="51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Judges overall merit and results once implementation is complete.</a:t>
            </a:r>
            <a:endParaRPr lang="en-US" sz="1150" dirty="0"/>
          </a:p>
        </p:txBody>
      </p:sp>
      <p:sp>
        <p:nvSpPr>
          <p:cNvPr id="14" name="Shape 10"/>
          <p:cNvSpPr/>
          <p:nvPr/>
        </p:nvSpPr>
        <p:spPr>
          <a:xfrm>
            <a:off x="8065008" y="1828800"/>
            <a:ext cx="3456432" cy="1965960"/>
          </a:xfrm>
          <a:prstGeom prst="roundRect">
            <a:avLst>
              <a:gd name="adj" fmla="val 3721"/>
            </a:avLst>
          </a:prstGeom>
          <a:solidFill>
            <a:srgbClr val="F0F5F8"/>
          </a:solidFill>
          <a:ln/>
          <a:effectLst>
            <a:outerShdw blurRad="101600" dist="25400" dir="5400000" algn="bl" rotWithShape="0">
              <a:srgbClr val="1B2733">
                <a:alpha val="12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sp>
        <p:nvSpPr>
          <p:cNvPr id="15" name="Shape 11"/>
          <p:cNvSpPr/>
          <p:nvPr/>
        </p:nvSpPr>
        <p:spPr>
          <a:xfrm>
            <a:off x="8293608" y="2057400"/>
            <a:ext cx="502920" cy="502920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367" y="2188159"/>
            <a:ext cx="241402" cy="241402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8933688" y="2011680"/>
            <a:ext cx="240487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21295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Developmental</a:t>
            </a:r>
            <a:endParaRPr lang="en-US" sz="1450" dirty="0"/>
          </a:p>
        </p:txBody>
      </p:sp>
      <p:sp>
        <p:nvSpPr>
          <p:cNvPr id="18" name="Text 13"/>
          <p:cNvSpPr/>
          <p:nvPr/>
        </p:nvSpPr>
        <p:spPr>
          <a:xfrm>
            <a:off x="8293608" y="2697480"/>
            <a:ext cx="2999232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150" dirty="0">
                <a:solidFill>
                  <a:srgbClr val="51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Supports adaptation in complex, fast-changing environments.</a:t>
            </a:r>
            <a:endParaRPr lang="en-US" sz="1150" dirty="0"/>
          </a:p>
        </p:txBody>
      </p:sp>
      <p:sp>
        <p:nvSpPr>
          <p:cNvPr id="19" name="Shape 14"/>
          <p:cNvSpPr/>
          <p:nvPr/>
        </p:nvSpPr>
        <p:spPr>
          <a:xfrm>
            <a:off x="640080" y="4050792"/>
            <a:ext cx="3456432" cy="1965960"/>
          </a:xfrm>
          <a:prstGeom prst="roundRect">
            <a:avLst>
              <a:gd name="adj" fmla="val 3721"/>
            </a:avLst>
          </a:prstGeom>
          <a:solidFill>
            <a:srgbClr val="F0F5F8"/>
          </a:solidFill>
          <a:ln/>
          <a:effectLst>
            <a:outerShdw blurRad="101600" dist="25400" dir="5400000" algn="bl" rotWithShape="0">
              <a:srgbClr val="1B2733">
                <a:alpha val="12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sp>
        <p:nvSpPr>
          <p:cNvPr id="20" name="Shape 15"/>
          <p:cNvSpPr/>
          <p:nvPr/>
        </p:nvSpPr>
        <p:spPr>
          <a:xfrm>
            <a:off x="868680" y="4279392"/>
            <a:ext cx="502920" cy="502920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439" y="4410151"/>
            <a:ext cx="241402" cy="241402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1508760" y="4233672"/>
            <a:ext cx="240487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21295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Participatory</a:t>
            </a:r>
            <a:endParaRPr lang="en-US" sz="1450" dirty="0"/>
          </a:p>
        </p:txBody>
      </p:sp>
      <p:sp>
        <p:nvSpPr>
          <p:cNvPr id="23" name="Text 17"/>
          <p:cNvSpPr/>
          <p:nvPr/>
        </p:nvSpPr>
        <p:spPr>
          <a:xfrm>
            <a:off x="868680" y="4919472"/>
            <a:ext cx="2999232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150" dirty="0">
                <a:solidFill>
                  <a:srgbClr val="51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Engages stakeholders directly in shaping the evaluation itself.</a:t>
            </a:r>
            <a:endParaRPr lang="en-US" sz="1150" dirty="0"/>
          </a:p>
        </p:txBody>
      </p:sp>
      <p:sp>
        <p:nvSpPr>
          <p:cNvPr id="24" name="Shape 18"/>
          <p:cNvSpPr/>
          <p:nvPr/>
        </p:nvSpPr>
        <p:spPr>
          <a:xfrm>
            <a:off x="4352544" y="4050792"/>
            <a:ext cx="3456432" cy="1965960"/>
          </a:xfrm>
          <a:prstGeom prst="roundRect">
            <a:avLst>
              <a:gd name="adj" fmla="val 3721"/>
            </a:avLst>
          </a:prstGeom>
          <a:solidFill>
            <a:srgbClr val="F0F5F8"/>
          </a:solidFill>
          <a:ln/>
          <a:effectLst>
            <a:outerShdw blurRad="101600" dist="25400" dir="5400000" algn="bl" rotWithShape="0">
              <a:srgbClr val="1B2733">
                <a:alpha val="12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sp>
        <p:nvSpPr>
          <p:cNvPr id="25" name="Shape 19"/>
          <p:cNvSpPr/>
          <p:nvPr/>
        </p:nvSpPr>
        <p:spPr>
          <a:xfrm>
            <a:off x="4581144" y="4279392"/>
            <a:ext cx="502920" cy="502920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903" y="4410151"/>
            <a:ext cx="241402" cy="241402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5221224" y="4233672"/>
            <a:ext cx="240487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21295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Realist</a:t>
            </a:r>
            <a:endParaRPr lang="en-US" sz="1450" dirty="0"/>
          </a:p>
        </p:txBody>
      </p:sp>
      <p:sp>
        <p:nvSpPr>
          <p:cNvPr id="28" name="Text 21"/>
          <p:cNvSpPr/>
          <p:nvPr/>
        </p:nvSpPr>
        <p:spPr>
          <a:xfrm>
            <a:off x="4581144" y="4919472"/>
            <a:ext cx="2999232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150" dirty="0">
                <a:solidFill>
                  <a:srgbClr val="51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Asks what works, for whom, and under what conditions.</a:t>
            </a:r>
            <a:endParaRPr lang="en-US" sz="1150" dirty="0"/>
          </a:p>
        </p:txBody>
      </p:sp>
      <p:sp>
        <p:nvSpPr>
          <p:cNvPr id="29" name="Shape 22"/>
          <p:cNvSpPr/>
          <p:nvPr/>
        </p:nvSpPr>
        <p:spPr>
          <a:xfrm>
            <a:off x="8065008" y="4050792"/>
            <a:ext cx="3456432" cy="1965960"/>
          </a:xfrm>
          <a:prstGeom prst="roundRect">
            <a:avLst>
              <a:gd name="adj" fmla="val 3721"/>
            </a:avLst>
          </a:prstGeom>
          <a:solidFill>
            <a:srgbClr val="F0F5F8"/>
          </a:solidFill>
          <a:ln/>
          <a:effectLst>
            <a:outerShdw blurRad="101600" dist="25400" dir="5400000" algn="bl" rotWithShape="0">
              <a:srgbClr val="1B2733">
                <a:alpha val="12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sp>
        <p:nvSpPr>
          <p:cNvPr id="30" name="Shape 23"/>
          <p:cNvSpPr/>
          <p:nvPr/>
        </p:nvSpPr>
        <p:spPr>
          <a:xfrm>
            <a:off x="8293608" y="4279392"/>
            <a:ext cx="502920" cy="502920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31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4367" y="4410151"/>
            <a:ext cx="241402" cy="241402"/>
          </a:xfrm>
          <a:prstGeom prst="rect">
            <a:avLst/>
          </a:prstGeom>
        </p:spPr>
      </p:pic>
      <p:sp>
        <p:nvSpPr>
          <p:cNvPr id="32" name="Text 24"/>
          <p:cNvSpPr/>
          <p:nvPr/>
        </p:nvSpPr>
        <p:spPr>
          <a:xfrm>
            <a:off x="8933688" y="4233672"/>
            <a:ext cx="240487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21295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Utilization-Focused</a:t>
            </a:r>
            <a:endParaRPr lang="en-US" sz="1450" dirty="0"/>
          </a:p>
        </p:txBody>
      </p:sp>
      <p:sp>
        <p:nvSpPr>
          <p:cNvPr id="33" name="Text 25"/>
          <p:cNvSpPr/>
          <p:nvPr/>
        </p:nvSpPr>
        <p:spPr>
          <a:xfrm>
            <a:off x="8293608" y="4919472"/>
            <a:ext cx="2999232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150" dirty="0">
                <a:solidFill>
                  <a:srgbClr val="51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Designed from the outset around how findings will be used.</a:t>
            </a:r>
            <a:endParaRPr lang="en-US" sz="1150" dirty="0"/>
          </a:p>
        </p:txBody>
      </p:sp>
      <p:sp>
        <p:nvSpPr>
          <p:cNvPr id="34" name="Text 26"/>
          <p:cNvSpPr/>
          <p:nvPr/>
        </p:nvSpPr>
        <p:spPr>
          <a:xfrm>
            <a:off x="45720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100" dirty="0">
                <a:solidFill>
                  <a:srgbClr val="9AA7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MODERN EVALUATION PRACTICE</a:t>
            </a:r>
            <a:endParaRPr lang="en-US" sz="900" dirty="0"/>
          </a:p>
        </p:txBody>
      </p:sp>
      <p:sp>
        <p:nvSpPr>
          <p:cNvPr id="35" name="Text 27"/>
          <p:cNvSpPr/>
          <p:nvPr/>
        </p:nvSpPr>
        <p:spPr>
          <a:xfrm>
            <a:off x="11338560" y="6473952"/>
            <a:ext cx="365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AA7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789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21295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Components of Modern Evaluation Practice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40080" y="1078992"/>
            <a:ext cx="10515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1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Modern evaluation integrates several dimensions into one coherent, integrated framework.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640080" y="1874520"/>
            <a:ext cx="2487168" cy="1600200"/>
          </a:xfrm>
          <a:prstGeom prst="roundRect">
            <a:avLst>
              <a:gd name="adj" fmla="val 4571"/>
            </a:avLst>
          </a:prstGeom>
          <a:solidFill>
            <a:srgbClr val="EAF1F5"/>
          </a:solidFill>
          <a:ln/>
          <a:effectLst>
            <a:outerShdw blurRad="101600" dist="25400" dir="5400000" algn="bl" rotWithShape="0">
              <a:srgbClr val="1B2733">
                <a:alpha val="12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sp>
        <p:nvSpPr>
          <p:cNvPr id="5" name="Shape 3"/>
          <p:cNvSpPr/>
          <p:nvPr/>
        </p:nvSpPr>
        <p:spPr>
          <a:xfrm>
            <a:off x="1600200" y="2130552"/>
            <a:ext cx="566928" cy="566928"/>
          </a:xfrm>
          <a:prstGeom prst="ellipse">
            <a:avLst/>
          </a:prstGeom>
          <a:solidFill>
            <a:srgbClr val="065A82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601" y="2277953"/>
            <a:ext cx="272125" cy="27212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49808" y="2834640"/>
            <a:ext cx="226771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250" b="1" dirty="0">
                <a:solidFill>
                  <a:srgbClr val="212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Evaluation Purpose</a:t>
            </a:r>
            <a:endParaRPr lang="en-US" sz="1250" dirty="0"/>
          </a:p>
        </p:txBody>
      </p:sp>
      <p:sp>
        <p:nvSpPr>
          <p:cNvPr id="8" name="Shape 5"/>
          <p:cNvSpPr/>
          <p:nvPr/>
        </p:nvSpPr>
        <p:spPr>
          <a:xfrm>
            <a:off x="3328416" y="1874520"/>
            <a:ext cx="2487168" cy="1600200"/>
          </a:xfrm>
          <a:prstGeom prst="roundRect">
            <a:avLst>
              <a:gd name="adj" fmla="val 4571"/>
            </a:avLst>
          </a:prstGeom>
          <a:solidFill>
            <a:srgbClr val="EAF1F5"/>
          </a:solidFill>
          <a:ln/>
          <a:effectLst>
            <a:outerShdw blurRad="101600" dist="25400" dir="5400000" algn="bl" rotWithShape="0">
              <a:srgbClr val="1B2733">
                <a:alpha val="12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sp>
        <p:nvSpPr>
          <p:cNvPr id="9" name="Shape 6"/>
          <p:cNvSpPr/>
          <p:nvPr/>
        </p:nvSpPr>
        <p:spPr>
          <a:xfrm>
            <a:off x="4288536" y="2130552"/>
            <a:ext cx="566928" cy="566928"/>
          </a:xfrm>
          <a:prstGeom prst="ellipse">
            <a:avLst/>
          </a:prstGeom>
          <a:solidFill>
            <a:srgbClr val="065A82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937" y="2277953"/>
            <a:ext cx="272125" cy="272125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3438144" y="2834640"/>
            <a:ext cx="226771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250" b="1" dirty="0">
                <a:solidFill>
                  <a:srgbClr val="212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Theory</a:t>
            </a:r>
            <a:endParaRPr lang="en-US" sz="1250" dirty="0"/>
          </a:p>
        </p:txBody>
      </p:sp>
      <p:sp>
        <p:nvSpPr>
          <p:cNvPr id="12" name="Shape 8"/>
          <p:cNvSpPr/>
          <p:nvPr/>
        </p:nvSpPr>
        <p:spPr>
          <a:xfrm>
            <a:off x="6016752" y="1874520"/>
            <a:ext cx="2487168" cy="1600200"/>
          </a:xfrm>
          <a:prstGeom prst="roundRect">
            <a:avLst>
              <a:gd name="adj" fmla="val 4571"/>
            </a:avLst>
          </a:prstGeom>
          <a:solidFill>
            <a:srgbClr val="EAF1F5"/>
          </a:solidFill>
          <a:ln/>
          <a:effectLst>
            <a:outerShdw blurRad="101600" dist="25400" dir="5400000" algn="bl" rotWithShape="0">
              <a:srgbClr val="1B2733">
                <a:alpha val="12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sp>
        <p:nvSpPr>
          <p:cNvPr id="13" name="Shape 9"/>
          <p:cNvSpPr/>
          <p:nvPr/>
        </p:nvSpPr>
        <p:spPr>
          <a:xfrm>
            <a:off x="6976872" y="2130552"/>
            <a:ext cx="566928" cy="566928"/>
          </a:xfrm>
          <a:prstGeom prst="ellipse">
            <a:avLst/>
          </a:prstGeom>
          <a:solidFill>
            <a:srgbClr val="065A82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273" y="2277953"/>
            <a:ext cx="272125" cy="272125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6126480" y="2834640"/>
            <a:ext cx="226771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250" b="1" dirty="0">
                <a:solidFill>
                  <a:srgbClr val="212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Evaluation Questions</a:t>
            </a:r>
            <a:endParaRPr lang="en-US" sz="1250" dirty="0"/>
          </a:p>
        </p:txBody>
      </p:sp>
      <p:sp>
        <p:nvSpPr>
          <p:cNvPr id="16" name="Shape 11"/>
          <p:cNvSpPr/>
          <p:nvPr/>
        </p:nvSpPr>
        <p:spPr>
          <a:xfrm>
            <a:off x="8705088" y="1874520"/>
            <a:ext cx="2487168" cy="1600200"/>
          </a:xfrm>
          <a:prstGeom prst="roundRect">
            <a:avLst>
              <a:gd name="adj" fmla="val 4571"/>
            </a:avLst>
          </a:prstGeom>
          <a:solidFill>
            <a:srgbClr val="EAF1F5"/>
          </a:solidFill>
          <a:ln/>
          <a:effectLst>
            <a:outerShdw blurRad="101600" dist="25400" dir="5400000" algn="bl" rotWithShape="0">
              <a:srgbClr val="1B2733">
                <a:alpha val="12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sp>
        <p:nvSpPr>
          <p:cNvPr id="17" name="Shape 12"/>
          <p:cNvSpPr/>
          <p:nvPr/>
        </p:nvSpPr>
        <p:spPr>
          <a:xfrm>
            <a:off x="9665208" y="2130552"/>
            <a:ext cx="566928" cy="566928"/>
          </a:xfrm>
          <a:prstGeom prst="ellipse">
            <a:avLst/>
          </a:prstGeom>
          <a:solidFill>
            <a:srgbClr val="065A82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2609" y="2277953"/>
            <a:ext cx="272125" cy="272125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8814816" y="2834640"/>
            <a:ext cx="226771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250" b="1" dirty="0">
                <a:solidFill>
                  <a:srgbClr val="212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Collection</a:t>
            </a:r>
            <a:endParaRPr lang="en-US" sz="1250" dirty="0"/>
          </a:p>
        </p:txBody>
      </p:sp>
      <p:sp>
        <p:nvSpPr>
          <p:cNvPr id="20" name="Shape 14"/>
          <p:cNvSpPr/>
          <p:nvPr/>
        </p:nvSpPr>
        <p:spPr>
          <a:xfrm>
            <a:off x="640080" y="3694176"/>
            <a:ext cx="2487168" cy="1600200"/>
          </a:xfrm>
          <a:prstGeom prst="roundRect">
            <a:avLst>
              <a:gd name="adj" fmla="val 4571"/>
            </a:avLst>
          </a:prstGeom>
          <a:solidFill>
            <a:srgbClr val="F0F5F8"/>
          </a:solidFill>
          <a:ln/>
          <a:effectLst>
            <a:outerShdw blurRad="101600" dist="25400" dir="5400000" algn="bl" rotWithShape="0">
              <a:srgbClr val="1B2733">
                <a:alpha val="12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sp>
        <p:nvSpPr>
          <p:cNvPr id="21" name="Shape 15"/>
          <p:cNvSpPr/>
          <p:nvPr/>
        </p:nvSpPr>
        <p:spPr>
          <a:xfrm>
            <a:off x="1600200" y="3950208"/>
            <a:ext cx="566928" cy="566928"/>
          </a:xfrm>
          <a:prstGeom prst="ellipse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7601" y="4097609"/>
            <a:ext cx="272125" cy="272125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749808" y="4654296"/>
            <a:ext cx="226771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250" b="1" dirty="0">
                <a:solidFill>
                  <a:srgbClr val="212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Sampling</a:t>
            </a:r>
            <a:endParaRPr lang="en-US" sz="1250" dirty="0"/>
          </a:p>
        </p:txBody>
      </p:sp>
      <p:sp>
        <p:nvSpPr>
          <p:cNvPr id="24" name="Shape 17"/>
          <p:cNvSpPr/>
          <p:nvPr/>
        </p:nvSpPr>
        <p:spPr>
          <a:xfrm>
            <a:off x="3328416" y="3694176"/>
            <a:ext cx="2487168" cy="1600200"/>
          </a:xfrm>
          <a:prstGeom prst="roundRect">
            <a:avLst>
              <a:gd name="adj" fmla="val 4571"/>
            </a:avLst>
          </a:prstGeom>
          <a:solidFill>
            <a:srgbClr val="F0F5F8"/>
          </a:solidFill>
          <a:ln/>
          <a:effectLst>
            <a:outerShdw blurRad="101600" dist="25400" dir="5400000" algn="bl" rotWithShape="0">
              <a:srgbClr val="1B2733">
                <a:alpha val="12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sp>
        <p:nvSpPr>
          <p:cNvPr id="25" name="Shape 18"/>
          <p:cNvSpPr/>
          <p:nvPr/>
        </p:nvSpPr>
        <p:spPr>
          <a:xfrm>
            <a:off x="4288536" y="3950208"/>
            <a:ext cx="566928" cy="566928"/>
          </a:xfrm>
          <a:prstGeom prst="ellipse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2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5937" y="4097609"/>
            <a:ext cx="272125" cy="272125"/>
          </a:xfrm>
          <a:prstGeom prst="rect">
            <a:avLst/>
          </a:prstGeom>
        </p:spPr>
      </p:pic>
      <p:sp>
        <p:nvSpPr>
          <p:cNvPr id="27" name="Text 19"/>
          <p:cNvSpPr/>
          <p:nvPr/>
        </p:nvSpPr>
        <p:spPr>
          <a:xfrm>
            <a:off x="3438144" y="4654296"/>
            <a:ext cx="226771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250" b="1" dirty="0">
                <a:solidFill>
                  <a:srgbClr val="212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Analysis</a:t>
            </a:r>
            <a:endParaRPr lang="en-US" sz="1250" dirty="0"/>
          </a:p>
        </p:txBody>
      </p:sp>
      <p:sp>
        <p:nvSpPr>
          <p:cNvPr id="28" name="Shape 20"/>
          <p:cNvSpPr/>
          <p:nvPr/>
        </p:nvSpPr>
        <p:spPr>
          <a:xfrm>
            <a:off x="6016752" y="3694176"/>
            <a:ext cx="2487168" cy="1600200"/>
          </a:xfrm>
          <a:prstGeom prst="roundRect">
            <a:avLst>
              <a:gd name="adj" fmla="val 4571"/>
            </a:avLst>
          </a:prstGeom>
          <a:solidFill>
            <a:srgbClr val="F0F5F8"/>
          </a:solidFill>
          <a:ln/>
          <a:effectLst>
            <a:outerShdw blurRad="101600" dist="25400" dir="5400000" algn="bl" rotWithShape="0">
              <a:srgbClr val="1B2733">
                <a:alpha val="12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sp>
        <p:nvSpPr>
          <p:cNvPr id="29" name="Shape 21"/>
          <p:cNvSpPr/>
          <p:nvPr/>
        </p:nvSpPr>
        <p:spPr>
          <a:xfrm>
            <a:off x="6976872" y="3950208"/>
            <a:ext cx="566928" cy="566928"/>
          </a:xfrm>
          <a:prstGeom prst="ellipse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30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4273" y="4097609"/>
            <a:ext cx="272125" cy="272125"/>
          </a:xfrm>
          <a:prstGeom prst="rect">
            <a:avLst/>
          </a:prstGeom>
        </p:spPr>
      </p:pic>
      <p:sp>
        <p:nvSpPr>
          <p:cNvPr id="31" name="Text 22"/>
          <p:cNvSpPr/>
          <p:nvPr/>
        </p:nvSpPr>
        <p:spPr>
          <a:xfrm>
            <a:off x="6126480" y="4654296"/>
            <a:ext cx="226771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250" b="1" dirty="0">
                <a:solidFill>
                  <a:srgbClr val="212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Reporting</a:t>
            </a:r>
            <a:endParaRPr lang="en-US" sz="1250" dirty="0"/>
          </a:p>
        </p:txBody>
      </p:sp>
      <p:sp>
        <p:nvSpPr>
          <p:cNvPr id="32" name="Shape 23"/>
          <p:cNvSpPr/>
          <p:nvPr/>
        </p:nvSpPr>
        <p:spPr>
          <a:xfrm>
            <a:off x="8705088" y="3694176"/>
            <a:ext cx="2487168" cy="1600200"/>
          </a:xfrm>
          <a:prstGeom prst="roundRect">
            <a:avLst>
              <a:gd name="adj" fmla="val 4571"/>
            </a:avLst>
          </a:prstGeom>
          <a:solidFill>
            <a:srgbClr val="F0F5F8"/>
          </a:solidFill>
          <a:ln/>
          <a:effectLst>
            <a:outerShdw blurRad="101600" dist="25400" dir="5400000" algn="bl" rotWithShape="0">
              <a:srgbClr val="1B2733">
                <a:alpha val="12000"/>
              </a:srgbClr>
            </a:outerShdw>
          </a:effectLst>
        </p:spPr>
        <p:txBody>
          <a:bodyPr/>
          <a:lstStyle/>
          <a:p>
            <a:endParaRPr lang="en-PK" dirty="0"/>
          </a:p>
        </p:txBody>
      </p:sp>
      <p:sp>
        <p:nvSpPr>
          <p:cNvPr id="33" name="Shape 24"/>
          <p:cNvSpPr/>
          <p:nvPr/>
        </p:nvSpPr>
        <p:spPr>
          <a:xfrm>
            <a:off x="9665208" y="3950208"/>
            <a:ext cx="566928" cy="566928"/>
          </a:xfrm>
          <a:prstGeom prst="ellipse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34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2609" y="4097609"/>
            <a:ext cx="272125" cy="272125"/>
          </a:xfrm>
          <a:prstGeom prst="rect">
            <a:avLst/>
          </a:prstGeom>
        </p:spPr>
      </p:pic>
      <p:sp>
        <p:nvSpPr>
          <p:cNvPr id="35" name="Text 25"/>
          <p:cNvSpPr/>
          <p:nvPr/>
        </p:nvSpPr>
        <p:spPr>
          <a:xfrm>
            <a:off x="8814816" y="4654296"/>
            <a:ext cx="226771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250" b="1" dirty="0">
                <a:solidFill>
                  <a:srgbClr val="212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 Standards</a:t>
            </a:r>
            <a:endParaRPr lang="en-US" sz="1250" dirty="0"/>
          </a:p>
        </p:txBody>
      </p:sp>
      <p:sp>
        <p:nvSpPr>
          <p:cNvPr id="36" name="Text 26"/>
          <p:cNvSpPr/>
          <p:nvPr/>
        </p:nvSpPr>
        <p:spPr>
          <a:xfrm>
            <a:off x="640080" y="5760720"/>
            <a:ext cx="10789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5160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component contributes to producing reliable, actionable evidence — and none of them stands alone.</a:t>
            </a:r>
            <a:endParaRPr lang="en-US" sz="1300" dirty="0"/>
          </a:p>
        </p:txBody>
      </p:sp>
      <p:sp>
        <p:nvSpPr>
          <p:cNvPr id="37" name="Text 27"/>
          <p:cNvSpPr/>
          <p:nvPr/>
        </p:nvSpPr>
        <p:spPr>
          <a:xfrm>
            <a:off x="457200" y="647395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100" dirty="0">
                <a:solidFill>
                  <a:srgbClr val="9AA7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MODERN EVALUATION PRACTICE</a:t>
            </a:r>
            <a:endParaRPr lang="en-US" sz="900" dirty="0"/>
          </a:p>
        </p:txBody>
      </p:sp>
      <p:sp>
        <p:nvSpPr>
          <p:cNvPr id="38" name="Text 28"/>
          <p:cNvSpPr/>
          <p:nvPr/>
        </p:nvSpPr>
        <p:spPr>
          <a:xfrm>
            <a:off x="11338560" y="6473952"/>
            <a:ext cx="365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AA7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8E13D2-265A-E350-C1CA-30410C9DE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57702"/>
            <a:ext cx="11358881" cy="68002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DDF84C-270C-EED7-E24C-69B5BC8B7AA5}"/>
              </a:ext>
            </a:extLst>
          </p:cNvPr>
          <p:cNvSpPr txBox="1"/>
          <p:nvPr/>
        </p:nvSpPr>
        <p:spPr>
          <a:xfrm>
            <a:off x="3047999" y="63532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K" dirty="0">
                <a:hlinkClick r:id="rId3"/>
              </a:rPr>
              <a:t>The Periodic Table of Evaluation - lovingclarity.com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769334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979B86-0083-DB2E-3829-CD6A0589D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66" y="-1"/>
            <a:ext cx="11542334" cy="699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42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5EDFF-4458-5C93-FEA1-6BBBCA2E2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8C6CB959-5D59-1397-A67D-09A980978573}"/>
              </a:ext>
            </a:extLst>
          </p:cNvPr>
          <p:cNvSpPr/>
          <p:nvPr/>
        </p:nvSpPr>
        <p:spPr>
          <a:xfrm>
            <a:off x="9875520" y="-1371600"/>
            <a:ext cx="3840480" cy="3840480"/>
          </a:xfrm>
          <a:prstGeom prst="ellipse">
            <a:avLst/>
          </a:prstGeom>
          <a:solidFill>
            <a:srgbClr val="1C7293">
              <a:alpha val="30000"/>
            </a:srgbClr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832C056D-EF58-3377-F591-5CFDD99CF25C}"/>
              </a:ext>
            </a:extLst>
          </p:cNvPr>
          <p:cNvSpPr/>
          <p:nvPr/>
        </p:nvSpPr>
        <p:spPr>
          <a:xfrm>
            <a:off x="-1097280" y="4754880"/>
            <a:ext cx="3108960" cy="3108960"/>
          </a:xfrm>
          <a:prstGeom prst="ellipse">
            <a:avLst/>
          </a:prstGeom>
          <a:solidFill>
            <a:srgbClr val="4FD1C5">
              <a:alpha val="25000"/>
            </a:srgbClr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A87F699C-01F6-062D-CE88-A6BF0A8EC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188720"/>
            <a:ext cx="822960" cy="822960"/>
          </a:xfrm>
          <a:prstGeom prst="rect">
            <a:avLst/>
          </a:prstGeom>
        </p:spPr>
      </p:pic>
      <p:sp>
        <p:nvSpPr>
          <p:cNvPr id="5" name="Text 2">
            <a:extLst>
              <a:ext uri="{FF2B5EF4-FFF2-40B4-BE49-F238E27FC236}">
                <a16:creationId xmlns:a16="http://schemas.microsoft.com/office/drawing/2014/main" id="{7474BFC0-464C-A4EC-1247-A5F67FFAA02C}"/>
              </a:ext>
            </a:extLst>
          </p:cNvPr>
          <p:cNvSpPr/>
          <p:nvPr/>
        </p:nvSpPr>
        <p:spPr>
          <a:xfrm>
            <a:off x="822960" y="2194560"/>
            <a:ext cx="8229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Thank You</a:t>
            </a:r>
            <a:endParaRPr lang="en-US" sz="6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E6A014-8775-BCFA-876A-15DCDCDB8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6" y="853440"/>
            <a:ext cx="11783254" cy="55582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C9C999-0D89-73BA-5AFA-5CF64330C86E}"/>
              </a:ext>
            </a:extLst>
          </p:cNvPr>
          <p:cNvSpPr txBox="1"/>
          <p:nvPr/>
        </p:nvSpPr>
        <p:spPr>
          <a:xfrm>
            <a:off x="2400300" y="484108"/>
            <a:ext cx="6459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en-US" sz="24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T</a:t>
            </a:r>
            <a:r>
              <a:rPr lang="en-PK" sz="24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he Rainbow Framework (Better Evaluation</a:t>
            </a:r>
            <a:r>
              <a:rPr lang="en-US" sz="24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)</a:t>
            </a:r>
            <a:endParaRPr lang="en-PK" sz="2400" b="1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166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2129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875520" y="-1371600"/>
            <a:ext cx="3840480" cy="3840480"/>
          </a:xfrm>
          <a:prstGeom prst="ellipse">
            <a:avLst/>
          </a:prstGeom>
          <a:solidFill>
            <a:srgbClr val="1C7293">
              <a:alpha val="30000"/>
            </a:srgbClr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3" name="Shape 1"/>
          <p:cNvSpPr/>
          <p:nvPr/>
        </p:nvSpPr>
        <p:spPr>
          <a:xfrm>
            <a:off x="-1097280" y="4754880"/>
            <a:ext cx="3108960" cy="3108960"/>
          </a:xfrm>
          <a:prstGeom prst="ellipse">
            <a:avLst/>
          </a:prstGeom>
          <a:solidFill>
            <a:srgbClr val="4FD1C5">
              <a:alpha val="25000"/>
            </a:srgbClr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188720"/>
            <a:ext cx="822960" cy="8229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417320" y="3922713"/>
            <a:ext cx="8229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Thank You</a:t>
            </a:r>
            <a:endParaRPr lang="en-US" sz="6000" dirty="0"/>
          </a:p>
        </p:txBody>
      </p:sp>
      <p:sp>
        <p:nvSpPr>
          <p:cNvPr id="6" name="Text 3"/>
          <p:cNvSpPr/>
          <p:nvPr/>
        </p:nvSpPr>
        <p:spPr>
          <a:xfrm>
            <a:off x="1188720" y="5349240"/>
            <a:ext cx="9144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i="1" dirty="0">
                <a:solidFill>
                  <a:srgbClr val="C7E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Evidence we can trust is built by people — AI is the tool, not the judge.</a:t>
            </a:r>
            <a:endParaRPr lang="en-US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C0D873E-0084-2A17-5166-E8AA5247F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152344"/>
              </p:ext>
            </p:extLst>
          </p:nvPr>
        </p:nvGraphicFramePr>
        <p:xfrm>
          <a:off x="3028406" y="411480"/>
          <a:ext cx="5464628" cy="3261360"/>
        </p:xfrm>
        <a:graphic>
          <a:graphicData uri="http://schemas.openxmlformats.org/drawingml/2006/table">
            <a:tbl>
              <a:tblPr/>
              <a:tblGrid>
                <a:gridCol w="5464628">
                  <a:extLst>
                    <a:ext uri="{9D8B030D-6E8A-4147-A177-3AD203B41FA5}">
                      <a16:colId xmlns:a16="http://schemas.microsoft.com/office/drawing/2014/main" val="3146123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K" sz="2800" b="1" dirty="0">
                          <a:solidFill>
                            <a:srgbClr val="00B0F0"/>
                          </a:solidFill>
                        </a:rPr>
                        <a:t>Good Evaluation Delivers</a:t>
                      </a:r>
                      <a:endParaRPr lang="en-PK" sz="28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483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K" sz="2400" b="0" dirty="0">
                          <a:solidFill>
                            <a:srgbClr val="00B0F0"/>
                          </a:solidFill>
                        </a:rPr>
                        <a:t>✔ Credible evidence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262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K" sz="2400" b="0" dirty="0">
                          <a:solidFill>
                            <a:srgbClr val="00B0F0"/>
                          </a:solidFill>
                        </a:rPr>
                        <a:t>✔ Better decision-making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43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K" sz="2400" b="0" dirty="0">
                          <a:solidFill>
                            <a:srgbClr val="00B0F0"/>
                          </a:solidFill>
                        </a:rPr>
                        <a:t>✔ Accountability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668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K" sz="2400" b="0" dirty="0">
                          <a:solidFill>
                            <a:srgbClr val="00B0F0"/>
                          </a:solidFill>
                        </a:rPr>
                        <a:t>✔ Organizational learning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364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K" sz="2400" b="0" dirty="0">
                          <a:solidFill>
                            <a:srgbClr val="00B0F0"/>
                          </a:solidFill>
                        </a:rPr>
                        <a:t>✔ Improved program performance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115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K" sz="2400" b="0" dirty="0">
                          <a:solidFill>
                            <a:srgbClr val="00B0F0"/>
                          </a:solidFill>
                        </a:rPr>
                        <a:t>✔ Sustainable development outcomes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23364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749040" cy="6858000"/>
          </a:xfrm>
          <a:prstGeom prst="rect">
            <a:avLst/>
          </a:prstGeom>
          <a:solidFill>
            <a:srgbClr val="21295C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3" name="Shape 1"/>
          <p:cNvSpPr/>
          <p:nvPr/>
        </p:nvSpPr>
        <p:spPr>
          <a:xfrm>
            <a:off x="640080" y="640080"/>
            <a:ext cx="1005840" cy="1005840"/>
          </a:xfrm>
          <a:prstGeom prst="ellipse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868680"/>
            <a:ext cx="548640" cy="5486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187452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4FD1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APPLYING THE FRAMEWORK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640080" y="2240280"/>
            <a:ext cx="29260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7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What This Looks Like in Real-World Evaluations</a:t>
            </a:r>
            <a:endParaRPr lang="en-US" sz="2700" dirty="0"/>
          </a:p>
        </p:txBody>
      </p:sp>
      <p:sp>
        <p:nvSpPr>
          <p:cNvPr id="7" name="Text 4"/>
          <p:cNvSpPr/>
          <p:nvPr/>
        </p:nvSpPr>
        <p:spPr>
          <a:xfrm>
            <a:off x="579425" y="4347972"/>
            <a:ext cx="29260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250" i="1" dirty="0">
                <a:solidFill>
                  <a:srgbClr val="C7E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Sample question: “To what extent did the programme address the needs of women, youth, indigenous peoples, and minorities?”</a:t>
            </a:r>
            <a:endParaRPr lang="en-US" sz="1250" dirty="0"/>
          </a:p>
        </p:txBody>
      </p:sp>
      <p:sp>
        <p:nvSpPr>
          <p:cNvPr id="8" name="Shape 5"/>
          <p:cNvSpPr/>
          <p:nvPr/>
        </p:nvSpPr>
        <p:spPr>
          <a:xfrm>
            <a:off x="4206240" y="667512"/>
            <a:ext cx="420624" cy="420624"/>
          </a:xfrm>
          <a:prstGeom prst="ellipse">
            <a:avLst/>
          </a:prstGeom>
          <a:solidFill>
            <a:srgbClr val="F0F6F7"/>
          </a:solidFill>
          <a:ln w="1905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9" name="Text 6"/>
          <p:cNvSpPr/>
          <p:nvPr/>
        </p:nvSpPr>
        <p:spPr>
          <a:xfrm>
            <a:off x="4206240" y="667512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4800600" y="612648"/>
            <a:ext cx="70710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Design for disaggregation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4800600" y="969264"/>
            <a:ext cx="707105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collection tools request sex, age, disability, and other relevant markers.</a:t>
            </a:r>
            <a:endParaRPr lang="en-US" sz="1150" dirty="0"/>
          </a:p>
        </p:txBody>
      </p:sp>
      <p:sp>
        <p:nvSpPr>
          <p:cNvPr id="12" name="Shape 9"/>
          <p:cNvSpPr/>
          <p:nvPr/>
        </p:nvSpPr>
        <p:spPr>
          <a:xfrm>
            <a:off x="4206240" y="1943100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3" name="Shape 10"/>
          <p:cNvSpPr/>
          <p:nvPr/>
        </p:nvSpPr>
        <p:spPr>
          <a:xfrm>
            <a:off x="4206240" y="2061972"/>
            <a:ext cx="420624" cy="420624"/>
          </a:xfrm>
          <a:prstGeom prst="ellipse">
            <a:avLst/>
          </a:prstGeom>
          <a:solidFill>
            <a:srgbClr val="F0F6F7"/>
          </a:solidFill>
          <a:ln w="1905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4" name="Text 11"/>
          <p:cNvSpPr/>
          <p:nvPr/>
        </p:nvSpPr>
        <p:spPr>
          <a:xfrm>
            <a:off x="4206240" y="2061972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4800600" y="2007108"/>
            <a:ext cx="70710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Seek genuine participation</a:t>
            </a:r>
            <a:endParaRPr lang="en-US" sz="1650" dirty="0"/>
          </a:p>
        </p:txBody>
      </p:sp>
      <p:sp>
        <p:nvSpPr>
          <p:cNvPr id="16" name="Text 13"/>
          <p:cNvSpPr/>
          <p:nvPr/>
        </p:nvSpPr>
        <p:spPr>
          <a:xfrm>
            <a:off x="4800600" y="2363724"/>
            <a:ext cx="707105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Actively involve local women's groups, grassroots organizations, and minority groups.</a:t>
            </a:r>
            <a:endParaRPr lang="en-US" sz="1150" dirty="0"/>
          </a:p>
        </p:txBody>
      </p:sp>
      <p:sp>
        <p:nvSpPr>
          <p:cNvPr id="17" name="Shape 14"/>
          <p:cNvSpPr/>
          <p:nvPr/>
        </p:nvSpPr>
        <p:spPr>
          <a:xfrm>
            <a:off x="4206240" y="3337560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8" name="Shape 15"/>
          <p:cNvSpPr/>
          <p:nvPr/>
        </p:nvSpPr>
        <p:spPr>
          <a:xfrm>
            <a:off x="4206240" y="3456432"/>
            <a:ext cx="420624" cy="420624"/>
          </a:xfrm>
          <a:prstGeom prst="ellipse">
            <a:avLst/>
          </a:prstGeom>
          <a:solidFill>
            <a:srgbClr val="F0F6F7"/>
          </a:solidFill>
          <a:ln w="1905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9" name="Text 16"/>
          <p:cNvSpPr/>
          <p:nvPr/>
        </p:nvSpPr>
        <p:spPr>
          <a:xfrm>
            <a:off x="4206240" y="3456432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300" dirty="0"/>
          </a:p>
        </p:txBody>
      </p:sp>
      <p:sp>
        <p:nvSpPr>
          <p:cNvPr id="20" name="Text 17"/>
          <p:cNvSpPr/>
          <p:nvPr/>
        </p:nvSpPr>
        <p:spPr>
          <a:xfrm>
            <a:off x="4800600" y="3401568"/>
            <a:ext cx="70710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Look for concrete results</a:t>
            </a:r>
            <a:endParaRPr lang="en-US" sz="1650" dirty="0"/>
          </a:p>
        </p:txBody>
      </p:sp>
      <p:sp>
        <p:nvSpPr>
          <p:cNvPr id="21" name="Text 18"/>
          <p:cNvSpPr/>
          <p:nvPr/>
        </p:nvSpPr>
        <p:spPr>
          <a:xfrm>
            <a:off x="4800600" y="3758184"/>
            <a:ext cx="707105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Focus on who benefited and how — not just outputs like “training held.”</a:t>
            </a:r>
            <a:endParaRPr lang="en-US" sz="1150" dirty="0"/>
          </a:p>
        </p:txBody>
      </p:sp>
      <p:sp>
        <p:nvSpPr>
          <p:cNvPr id="22" name="Shape 19"/>
          <p:cNvSpPr/>
          <p:nvPr/>
        </p:nvSpPr>
        <p:spPr>
          <a:xfrm>
            <a:off x="4206240" y="4732020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3" name="Shape 20"/>
          <p:cNvSpPr/>
          <p:nvPr/>
        </p:nvSpPr>
        <p:spPr>
          <a:xfrm>
            <a:off x="4206240" y="4850892"/>
            <a:ext cx="420624" cy="420624"/>
          </a:xfrm>
          <a:prstGeom prst="ellipse">
            <a:avLst/>
          </a:prstGeom>
          <a:solidFill>
            <a:srgbClr val="F0F6F7"/>
          </a:solidFill>
          <a:ln w="1905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4" name="Text 21"/>
          <p:cNvSpPr/>
          <p:nvPr/>
        </p:nvSpPr>
        <p:spPr>
          <a:xfrm>
            <a:off x="4206240" y="4850892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300" dirty="0"/>
          </a:p>
        </p:txBody>
      </p:sp>
      <p:sp>
        <p:nvSpPr>
          <p:cNvPr id="25" name="Text 22"/>
          <p:cNvSpPr/>
          <p:nvPr/>
        </p:nvSpPr>
        <p:spPr>
          <a:xfrm>
            <a:off x="4800600" y="4796028"/>
            <a:ext cx="70710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Test for depth of inclusion</a:t>
            </a:r>
            <a:endParaRPr lang="en-US" sz="1650" dirty="0"/>
          </a:p>
        </p:txBody>
      </p:sp>
      <p:sp>
        <p:nvSpPr>
          <p:cNvPr id="26" name="Text 23"/>
          <p:cNvSpPr/>
          <p:nvPr/>
        </p:nvSpPr>
        <p:spPr>
          <a:xfrm>
            <a:off x="4800600" y="5152644"/>
            <a:ext cx="707105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Look past rhetoric (“gender is mentioned”) to practice — resources allocated, policy endorsed, law passed.</a:t>
            </a:r>
            <a:endParaRPr lang="en-US" sz="1150" dirty="0"/>
          </a:p>
        </p:txBody>
      </p:sp>
      <p:sp>
        <p:nvSpPr>
          <p:cNvPr id="28" name="Text 25"/>
          <p:cNvSpPr/>
          <p:nvPr/>
        </p:nvSpPr>
        <p:spPr>
          <a:xfrm>
            <a:off x="11277295" y="6473952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749040" cy="6858000"/>
          </a:xfrm>
          <a:prstGeom prst="rect">
            <a:avLst/>
          </a:prstGeom>
          <a:solidFill>
            <a:srgbClr val="21295C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3" name="Shape 1"/>
          <p:cNvSpPr/>
          <p:nvPr/>
        </p:nvSpPr>
        <p:spPr>
          <a:xfrm>
            <a:off x="640080" y="640080"/>
            <a:ext cx="1005840" cy="1005840"/>
          </a:xfrm>
          <a:prstGeom prst="ellipse">
            <a:avLst/>
          </a:prstGeom>
          <a:solidFill>
            <a:srgbClr val="4FD1C5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868680"/>
            <a:ext cx="548640" cy="5486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187452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4FD1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THIS TOPIC MATTERS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640080" y="2240280"/>
            <a:ext cx="29260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Evaluation Only Has Value When It Is Trusted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640080" y="5486400"/>
            <a:ext cx="2926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300" i="1" dirty="0">
                <a:solidFill>
                  <a:srgbClr val="C7E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Trust is the currency of evaluation — without it, evidence loses its power to inform decisions.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4206240" y="7315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9" name="Text 6"/>
          <p:cNvSpPr/>
          <p:nvPr/>
        </p:nvSpPr>
        <p:spPr>
          <a:xfrm>
            <a:off x="4206240" y="7315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4846320" y="6675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Evaluation depends on trust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4846320" y="10698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Findings only matter if decision-makers believe them.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4206240" y="194767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3" name="Shape 10"/>
          <p:cNvSpPr/>
          <p:nvPr/>
        </p:nvSpPr>
        <p:spPr>
          <a:xfrm>
            <a:off x="4206240" y="21031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4" name="Text 11"/>
          <p:cNvSpPr/>
          <p:nvPr/>
        </p:nvSpPr>
        <p:spPr>
          <a:xfrm>
            <a:off x="4206240" y="21031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4846320" y="20391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Evidence must be credible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4846320" y="24414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Credibility is the foundation of every recommendation.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4206240" y="331927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8" name="Shape 15"/>
          <p:cNvSpPr/>
          <p:nvPr/>
        </p:nvSpPr>
        <p:spPr>
          <a:xfrm>
            <a:off x="4206240" y="34747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9" name="Text 16"/>
          <p:cNvSpPr/>
          <p:nvPr/>
        </p:nvSpPr>
        <p:spPr>
          <a:xfrm>
            <a:off x="4206240" y="34747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4846320" y="34107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AI can strengthen or weaken credibility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4846320" y="38130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same tool can build trust or erode it, depending on use.</a:t>
            </a:r>
            <a:endParaRPr lang="en-US" sz="1250" dirty="0"/>
          </a:p>
        </p:txBody>
      </p:sp>
      <p:sp>
        <p:nvSpPr>
          <p:cNvPr id="22" name="Shape 19"/>
          <p:cNvSpPr/>
          <p:nvPr/>
        </p:nvSpPr>
        <p:spPr>
          <a:xfrm>
            <a:off x="4206240" y="469087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3" name="Shape 20"/>
          <p:cNvSpPr/>
          <p:nvPr/>
        </p:nvSpPr>
        <p:spPr>
          <a:xfrm>
            <a:off x="4206240" y="48463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4" name="Text 21"/>
          <p:cNvSpPr/>
          <p:nvPr/>
        </p:nvSpPr>
        <p:spPr>
          <a:xfrm>
            <a:off x="4206240" y="48463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400" dirty="0"/>
          </a:p>
        </p:txBody>
      </p:sp>
      <p:sp>
        <p:nvSpPr>
          <p:cNvPr id="25" name="Text 22"/>
          <p:cNvSpPr/>
          <p:nvPr/>
        </p:nvSpPr>
        <p:spPr>
          <a:xfrm>
            <a:off x="4846320" y="47823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Ethical safeguards are essential</a:t>
            </a:r>
            <a:endParaRPr lang="en-US" sz="1800" dirty="0"/>
          </a:p>
        </p:txBody>
      </p:sp>
      <p:sp>
        <p:nvSpPr>
          <p:cNvPr id="26" name="Text 23"/>
          <p:cNvSpPr/>
          <p:nvPr/>
        </p:nvSpPr>
        <p:spPr>
          <a:xfrm>
            <a:off x="4846320" y="51846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Safeguards protect the integrity of AI-supported evidence.</a:t>
            </a:r>
            <a:endParaRPr lang="en-US" sz="1250" dirty="0"/>
          </a:p>
        </p:txBody>
      </p:sp>
      <p:sp>
        <p:nvSpPr>
          <p:cNvPr id="28" name="Text 25"/>
          <p:cNvSpPr/>
          <p:nvPr/>
        </p:nvSpPr>
        <p:spPr>
          <a:xfrm>
            <a:off x="11277295" y="6473952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749040" cy="6858000"/>
          </a:xfrm>
          <a:prstGeom prst="rect">
            <a:avLst/>
          </a:prstGeom>
          <a:solidFill>
            <a:srgbClr val="21295C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3" name="Shape 1"/>
          <p:cNvSpPr/>
          <p:nvPr/>
        </p:nvSpPr>
        <p:spPr>
          <a:xfrm>
            <a:off x="640080" y="640080"/>
            <a:ext cx="1005840" cy="1005840"/>
          </a:xfrm>
          <a:prstGeom prst="ellipse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868680"/>
            <a:ext cx="548640" cy="5486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187452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4FD1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COMMON PITFALLS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640080" y="2240280"/>
            <a:ext cx="29260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7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Common M&amp;E Mistakes NGOs Make — and How to Avoid Them</a:t>
            </a:r>
            <a:endParaRPr lang="en-US" sz="2700" dirty="0"/>
          </a:p>
        </p:txBody>
      </p:sp>
      <p:sp>
        <p:nvSpPr>
          <p:cNvPr id="7" name="Text 4"/>
          <p:cNvSpPr/>
          <p:nvPr/>
        </p:nvSpPr>
        <p:spPr>
          <a:xfrm>
            <a:off x="640080" y="5394960"/>
            <a:ext cx="29260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250" i="1" dirty="0">
                <a:solidFill>
                  <a:srgbClr val="C7E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Recognizing these patterns early helps organizations build more credible, useful M&amp;E systems.</a:t>
            </a:r>
            <a:endParaRPr lang="en-US" sz="1250" dirty="0"/>
          </a:p>
        </p:txBody>
      </p:sp>
      <p:sp>
        <p:nvSpPr>
          <p:cNvPr id="8" name="Shape 5"/>
          <p:cNvSpPr/>
          <p:nvPr/>
        </p:nvSpPr>
        <p:spPr>
          <a:xfrm>
            <a:off x="4206240" y="667512"/>
            <a:ext cx="420624" cy="420624"/>
          </a:xfrm>
          <a:prstGeom prst="ellipse">
            <a:avLst/>
          </a:prstGeom>
          <a:solidFill>
            <a:srgbClr val="F0F6F7"/>
          </a:solidFill>
          <a:ln w="1905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9" name="Text 6"/>
          <p:cNvSpPr/>
          <p:nvPr/>
        </p:nvSpPr>
        <p:spPr>
          <a:xfrm>
            <a:off x="4206240" y="667512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4800600" y="612648"/>
            <a:ext cx="70710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Collecting data without a clear purpose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4800600" y="969264"/>
            <a:ext cx="7071055" cy="4310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data point should map to a specific decision or question.</a:t>
            </a:r>
            <a:endParaRPr lang="en-US" sz="1150" dirty="0"/>
          </a:p>
        </p:txBody>
      </p:sp>
      <p:sp>
        <p:nvSpPr>
          <p:cNvPr id="12" name="Shape 9"/>
          <p:cNvSpPr/>
          <p:nvPr/>
        </p:nvSpPr>
        <p:spPr>
          <a:xfrm>
            <a:off x="4206240" y="1345474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3" name="Shape 10"/>
          <p:cNvSpPr/>
          <p:nvPr/>
        </p:nvSpPr>
        <p:spPr>
          <a:xfrm>
            <a:off x="4206240" y="1464346"/>
            <a:ext cx="420624" cy="420624"/>
          </a:xfrm>
          <a:prstGeom prst="ellipse">
            <a:avLst/>
          </a:prstGeom>
          <a:solidFill>
            <a:srgbClr val="F0F6F7"/>
          </a:solidFill>
          <a:ln w="1905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4" name="Text 11"/>
          <p:cNvSpPr/>
          <p:nvPr/>
        </p:nvSpPr>
        <p:spPr>
          <a:xfrm>
            <a:off x="4206240" y="1464346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4800600" y="1409482"/>
            <a:ext cx="70710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Focusing on activities instead of outcomes</a:t>
            </a:r>
            <a:endParaRPr lang="en-US" sz="1650" dirty="0"/>
          </a:p>
        </p:txBody>
      </p:sp>
      <p:sp>
        <p:nvSpPr>
          <p:cNvPr id="16" name="Text 13"/>
          <p:cNvSpPr/>
          <p:nvPr/>
        </p:nvSpPr>
        <p:spPr>
          <a:xfrm>
            <a:off x="4800600" y="1766098"/>
            <a:ext cx="7071055" cy="4310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 what changed for people, not just what was delivered.</a:t>
            </a:r>
            <a:endParaRPr lang="en-US" sz="1150" dirty="0"/>
          </a:p>
        </p:txBody>
      </p:sp>
      <p:sp>
        <p:nvSpPr>
          <p:cNvPr id="17" name="Shape 14"/>
          <p:cNvSpPr/>
          <p:nvPr/>
        </p:nvSpPr>
        <p:spPr>
          <a:xfrm>
            <a:off x="4206240" y="2142309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8" name="Shape 15"/>
          <p:cNvSpPr/>
          <p:nvPr/>
        </p:nvSpPr>
        <p:spPr>
          <a:xfrm>
            <a:off x="4206240" y="2261181"/>
            <a:ext cx="420624" cy="420624"/>
          </a:xfrm>
          <a:prstGeom prst="ellipse">
            <a:avLst/>
          </a:prstGeom>
          <a:solidFill>
            <a:srgbClr val="F0F6F7"/>
          </a:solidFill>
          <a:ln w="1905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9" name="Text 16"/>
          <p:cNvSpPr/>
          <p:nvPr/>
        </p:nvSpPr>
        <p:spPr>
          <a:xfrm>
            <a:off x="4206240" y="2261181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300" dirty="0"/>
          </a:p>
        </p:txBody>
      </p:sp>
      <p:sp>
        <p:nvSpPr>
          <p:cNvPr id="20" name="Text 17"/>
          <p:cNvSpPr/>
          <p:nvPr/>
        </p:nvSpPr>
        <p:spPr>
          <a:xfrm>
            <a:off x="4800600" y="2206317"/>
            <a:ext cx="70710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Using weak or unclear indicators</a:t>
            </a:r>
            <a:endParaRPr lang="en-US" sz="1650" dirty="0"/>
          </a:p>
        </p:txBody>
      </p:sp>
      <p:sp>
        <p:nvSpPr>
          <p:cNvPr id="21" name="Text 18"/>
          <p:cNvSpPr/>
          <p:nvPr/>
        </p:nvSpPr>
        <p:spPr>
          <a:xfrm>
            <a:off x="4800600" y="2562933"/>
            <a:ext cx="7071055" cy="4310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Indicators should be specific, measurable, and meaningful.</a:t>
            </a:r>
            <a:endParaRPr lang="en-US" sz="1150" dirty="0"/>
          </a:p>
        </p:txBody>
      </p:sp>
      <p:sp>
        <p:nvSpPr>
          <p:cNvPr id="22" name="Shape 19"/>
          <p:cNvSpPr/>
          <p:nvPr/>
        </p:nvSpPr>
        <p:spPr>
          <a:xfrm>
            <a:off x="4206240" y="2939143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3" name="Shape 20"/>
          <p:cNvSpPr/>
          <p:nvPr/>
        </p:nvSpPr>
        <p:spPr>
          <a:xfrm>
            <a:off x="4206240" y="3058015"/>
            <a:ext cx="420624" cy="420624"/>
          </a:xfrm>
          <a:prstGeom prst="ellipse">
            <a:avLst/>
          </a:prstGeom>
          <a:solidFill>
            <a:srgbClr val="F0F6F7"/>
          </a:solidFill>
          <a:ln w="1905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4" name="Text 21"/>
          <p:cNvSpPr/>
          <p:nvPr/>
        </p:nvSpPr>
        <p:spPr>
          <a:xfrm>
            <a:off x="4206240" y="3058015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300" dirty="0"/>
          </a:p>
        </p:txBody>
      </p:sp>
      <p:sp>
        <p:nvSpPr>
          <p:cNvPr id="25" name="Text 22"/>
          <p:cNvSpPr/>
          <p:nvPr/>
        </p:nvSpPr>
        <p:spPr>
          <a:xfrm>
            <a:off x="4800600" y="3003151"/>
            <a:ext cx="70710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Neglecting baseline data</a:t>
            </a:r>
            <a:endParaRPr lang="en-US" sz="1650" dirty="0"/>
          </a:p>
        </p:txBody>
      </p:sp>
      <p:sp>
        <p:nvSpPr>
          <p:cNvPr id="26" name="Text 23"/>
          <p:cNvSpPr/>
          <p:nvPr/>
        </p:nvSpPr>
        <p:spPr>
          <a:xfrm>
            <a:off x="4800600" y="3359767"/>
            <a:ext cx="7071055" cy="4310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Without a baseline, progress and change cannot be demonstrated.</a:t>
            </a:r>
            <a:endParaRPr lang="en-US" sz="1150" dirty="0"/>
          </a:p>
        </p:txBody>
      </p:sp>
      <p:sp>
        <p:nvSpPr>
          <p:cNvPr id="27" name="Shape 24"/>
          <p:cNvSpPr/>
          <p:nvPr/>
        </p:nvSpPr>
        <p:spPr>
          <a:xfrm>
            <a:off x="4206240" y="3735977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8" name="Shape 25"/>
          <p:cNvSpPr/>
          <p:nvPr/>
        </p:nvSpPr>
        <p:spPr>
          <a:xfrm>
            <a:off x="4206240" y="3854849"/>
            <a:ext cx="420624" cy="420624"/>
          </a:xfrm>
          <a:prstGeom prst="ellipse">
            <a:avLst/>
          </a:prstGeom>
          <a:solidFill>
            <a:srgbClr val="F0F6F7"/>
          </a:solidFill>
          <a:ln w="1905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9" name="Text 26"/>
          <p:cNvSpPr/>
          <p:nvPr/>
        </p:nvSpPr>
        <p:spPr>
          <a:xfrm>
            <a:off x="4206240" y="3854849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300" dirty="0"/>
          </a:p>
        </p:txBody>
      </p:sp>
      <p:sp>
        <p:nvSpPr>
          <p:cNvPr id="30" name="Text 27"/>
          <p:cNvSpPr/>
          <p:nvPr/>
        </p:nvSpPr>
        <p:spPr>
          <a:xfrm>
            <a:off x="4800600" y="3799985"/>
            <a:ext cx="70710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Treating M&amp;E as a reporting exercise</a:t>
            </a:r>
            <a:endParaRPr lang="en-US" sz="1650" dirty="0"/>
          </a:p>
        </p:txBody>
      </p:sp>
      <p:sp>
        <p:nvSpPr>
          <p:cNvPr id="31" name="Text 28"/>
          <p:cNvSpPr/>
          <p:nvPr/>
        </p:nvSpPr>
        <p:spPr>
          <a:xfrm>
            <a:off x="4800600" y="4156601"/>
            <a:ext cx="7071055" cy="4310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M&amp;E should inform decisions, not just satisfy donor requirements.</a:t>
            </a:r>
            <a:endParaRPr lang="en-US" sz="1150" dirty="0"/>
          </a:p>
        </p:txBody>
      </p:sp>
      <p:sp>
        <p:nvSpPr>
          <p:cNvPr id="32" name="Shape 29"/>
          <p:cNvSpPr/>
          <p:nvPr/>
        </p:nvSpPr>
        <p:spPr>
          <a:xfrm>
            <a:off x="4206240" y="4532811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33" name="Shape 30"/>
          <p:cNvSpPr/>
          <p:nvPr/>
        </p:nvSpPr>
        <p:spPr>
          <a:xfrm>
            <a:off x="4206240" y="4651683"/>
            <a:ext cx="420624" cy="420624"/>
          </a:xfrm>
          <a:prstGeom prst="ellipse">
            <a:avLst/>
          </a:prstGeom>
          <a:solidFill>
            <a:srgbClr val="F0F6F7"/>
          </a:solidFill>
          <a:ln w="1905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34" name="Text 31"/>
          <p:cNvSpPr/>
          <p:nvPr/>
        </p:nvSpPr>
        <p:spPr>
          <a:xfrm>
            <a:off x="4206240" y="4651683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1300" dirty="0"/>
          </a:p>
        </p:txBody>
      </p:sp>
      <p:sp>
        <p:nvSpPr>
          <p:cNvPr id="35" name="Text 32"/>
          <p:cNvSpPr/>
          <p:nvPr/>
        </p:nvSpPr>
        <p:spPr>
          <a:xfrm>
            <a:off x="4800600" y="4596819"/>
            <a:ext cx="70710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Limited stakeholder involvement</a:t>
            </a:r>
            <a:endParaRPr lang="en-US" sz="1650" dirty="0"/>
          </a:p>
        </p:txBody>
      </p:sp>
      <p:sp>
        <p:nvSpPr>
          <p:cNvPr id="36" name="Text 33"/>
          <p:cNvSpPr/>
          <p:nvPr/>
        </p:nvSpPr>
        <p:spPr>
          <a:xfrm>
            <a:off x="4800600" y="4953435"/>
            <a:ext cx="7071055" cy="4310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Exclude stakeholders and the findings lose relevance and buy-in.</a:t>
            </a:r>
            <a:endParaRPr lang="en-US" sz="1150" dirty="0"/>
          </a:p>
        </p:txBody>
      </p:sp>
      <p:sp>
        <p:nvSpPr>
          <p:cNvPr id="37" name="Shape 34"/>
          <p:cNvSpPr/>
          <p:nvPr/>
        </p:nvSpPr>
        <p:spPr>
          <a:xfrm>
            <a:off x="4206240" y="5329646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38" name="Shape 35"/>
          <p:cNvSpPr/>
          <p:nvPr/>
        </p:nvSpPr>
        <p:spPr>
          <a:xfrm>
            <a:off x="4206240" y="5448518"/>
            <a:ext cx="420624" cy="420624"/>
          </a:xfrm>
          <a:prstGeom prst="ellipse">
            <a:avLst/>
          </a:prstGeom>
          <a:solidFill>
            <a:srgbClr val="F0F6F7"/>
          </a:solidFill>
          <a:ln w="1905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39" name="Text 36"/>
          <p:cNvSpPr/>
          <p:nvPr/>
        </p:nvSpPr>
        <p:spPr>
          <a:xfrm>
            <a:off x="4206240" y="5448518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</a:t>
            </a:r>
            <a:endParaRPr lang="en-US" sz="1300" dirty="0"/>
          </a:p>
        </p:txBody>
      </p:sp>
      <p:sp>
        <p:nvSpPr>
          <p:cNvPr id="40" name="Text 37"/>
          <p:cNvSpPr/>
          <p:nvPr/>
        </p:nvSpPr>
        <p:spPr>
          <a:xfrm>
            <a:off x="4800600" y="5393654"/>
            <a:ext cx="70710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Failing to use findings for decision-making</a:t>
            </a:r>
            <a:endParaRPr lang="en-US" sz="1650" dirty="0"/>
          </a:p>
        </p:txBody>
      </p:sp>
      <p:sp>
        <p:nvSpPr>
          <p:cNvPr id="41" name="Text 38"/>
          <p:cNvSpPr/>
          <p:nvPr/>
        </p:nvSpPr>
        <p:spPr>
          <a:xfrm>
            <a:off x="4800600" y="5750270"/>
            <a:ext cx="7071055" cy="4310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Evidence that isn't acted on delivers no real value.</a:t>
            </a:r>
            <a:endParaRPr lang="en-US" sz="1150" dirty="0"/>
          </a:p>
        </p:txBody>
      </p:sp>
      <p:sp>
        <p:nvSpPr>
          <p:cNvPr id="43" name="Text 40"/>
          <p:cNvSpPr/>
          <p:nvPr/>
        </p:nvSpPr>
        <p:spPr>
          <a:xfrm>
            <a:off x="11277295" y="6473952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749040" cy="6858000"/>
          </a:xfrm>
          <a:prstGeom prst="rect">
            <a:avLst/>
          </a:prstGeom>
          <a:solidFill>
            <a:srgbClr val="21295C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3" name="Shape 1"/>
          <p:cNvSpPr/>
          <p:nvPr/>
        </p:nvSpPr>
        <p:spPr>
          <a:xfrm>
            <a:off x="640080" y="640080"/>
            <a:ext cx="1005840" cy="1005840"/>
          </a:xfrm>
          <a:prstGeom prst="ellipse">
            <a:avLst/>
          </a:prstGeom>
          <a:solidFill>
            <a:srgbClr val="4FD1C5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868680"/>
            <a:ext cx="548640" cy="5486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187452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4FD1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OPENING CONTEXT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640080" y="2240280"/>
            <a:ext cx="29260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AI Is Reshaping How Evidence Is Made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640080" y="5486400"/>
            <a:ext cx="2926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300" i="1" dirty="0">
                <a:solidFill>
                  <a:srgbClr val="C7E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Artificial Intelligence is transforming how we collect, analyse, and interpret evidence.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4206240" y="7315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9" name="Text 6"/>
          <p:cNvSpPr/>
          <p:nvPr/>
        </p:nvSpPr>
        <p:spPr>
          <a:xfrm>
            <a:off x="4206240" y="7315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4846320" y="6675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AI transforming evaluation practice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4846320" y="10698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 tools are reshaping every stage of the evaluation cycle.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4206240" y="194767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3" name="Shape 10"/>
          <p:cNvSpPr/>
          <p:nvPr/>
        </p:nvSpPr>
        <p:spPr>
          <a:xfrm>
            <a:off x="4206240" y="21031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4" name="Text 11"/>
          <p:cNvSpPr/>
          <p:nvPr/>
        </p:nvSpPr>
        <p:spPr>
          <a:xfrm>
            <a:off x="4206240" y="21031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4846320" y="20391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Automated data analysis increasing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4846320" y="24414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Machine-driven analysis is becoming standard practice.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4206240" y="331927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8" name="Shape 15"/>
          <p:cNvSpPr/>
          <p:nvPr/>
        </p:nvSpPr>
        <p:spPr>
          <a:xfrm>
            <a:off x="4206240" y="34747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9" name="Text 16"/>
          <p:cNvSpPr/>
          <p:nvPr/>
        </p:nvSpPr>
        <p:spPr>
          <a:xfrm>
            <a:off x="4206240" y="34747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4846320" y="34107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Predictive modelling expanding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4846320" y="38130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Forecasting and simulation are entering mainstream evaluation.</a:t>
            </a:r>
            <a:endParaRPr lang="en-US" sz="1250" dirty="0"/>
          </a:p>
        </p:txBody>
      </p:sp>
      <p:sp>
        <p:nvSpPr>
          <p:cNvPr id="22" name="Shape 19"/>
          <p:cNvSpPr/>
          <p:nvPr/>
        </p:nvSpPr>
        <p:spPr>
          <a:xfrm>
            <a:off x="4206240" y="469087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3" name="Shape 20"/>
          <p:cNvSpPr/>
          <p:nvPr/>
        </p:nvSpPr>
        <p:spPr>
          <a:xfrm>
            <a:off x="4206240" y="48463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4" name="Text 21"/>
          <p:cNvSpPr/>
          <p:nvPr/>
        </p:nvSpPr>
        <p:spPr>
          <a:xfrm>
            <a:off x="4206240" y="48463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400" dirty="0"/>
          </a:p>
        </p:txBody>
      </p:sp>
      <p:sp>
        <p:nvSpPr>
          <p:cNvPr id="25" name="Text 22"/>
          <p:cNvSpPr/>
          <p:nvPr/>
        </p:nvSpPr>
        <p:spPr>
          <a:xfrm>
            <a:off x="4846320" y="47823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Ethical concerns rising</a:t>
            </a:r>
            <a:endParaRPr lang="en-US" sz="1800" dirty="0"/>
          </a:p>
        </p:txBody>
      </p:sp>
      <p:sp>
        <p:nvSpPr>
          <p:cNvPr id="26" name="Text 23"/>
          <p:cNvSpPr/>
          <p:nvPr/>
        </p:nvSpPr>
        <p:spPr>
          <a:xfrm>
            <a:off x="4846320" y="51846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Growing use brings growing responsibility.</a:t>
            </a:r>
            <a:endParaRPr lang="en-US" sz="1250" dirty="0"/>
          </a:p>
        </p:txBody>
      </p:sp>
      <p:sp>
        <p:nvSpPr>
          <p:cNvPr id="28" name="Text 25"/>
          <p:cNvSpPr/>
          <p:nvPr/>
        </p:nvSpPr>
        <p:spPr>
          <a:xfrm>
            <a:off x="11277295" y="6473952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749040" cy="6858000"/>
          </a:xfrm>
          <a:prstGeom prst="rect">
            <a:avLst/>
          </a:prstGeom>
          <a:solidFill>
            <a:srgbClr val="21295C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3" name="Shape 1"/>
          <p:cNvSpPr/>
          <p:nvPr/>
        </p:nvSpPr>
        <p:spPr>
          <a:xfrm>
            <a:off x="640080" y="640080"/>
            <a:ext cx="1005840" cy="1005840"/>
          </a:xfrm>
          <a:prstGeom prst="ellipse">
            <a:avLst/>
          </a:prstGeom>
          <a:solidFill>
            <a:srgbClr val="4FD1C5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868680"/>
            <a:ext cx="548640" cy="5486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187452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4FD1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'AI' IN PRACTICE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640080" y="2240280"/>
            <a:ext cx="29260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AI Across the Evaluation Cycle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640080" y="5486400"/>
            <a:ext cx="2926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300" i="1" dirty="0">
                <a:solidFill>
                  <a:srgbClr val="C7E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is now used across the evaluation cycle, from data collection through to reporting.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4206240" y="7315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9" name="Text 6"/>
          <p:cNvSpPr/>
          <p:nvPr/>
        </p:nvSpPr>
        <p:spPr>
          <a:xfrm>
            <a:off x="4206240" y="7315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4846320" y="6675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Data collection tools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4846320" y="10698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AI-enabled tools capture data faster and at greater scale.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4206240" y="167335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3" name="Shape 10"/>
          <p:cNvSpPr/>
          <p:nvPr/>
        </p:nvSpPr>
        <p:spPr>
          <a:xfrm>
            <a:off x="4206240" y="182880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4" name="Text 11"/>
          <p:cNvSpPr/>
          <p:nvPr/>
        </p:nvSpPr>
        <p:spPr>
          <a:xfrm>
            <a:off x="4206240" y="18288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4846320" y="176479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Machine learning analysis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4846320" y="216712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Algorithms detect patterns across large, complex datasets.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4206240" y="277063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8" name="Shape 15"/>
          <p:cNvSpPr/>
          <p:nvPr/>
        </p:nvSpPr>
        <p:spPr>
          <a:xfrm>
            <a:off x="4206240" y="292608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9" name="Text 16"/>
          <p:cNvSpPr/>
          <p:nvPr/>
        </p:nvSpPr>
        <p:spPr>
          <a:xfrm>
            <a:off x="4206240" y="292608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4846320" y="286207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Predictive models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4846320" y="326440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Models forecast outcomes to inform programme decisions.</a:t>
            </a:r>
            <a:endParaRPr lang="en-US" sz="1250" dirty="0"/>
          </a:p>
        </p:txBody>
      </p:sp>
      <p:sp>
        <p:nvSpPr>
          <p:cNvPr id="22" name="Shape 19"/>
          <p:cNvSpPr/>
          <p:nvPr/>
        </p:nvSpPr>
        <p:spPr>
          <a:xfrm>
            <a:off x="4206240" y="386791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3" name="Shape 20"/>
          <p:cNvSpPr/>
          <p:nvPr/>
        </p:nvSpPr>
        <p:spPr>
          <a:xfrm>
            <a:off x="4206240" y="402336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4" name="Text 21"/>
          <p:cNvSpPr/>
          <p:nvPr/>
        </p:nvSpPr>
        <p:spPr>
          <a:xfrm>
            <a:off x="4206240" y="402336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400" dirty="0"/>
          </a:p>
        </p:txBody>
      </p:sp>
      <p:sp>
        <p:nvSpPr>
          <p:cNvPr id="25" name="Text 22"/>
          <p:cNvSpPr/>
          <p:nvPr/>
        </p:nvSpPr>
        <p:spPr>
          <a:xfrm>
            <a:off x="4846320" y="395935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Automated reporting</a:t>
            </a:r>
            <a:endParaRPr lang="en-US" sz="1800" dirty="0"/>
          </a:p>
        </p:txBody>
      </p:sp>
      <p:sp>
        <p:nvSpPr>
          <p:cNvPr id="26" name="Text 23"/>
          <p:cNvSpPr/>
          <p:nvPr/>
        </p:nvSpPr>
        <p:spPr>
          <a:xfrm>
            <a:off x="4846320" y="436168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drafts and structures evaluation reports and summaries.</a:t>
            </a:r>
            <a:endParaRPr lang="en-US" sz="1250" dirty="0"/>
          </a:p>
        </p:txBody>
      </p:sp>
      <p:sp>
        <p:nvSpPr>
          <p:cNvPr id="27" name="Shape 24"/>
          <p:cNvSpPr/>
          <p:nvPr/>
        </p:nvSpPr>
        <p:spPr>
          <a:xfrm>
            <a:off x="4206240" y="496519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8" name="Shape 25"/>
          <p:cNvSpPr/>
          <p:nvPr/>
        </p:nvSpPr>
        <p:spPr>
          <a:xfrm>
            <a:off x="4206240" y="512064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9" name="Text 26"/>
          <p:cNvSpPr/>
          <p:nvPr/>
        </p:nvSpPr>
        <p:spPr>
          <a:xfrm>
            <a:off x="4206240" y="51206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400" dirty="0"/>
          </a:p>
        </p:txBody>
      </p:sp>
      <p:sp>
        <p:nvSpPr>
          <p:cNvPr id="30" name="Text 27"/>
          <p:cNvSpPr/>
          <p:nvPr/>
        </p:nvSpPr>
        <p:spPr>
          <a:xfrm>
            <a:off x="4846320" y="505663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Policy simulations</a:t>
            </a:r>
            <a:endParaRPr lang="en-US" sz="1800" dirty="0"/>
          </a:p>
        </p:txBody>
      </p:sp>
      <p:sp>
        <p:nvSpPr>
          <p:cNvPr id="31" name="Text 28"/>
          <p:cNvSpPr/>
          <p:nvPr/>
        </p:nvSpPr>
        <p:spPr>
          <a:xfrm>
            <a:off x="4846320" y="545896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Simulations test policy options before real-world rollout.</a:t>
            </a:r>
            <a:endParaRPr lang="en-US" sz="1250" dirty="0"/>
          </a:p>
        </p:txBody>
      </p:sp>
      <p:sp>
        <p:nvSpPr>
          <p:cNvPr id="33" name="Text 30"/>
          <p:cNvSpPr/>
          <p:nvPr/>
        </p:nvSpPr>
        <p:spPr>
          <a:xfrm>
            <a:off x="11277295" y="6473952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749040" cy="6858000"/>
          </a:xfrm>
          <a:prstGeom prst="rect">
            <a:avLst/>
          </a:prstGeom>
          <a:solidFill>
            <a:srgbClr val="21295C"/>
          </a:solidFill>
          <a:ln/>
        </p:spPr>
        <p:txBody>
          <a:bodyPr/>
          <a:lstStyle/>
          <a:p>
            <a:endParaRPr lang="en-PK" dirty="0"/>
          </a:p>
        </p:txBody>
      </p:sp>
      <p:sp>
        <p:nvSpPr>
          <p:cNvPr id="3" name="Shape 1"/>
          <p:cNvSpPr/>
          <p:nvPr/>
        </p:nvSpPr>
        <p:spPr>
          <a:xfrm>
            <a:off x="640080" y="640080"/>
            <a:ext cx="1005840" cy="1005840"/>
          </a:xfrm>
          <a:prstGeom prst="ellipse">
            <a:avLst/>
          </a:prstGeom>
          <a:solidFill>
            <a:srgbClr val="4FD1C5"/>
          </a:solidFill>
          <a:ln/>
        </p:spPr>
        <p:txBody>
          <a:bodyPr/>
          <a:lstStyle/>
          <a:p>
            <a:endParaRPr lang="en-PK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868680"/>
            <a:ext cx="548640" cy="5486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187452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4FD1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OPPORTUNITIES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640080" y="2240280"/>
            <a:ext cx="29260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AI Offers Enormous Opportunities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640080" y="5486400"/>
            <a:ext cx="2926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300" i="1" dirty="0">
                <a:solidFill>
                  <a:srgbClr val="C7E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Used well, AI can expand what evaluators are able to see, measure, and predict.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4206240" y="73152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9" name="Text 6"/>
          <p:cNvSpPr/>
          <p:nvPr/>
        </p:nvSpPr>
        <p:spPr>
          <a:xfrm>
            <a:off x="4206240" y="7315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4846320" y="66751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Speed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4846320" y="106984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Analysis that once took weeks can now take hours.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4206240" y="167335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3" name="Shape 10"/>
          <p:cNvSpPr/>
          <p:nvPr/>
        </p:nvSpPr>
        <p:spPr>
          <a:xfrm>
            <a:off x="4206240" y="182880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4" name="Text 11"/>
          <p:cNvSpPr/>
          <p:nvPr/>
        </p:nvSpPr>
        <p:spPr>
          <a:xfrm>
            <a:off x="4206240" y="18288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4846320" y="176479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Scale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4846320" y="216712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can process evidence across far larger datasets.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4206240" y="277063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8" name="Shape 15"/>
          <p:cNvSpPr/>
          <p:nvPr/>
        </p:nvSpPr>
        <p:spPr>
          <a:xfrm>
            <a:off x="4206240" y="292608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19" name="Text 16"/>
          <p:cNvSpPr/>
          <p:nvPr/>
        </p:nvSpPr>
        <p:spPr>
          <a:xfrm>
            <a:off x="4206240" y="292608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4846320" y="286207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Efficiency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4846320" y="326440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Routine tasks are automated, freeing evaluators for judgment work.</a:t>
            </a:r>
            <a:endParaRPr lang="en-US" sz="1250" dirty="0"/>
          </a:p>
        </p:txBody>
      </p:sp>
      <p:sp>
        <p:nvSpPr>
          <p:cNvPr id="22" name="Shape 19"/>
          <p:cNvSpPr/>
          <p:nvPr/>
        </p:nvSpPr>
        <p:spPr>
          <a:xfrm>
            <a:off x="4206240" y="386791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3" name="Shape 20"/>
          <p:cNvSpPr/>
          <p:nvPr/>
        </p:nvSpPr>
        <p:spPr>
          <a:xfrm>
            <a:off x="4206240" y="402336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4" name="Text 21"/>
          <p:cNvSpPr/>
          <p:nvPr/>
        </p:nvSpPr>
        <p:spPr>
          <a:xfrm>
            <a:off x="4206240" y="402336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400" dirty="0"/>
          </a:p>
        </p:txBody>
      </p:sp>
      <p:sp>
        <p:nvSpPr>
          <p:cNvPr id="25" name="Text 22"/>
          <p:cNvSpPr/>
          <p:nvPr/>
        </p:nvSpPr>
        <p:spPr>
          <a:xfrm>
            <a:off x="4846320" y="395935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Big data analysis</a:t>
            </a:r>
            <a:endParaRPr lang="en-US" sz="1800" dirty="0"/>
          </a:p>
        </p:txBody>
      </p:sp>
      <p:sp>
        <p:nvSpPr>
          <p:cNvPr id="26" name="Text 23"/>
          <p:cNvSpPr/>
          <p:nvPr/>
        </p:nvSpPr>
        <p:spPr>
          <a:xfrm>
            <a:off x="4846320" y="436168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Complex, high-volume data becomes usable evidence.</a:t>
            </a:r>
            <a:endParaRPr lang="en-US" sz="1250" dirty="0"/>
          </a:p>
        </p:txBody>
      </p:sp>
      <p:sp>
        <p:nvSpPr>
          <p:cNvPr id="27" name="Shape 24"/>
          <p:cNvSpPr/>
          <p:nvPr/>
        </p:nvSpPr>
        <p:spPr>
          <a:xfrm>
            <a:off x="4206240" y="4965192"/>
            <a:ext cx="7436815" cy="0"/>
          </a:xfrm>
          <a:prstGeom prst="line">
            <a:avLst/>
          </a:prstGeom>
          <a:noFill/>
          <a:ln w="12700">
            <a:solidFill>
              <a:srgbClr val="E3EEEC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8" name="Shape 25"/>
          <p:cNvSpPr/>
          <p:nvPr/>
        </p:nvSpPr>
        <p:spPr>
          <a:xfrm>
            <a:off x="4206240" y="5120640"/>
            <a:ext cx="457200" cy="457200"/>
          </a:xfrm>
          <a:prstGeom prst="ellipse">
            <a:avLst/>
          </a:prstGeom>
          <a:solidFill>
            <a:srgbClr val="F0F6F7"/>
          </a:solidFill>
          <a:ln w="19050">
            <a:solidFill>
              <a:srgbClr val="4FD1C5"/>
            </a:solidFill>
            <a:prstDash val="solid"/>
          </a:ln>
        </p:spPr>
        <p:txBody>
          <a:bodyPr/>
          <a:lstStyle/>
          <a:p>
            <a:endParaRPr lang="en-PK" dirty="0"/>
          </a:p>
        </p:txBody>
      </p:sp>
      <p:sp>
        <p:nvSpPr>
          <p:cNvPr id="29" name="Text 26"/>
          <p:cNvSpPr/>
          <p:nvPr/>
        </p:nvSpPr>
        <p:spPr>
          <a:xfrm>
            <a:off x="4206240" y="51206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2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400" dirty="0"/>
          </a:p>
        </p:txBody>
      </p:sp>
      <p:sp>
        <p:nvSpPr>
          <p:cNvPr id="30" name="Text 27"/>
          <p:cNvSpPr/>
          <p:nvPr/>
        </p:nvSpPr>
        <p:spPr>
          <a:xfrm>
            <a:off x="4846320" y="5056632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A2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Better forecasting</a:t>
            </a:r>
            <a:endParaRPr lang="en-US" sz="1800" dirty="0"/>
          </a:p>
        </p:txBody>
      </p:sp>
      <p:sp>
        <p:nvSpPr>
          <p:cNvPr id="31" name="Text 28"/>
          <p:cNvSpPr/>
          <p:nvPr/>
        </p:nvSpPr>
        <p:spPr>
          <a:xfrm>
            <a:off x="4846320" y="5458968"/>
            <a:ext cx="69796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Predictive power supports more proactive decision-making.</a:t>
            </a:r>
            <a:endParaRPr lang="en-US" sz="1250" dirty="0"/>
          </a:p>
        </p:txBody>
      </p:sp>
      <p:sp>
        <p:nvSpPr>
          <p:cNvPr id="33" name="Text 30"/>
          <p:cNvSpPr/>
          <p:nvPr/>
        </p:nvSpPr>
        <p:spPr>
          <a:xfrm>
            <a:off x="11277295" y="6473952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7A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3106</Words>
  <Application>Microsoft Office PowerPoint</Application>
  <PresentationFormat>Widescreen</PresentationFormat>
  <Paragraphs>561</Paragraphs>
  <Slides>36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&amp; M&amp;E Practice: Key Insights Compilation</dc:title>
  <dc:subject>PptxGenJS Presentation</dc:subject>
  <dc:creator>Fayyaz Ahmed Fayyaz</dc:creator>
  <cp:lastModifiedBy>Fayyaz Fayyaz</cp:lastModifiedBy>
  <cp:revision>1</cp:revision>
  <dcterms:created xsi:type="dcterms:W3CDTF">2026-07-04T07:51:23Z</dcterms:created>
  <dcterms:modified xsi:type="dcterms:W3CDTF">2026-07-06T13:12:52Z</dcterms:modified>
</cp:coreProperties>
</file>