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75" r:id="rId5"/>
    <p:sldId id="278" r:id="rId6"/>
    <p:sldId id="257" r:id="rId7"/>
    <p:sldId id="256" r:id="rId8"/>
    <p:sldId id="262" r:id="rId9"/>
    <p:sldId id="258" r:id="rId10"/>
    <p:sldId id="261" r:id="rId11"/>
    <p:sldId id="276" r:id="rId12"/>
    <p:sldId id="264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7C671C-CB28-4D87-9A99-C25E18D8E1D6}" v="75" dt="2026-04-24T18:02:35.5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6618" autoAdjust="0"/>
  </p:normalViewPr>
  <p:slideViewPr>
    <p:cSldViewPr snapToGrid="0">
      <p:cViewPr varScale="1">
        <p:scale>
          <a:sx n="56" d="100"/>
          <a:sy n="56" d="100"/>
        </p:scale>
        <p:origin x="1068" y="2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Murphy" userId="3820f1df-1760-4867-a856-676a25698349" providerId="ADAL" clId="{EF444B1F-4922-4C84-A7D9-0A7C0843DB40}"/>
    <pc:docChg chg="undo custSel delSld modSld sldOrd">
      <pc:chgData name="Ben Murphy" userId="3820f1df-1760-4867-a856-676a25698349" providerId="ADAL" clId="{EF444B1F-4922-4C84-A7D9-0A7C0843DB40}" dt="2026-04-24T18:02:35.529" v="403"/>
      <pc:docMkLst>
        <pc:docMk/>
      </pc:docMkLst>
      <pc:sldChg chg="addSp modSp mod ord">
        <pc:chgData name="Ben Murphy" userId="3820f1df-1760-4867-a856-676a25698349" providerId="ADAL" clId="{EF444B1F-4922-4C84-A7D9-0A7C0843DB40}" dt="2026-04-23T14:06:56.932" v="271" actId="20577"/>
        <pc:sldMkLst>
          <pc:docMk/>
          <pc:sldMk cId="3401460617" sldId="256"/>
        </pc:sldMkLst>
        <pc:spChg chg="mod">
          <ac:chgData name="Ben Murphy" userId="3820f1df-1760-4867-a856-676a25698349" providerId="ADAL" clId="{EF444B1F-4922-4C84-A7D9-0A7C0843DB40}" dt="2026-04-23T09:44:19.898" v="8" actId="207"/>
          <ac:spMkLst>
            <pc:docMk/>
            <pc:sldMk cId="3401460617" sldId="256"/>
            <ac:spMk id="10" creationId="{1F6DC2D5-A672-0317-5C59-4C657E51DCB8}"/>
          </ac:spMkLst>
        </pc:spChg>
        <pc:spChg chg="mod">
          <ac:chgData name="Ben Murphy" userId="3820f1df-1760-4867-a856-676a25698349" providerId="ADAL" clId="{EF444B1F-4922-4C84-A7D9-0A7C0843DB40}" dt="2026-04-23T09:44:13.545" v="7" actId="207"/>
          <ac:spMkLst>
            <pc:docMk/>
            <pc:sldMk cId="3401460617" sldId="256"/>
            <ac:spMk id="15" creationId="{64A75F7D-5D8E-6FA3-D215-0F11D66F9E17}"/>
          </ac:spMkLst>
        </pc:spChg>
        <pc:spChg chg="mod">
          <ac:chgData name="Ben Murphy" userId="3820f1df-1760-4867-a856-676a25698349" providerId="ADAL" clId="{EF444B1F-4922-4C84-A7D9-0A7C0843DB40}" dt="2026-04-23T14:06:38.513" v="247" actId="1076"/>
          <ac:spMkLst>
            <pc:docMk/>
            <pc:sldMk cId="3401460617" sldId="256"/>
            <ac:spMk id="17" creationId="{7258EE97-4B0F-9545-A025-AECBF6822C64}"/>
          </ac:spMkLst>
        </pc:spChg>
        <pc:graphicFrameChg chg="add mod modGraphic">
          <ac:chgData name="Ben Murphy" userId="3820f1df-1760-4867-a856-676a25698349" providerId="ADAL" clId="{EF444B1F-4922-4C84-A7D9-0A7C0843DB40}" dt="2026-04-23T14:06:56.932" v="271" actId="20577"/>
          <ac:graphicFrameMkLst>
            <pc:docMk/>
            <pc:sldMk cId="3401460617" sldId="256"/>
            <ac:graphicFrameMk id="2" creationId="{05A8C599-383A-8434-EB3D-92DAB643B6EE}"/>
          </ac:graphicFrameMkLst>
        </pc:graphicFrameChg>
        <pc:picChg chg="add mod">
          <ac:chgData name="Ben Murphy" userId="3820f1df-1760-4867-a856-676a25698349" providerId="ADAL" clId="{EF444B1F-4922-4C84-A7D9-0A7C0843DB40}" dt="2026-04-23T14:06:29.454" v="245"/>
          <ac:picMkLst>
            <pc:docMk/>
            <pc:sldMk cId="3401460617" sldId="256"/>
            <ac:picMk id="3" creationId="{609E7618-224C-23A5-8602-65B796015275}"/>
          </ac:picMkLst>
        </pc:picChg>
      </pc:sldChg>
      <pc:sldChg chg="addSp delSp modSp mod">
        <pc:chgData name="Ben Murphy" userId="3820f1df-1760-4867-a856-676a25698349" providerId="ADAL" clId="{EF444B1F-4922-4C84-A7D9-0A7C0843DB40}" dt="2026-04-24T17:54:34.149" v="402" actId="1037"/>
        <pc:sldMkLst>
          <pc:docMk/>
          <pc:sldMk cId="2594564842" sldId="257"/>
        </pc:sldMkLst>
        <pc:spChg chg="mod">
          <ac:chgData name="Ben Murphy" userId="3820f1df-1760-4867-a856-676a25698349" providerId="ADAL" clId="{EF444B1F-4922-4C84-A7D9-0A7C0843DB40}" dt="2026-04-23T14:07:14.365" v="279" actId="1036"/>
          <ac:spMkLst>
            <pc:docMk/>
            <pc:sldMk cId="2594564842" sldId="257"/>
            <ac:spMk id="6" creationId="{A54DFCAB-B4A4-3A66-5E3C-893259B6E8E6}"/>
          </ac:spMkLst>
        </pc:spChg>
        <pc:spChg chg="mod">
          <ac:chgData name="Ben Murphy" userId="3820f1df-1760-4867-a856-676a25698349" providerId="ADAL" clId="{EF444B1F-4922-4C84-A7D9-0A7C0843DB40}" dt="2026-04-23T14:07:14.365" v="279" actId="1036"/>
          <ac:spMkLst>
            <pc:docMk/>
            <pc:sldMk cId="2594564842" sldId="257"/>
            <ac:spMk id="9" creationId="{BE78CDC2-5F73-8204-7D63-0329D5FF2AD6}"/>
          </ac:spMkLst>
        </pc:spChg>
        <pc:spChg chg="mod">
          <ac:chgData name="Ben Murphy" userId="3820f1df-1760-4867-a856-676a25698349" providerId="ADAL" clId="{EF444B1F-4922-4C84-A7D9-0A7C0843DB40}" dt="2026-04-23T14:07:14.365" v="279" actId="1036"/>
          <ac:spMkLst>
            <pc:docMk/>
            <pc:sldMk cId="2594564842" sldId="257"/>
            <ac:spMk id="11" creationId="{07DA42A7-35F6-668D-17D4-79D2383057B6}"/>
          </ac:spMkLst>
        </pc:spChg>
        <pc:spChg chg="mod">
          <ac:chgData name="Ben Murphy" userId="3820f1df-1760-4867-a856-676a25698349" providerId="ADAL" clId="{EF444B1F-4922-4C84-A7D9-0A7C0843DB40}" dt="2026-04-23T14:07:14.365" v="279" actId="1036"/>
          <ac:spMkLst>
            <pc:docMk/>
            <pc:sldMk cId="2594564842" sldId="257"/>
            <ac:spMk id="17" creationId="{FD4AADA8-91B4-8721-2F18-77A1784B81AB}"/>
          </ac:spMkLst>
        </pc:spChg>
        <pc:spChg chg="mod">
          <ac:chgData name="Ben Murphy" userId="3820f1df-1760-4867-a856-676a25698349" providerId="ADAL" clId="{EF444B1F-4922-4C84-A7D9-0A7C0843DB40}" dt="2026-04-23T14:07:24.716" v="280" actId="1076"/>
          <ac:spMkLst>
            <pc:docMk/>
            <pc:sldMk cId="2594564842" sldId="257"/>
            <ac:spMk id="18" creationId="{E85ABB27-27E7-239A-F12D-E1E769C79A62}"/>
          </ac:spMkLst>
        </pc:spChg>
        <pc:spChg chg="mod">
          <ac:chgData name="Ben Murphy" userId="3820f1df-1760-4867-a856-676a25698349" providerId="ADAL" clId="{EF444B1F-4922-4C84-A7D9-0A7C0843DB40}" dt="2026-04-23T14:07:14.365" v="279" actId="1036"/>
          <ac:spMkLst>
            <pc:docMk/>
            <pc:sldMk cId="2594564842" sldId="257"/>
            <ac:spMk id="22" creationId="{BCDDFC66-1EB2-DE7D-5539-BBD8C2DB7948}"/>
          </ac:spMkLst>
        </pc:spChg>
        <pc:spChg chg="mod">
          <ac:chgData name="Ben Murphy" userId="3820f1df-1760-4867-a856-676a25698349" providerId="ADAL" clId="{EF444B1F-4922-4C84-A7D9-0A7C0843DB40}" dt="2026-04-23T14:07:14.365" v="279" actId="1036"/>
          <ac:spMkLst>
            <pc:docMk/>
            <pc:sldMk cId="2594564842" sldId="257"/>
            <ac:spMk id="24" creationId="{C22E77BB-5001-18F1-116D-3DD5C8F19138}"/>
          </ac:spMkLst>
        </pc:spChg>
        <pc:spChg chg="mod">
          <ac:chgData name="Ben Murphy" userId="3820f1df-1760-4867-a856-676a25698349" providerId="ADAL" clId="{EF444B1F-4922-4C84-A7D9-0A7C0843DB40}" dt="2026-04-23T14:07:14.365" v="279" actId="1036"/>
          <ac:spMkLst>
            <pc:docMk/>
            <pc:sldMk cId="2594564842" sldId="257"/>
            <ac:spMk id="25" creationId="{66B9AB35-0EB8-8240-9017-6235CB29C9BE}"/>
          </ac:spMkLst>
        </pc:spChg>
        <pc:spChg chg="mod">
          <ac:chgData name="Ben Murphy" userId="3820f1df-1760-4867-a856-676a25698349" providerId="ADAL" clId="{EF444B1F-4922-4C84-A7D9-0A7C0843DB40}" dt="2026-04-23T14:08:12.658" v="306" actId="1076"/>
          <ac:spMkLst>
            <pc:docMk/>
            <pc:sldMk cId="2594564842" sldId="257"/>
            <ac:spMk id="27" creationId="{076D5C56-13DD-5D18-66E9-EC2ED877A2D1}"/>
          </ac:spMkLst>
        </pc:spChg>
        <pc:spChg chg="mod">
          <ac:chgData name="Ben Murphy" userId="3820f1df-1760-4867-a856-676a25698349" providerId="ADAL" clId="{EF444B1F-4922-4C84-A7D9-0A7C0843DB40}" dt="2026-04-23T14:07:57.270" v="305" actId="1035"/>
          <ac:spMkLst>
            <pc:docMk/>
            <pc:sldMk cId="2594564842" sldId="257"/>
            <ac:spMk id="29" creationId="{818524E9-146B-A9D6-BCC8-3ACAE77B7813}"/>
          </ac:spMkLst>
        </pc:spChg>
        <pc:spChg chg="mod">
          <ac:chgData name="Ben Murphy" userId="3820f1df-1760-4867-a856-676a25698349" providerId="ADAL" clId="{EF444B1F-4922-4C84-A7D9-0A7C0843DB40}" dt="2026-04-24T17:54:34.149" v="402" actId="1037"/>
          <ac:spMkLst>
            <pc:docMk/>
            <pc:sldMk cId="2594564842" sldId="257"/>
            <ac:spMk id="31" creationId="{9C660126-0C20-BFA1-5BE7-DEEF13093992}"/>
          </ac:spMkLst>
        </pc:spChg>
        <pc:spChg chg="mod">
          <ac:chgData name="Ben Murphy" userId="3820f1df-1760-4867-a856-676a25698349" providerId="ADAL" clId="{EF444B1F-4922-4C84-A7D9-0A7C0843DB40}" dt="2026-04-23T14:07:14.365" v="279" actId="1036"/>
          <ac:spMkLst>
            <pc:docMk/>
            <pc:sldMk cId="2594564842" sldId="257"/>
            <ac:spMk id="32" creationId="{4DF9B8B9-7004-005E-548A-B70FB28257D7}"/>
          </ac:spMkLst>
        </pc:spChg>
        <pc:spChg chg="mod">
          <ac:chgData name="Ben Murphy" userId="3820f1df-1760-4867-a856-676a25698349" providerId="ADAL" clId="{EF444B1F-4922-4C84-A7D9-0A7C0843DB40}" dt="2026-04-23T14:08:39.123" v="309" actId="1076"/>
          <ac:spMkLst>
            <pc:docMk/>
            <pc:sldMk cId="2594564842" sldId="257"/>
            <ac:spMk id="39" creationId="{E18B187E-D003-D157-6C0F-EA551832ABB8}"/>
          </ac:spMkLst>
        </pc:spChg>
        <pc:spChg chg="mod">
          <ac:chgData name="Ben Murphy" userId="3820f1df-1760-4867-a856-676a25698349" providerId="ADAL" clId="{EF444B1F-4922-4C84-A7D9-0A7C0843DB40}" dt="2026-04-23T14:07:14.365" v="279" actId="1036"/>
          <ac:spMkLst>
            <pc:docMk/>
            <pc:sldMk cId="2594564842" sldId="257"/>
            <ac:spMk id="52" creationId="{3D44BB00-47F5-ED23-5A95-C784F8C16643}"/>
          </ac:spMkLst>
        </pc:spChg>
        <pc:graphicFrameChg chg="add del mod modGraphic">
          <ac:chgData name="Ben Murphy" userId="3820f1df-1760-4867-a856-676a25698349" providerId="ADAL" clId="{EF444B1F-4922-4C84-A7D9-0A7C0843DB40}" dt="2026-04-23T14:07:06.364" v="272" actId="478"/>
          <ac:graphicFrameMkLst>
            <pc:docMk/>
            <pc:sldMk cId="2594564842" sldId="257"/>
            <ac:graphicFrameMk id="12" creationId="{A58B28A5-347A-348F-5607-CC0E17AB12C4}"/>
          </ac:graphicFrameMkLst>
        </pc:graphicFrameChg>
        <pc:graphicFrameChg chg="add del mod">
          <ac:chgData name="Ben Murphy" userId="3820f1df-1760-4867-a856-676a25698349" providerId="ADAL" clId="{EF444B1F-4922-4C84-A7D9-0A7C0843DB40}" dt="2026-04-23T12:27:10.614" v="152" actId="478"/>
          <ac:graphicFrameMkLst>
            <pc:docMk/>
            <pc:sldMk cId="2594564842" sldId="257"/>
            <ac:graphicFrameMk id="14" creationId="{CFCF61CE-ED0B-B88F-5437-98633E511F8B}"/>
          </ac:graphicFrameMkLst>
        </pc:graphicFrameChg>
        <pc:graphicFrameChg chg="add mod">
          <ac:chgData name="Ben Murphy" userId="3820f1df-1760-4867-a856-676a25698349" providerId="ADAL" clId="{EF444B1F-4922-4C84-A7D9-0A7C0843DB40}" dt="2026-04-23T14:07:06.763" v="273"/>
          <ac:graphicFrameMkLst>
            <pc:docMk/>
            <pc:sldMk cId="2594564842" sldId="257"/>
            <ac:graphicFrameMk id="16" creationId="{EF387FB5-B078-99D3-7BC2-BFAAB286432E}"/>
          </ac:graphicFrameMkLst>
        </pc:graphicFrameChg>
        <pc:cxnChg chg="mod">
          <ac:chgData name="Ben Murphy" userId="3820f1df-1760-4867-a856-676a25698349" providerId="ADAL" clId="{EF444B1F-4922-4C84-A7D9-0A7C0843DB40}" dt="2026-04-23T14:08:42.810" v="317" actId="1035"/>
          <ac:cxnSpMkLst>
            <pc:docMk/>
            <pc:sldMk cId="2594564842" sldId="257"/>
            <ac:cxnSpMk id="40" creationId="{7087B8AF-FFDD-45F9-7764-BB25D90634D0}"/>
          </ac:cxnSpMkLst>
        </pc:cxnChg>
      </pc:sldChg>
      <pc:sldChg chg="addSp delSp modSp mod">
        <pc:chgData name="Ben Murphy" userId="3820f1df-1760-4867-a856-676a25698349" providerId="ADAL" clId="{EF444B1F-4922-4C84-A7D9-0A7C0843DB40}" dt="2026-04-23T14:06:08.221" v="241" actId="1036"/>
        <pc:sldMkLst>
          <pc:docMk/>
          <pc:sldMk cId="3111607231" sldId="258"/>
        </pc:sldMkLst>
        <pc:spChg chg="add del mod">
          <ac:chgData name="Ben Murphy" userId="3820f1df-1760-4867-a856-676a25698349" providerId="ADAL" clId="{EF444B1F-4922-4C84-A7D9-0A7C0843DB40}" dt="2026-04-23T09:48:50.550" v="48" actId="478"/>
          <ac:spMkLst>
            <pc:docMk/>
            <pc:sldMk cId="3111607231" sldId="258"/>
            <ac:spMk id="2" creationId="{CADEA571-EF92-5D22-88BA-A6D37AC19B28}"/>
          </ac:spMkLst>
        </pc:spChg>
        <pc:graphicFrameChg chg="add mod modGraphic">
          <ac:chgData name="Ben Murphy" userId="3820f1df-1760-4867-a856-676a25698349" providerId="ADAL" clId="{EF444B1F-4922-4C84-A7D9-0A7C0843DB40}" dt="2026-04-23T14:06:08.221" v="241" actId="1036"/>
          <ac:graphicFrameMkLst>
            <pc:docMk/>
            <pc:sldMk cId="3111607231" sldId="258"/>
            <ac:graphicFrameMk id="3" creationId="{211CC7E8-B766-7131-E8CD-7BBAF32F765E}"/>
          </ac:graphicFrameMkLst>
        </pc:graphicFrameChg>
        <pc:picChg chg="mod">
          <ac:chgData name="Ben Murphy" userId="3820f1df-1760-4867-a856-676a25698349" providerId="ADAL" clId="{EF444B1F-4922-4C84-A7D9-0A7C0843DB40}" dt="2026-04-23T12:31:24.572" v="168" actId="1035"/>
          <ac:picMkLst>
            <pc:docMk/>
            <pc:sldMk cId="3111607231" sldId="258"/>
            <ac:picMk id="9" creationId="{80380318-6156-13A0-92D3-2F4FD437CB44}"/>
          </ac:picMkLst>
        </pc:picChg>
      </pc:sldChg>
      <pc:sldChg chg="del">
        <pc:chgData name="Ben Murphy" userId="3820f1df-1760-4867-a856-676a25698349" providerId="ADAL" clId="{EF444B1F-4922-4C84-A7D9-0A7C0843DB40}" dt="2026-04-23T09:43:47.539" v="3" actId="47"/>
        <pc:sldMkLst>
          <pc:docMk/>
          <pc:sldMk cId="1434726086" sldId="259"/>
        </pc:sldMkLst>
      </pc:sldChg>
      <pc:sldChg chg="addSp modSp mod ord">
        <pc:chgData name="Ben Murphy" userId="3820f1df-1760-4867-a856-676a25698349" providerId="ADAL" clId="{EF444B1F-4922-4C84-A7D9-0A7C0843DB40}" dt="2026-04-23T14:05:40.577" v="237" actId="1036"/>
        <pc:sldMkLst>
          <pc:docMk/>
          <pc:sldMk cId="2211885699" sldId="261"/>
        </pc:sldMkLst>
        <pc:graphicFrameChg chg="add mod modGraphic">
          <ac:chgData name="Ben Murphy" userId="3820f1df-1760-4867-a856-676a25698349" providerId="ADAL" clId="{EF444B1F-4922-4C84-A7D9-0A7C0843DB40}" dt="2026-04-23T14:05:40.577" v="237" actId="1036"/>
          <ac:graphicFrameMkLst>
            <pc:docMk/>
            <pc:sldMk cId="2211885699" sldId="261"/>
            <ac:graphicFrameMk id="3" creationId="{F9C084B7-C10E-417C-D289-B8203B4C79A1}"/>
          </ac:graphicFrameMkLst>
        </pc:graphicFrameChg>
      </pc:sldChg>
      <pc:sldChg chg="addSp modSp">
        <pc:chgData name="Ben Murphy" userId="3820f1df-1760-4867-a856-676a25698349" providerId="ADAL" clId="{EF444B1F-4922-4C84-A7D9-0A7C0843DB40}" dt="2026-04-23T14:06:11.297" v="242"/>
        <pc:sldMkLst>
          <pc:docMk/>
          <pc:sldMk cId="2004629074" sldId="262"/>
        </pc:sldMkLst>
        <pc:graphicFrameChg chg="add mod">
          <ac:chgData name="Ben Murphy" userId="3820f1df-1760-4867-a856-676a25698349" providerId="ADAL" clId="{EF444B1F-4922-4C84-A7D9-0A7C0843DB40}" dt="2026-04-23T14:06:11.297" v="242"/>
          <ac:graphicFrameMkLst>
            <pc:docMk/>
            <pc:sldMk cId="2004629074" sldId="262"/>
            <ac:graphicFrameMk id="3" creationId="{0753A290-1AE6-56AF-7D48-7FA2FF177770}"/>
          </ac:graphicFrameMkLst>
        </pc:graphicFrameChg>
      </pc:sldChg>
      <pc:sldChg chg="del">
        <pc:chgData name="Ben Murphy" userId="3820f1df-1760-4867-a856-676a25698349" providerId="ADAL" clId="{EF444B1F-4922-4C84-A7D9-0A7C0843DB40}" dt="2026-04-23T09:43:28.092" v="0" actId="47"/>
        <pc:sldMkLst>
          <pc:docMk/>
          <pc:sldMk cId="3526274424" sldId="263"/>
        </pc:sldMkLst>
      </pc:sldChg>
      <pc:sldChg chg="addSp modSp ord">
        <pc:chgData name="Ben Murphy" userId="3820f1df-1760-4867-a856-676a25698349" providerId="ADAL" clId="{EF444B1F-4922-4C84-A7D9-0A7C0843DB40}" dt="2026-04-23T14:05:52.071" v="239"/>
        <pc:sldMkLst>
          <pc:docMk/>
          <pc:sldMk cId="361158362" sldId="264"/>
        </pc:sldMkLst>
        <pc:graphicFrameChg chg="add mod">
          <ac:chgData name="Ben Murphy" userId="3820f1df-1760-4867-a856-676a25698349" providerId="ADAL" clId="{EF444B1F-4922-4C84-A7D9-0A7C0843DB40}" dt="2026-04-23T14:05:52.071" v="239"/>
          <ac:graphicFrameMkLst>
            <pc:docMk/>
            <pc:sldMk cId="361158362" sldId="264"/>
            <ac:graphicFrameMk id="2" creationId="{D0D66770-56DC-5535-559B-25A8D7F07936}"/>
          </ac:graphicFrameMkLst>
        </pc:graphicFrameChg>
      </pc:sldChg>
      <pc:sldChg chg="addSp modSp">
        <pc:chgData name="Ben Murphy" userId="3820f1df-1760-4867-a856-676a25698349" providerId="ADAL" clId="{EF444B1F-4922-4C84-A7D9-0A7C0843DB40}" dt="2026-04-24T18:02:35.529" v="403"/>
        <pc:sldMkLst>
          <pc:docMk/>
          <pc:sldMk cId="4065325813" sldId="266"/>
        </pc:sldMkLst>
        <pc:graphicFrameChg chg="add mod">
          <ac:chgData name="Ben Murphy" userId="3820f1df-1760-4867-a856-676a25698349" providerId="ADAL" clId="{EF444B1F-4922-4C84-A7D9-0A7C0843DB40}" dt="2026-04-23T14:05:55.273" v="240"/>
          <ac:graphicFrameMkLst>
            <pc:docMk/>
            <pc:sldMk cId="4065325813" sldId="266"/>
            <ac:graphicFrameMk id="2" creationId="{2CEEE6B9-3381-447A-462F-078876EAED1C}"/>
          </ac:graphicFrameMkLst>
        </pc:graphicFrameChg>
        <pc:picChg chg="add mod">
          <ac:chgData name="Ben Murphy" userId="3820f1df-1760-4867-a856-676a25698349" providerId="ADAL" clId="{EF444B1F-4922-4C84-A7D9-0A7C0843DB40}" dt="2026-04-24T18:02:35.529" v="403"/>
          <ac:picMkLst>
            <pc:docMk/>
            <pc:sldMk cId="4065325813" sldId="266"/>
            <ac:picMk id="5" creationId="{351434AE-C9C4-9BB2-54C3-422EE12414B9}"/>
          </ac:picMkLst>
        </pc:picChg>
      </pc:sldChg>
      <pc:sldChg chg="del">
        <pc:chgData name="Ben Murphy" userId="3820f1df-1760-4867-a856-676a25698349" providerId="ADAL" clId="{EF444B1F-4922-4C84-A7D9-0A7C0843DB40}" dt="2026-04-23T09:43:36.045" v="1" actId="47"/>
        <pc:sldMkLst>
          <pc:docMk/>
          <pc:sldMk cId="474760056" sldId="267"/>
        </pc:sldMkLst>
      </pc:sldChg>
      <pc:sldChg chg="del">
        <pc:chgData name="Ben Murphy" userId="3820f1df-1760-4867-a856-676a25698349" providerId="ADAL" clId="{EF444B1F-4922-4C84-A7D9-0A7C0843DB40}" dt="2026-04-23T09:43:46.207" v="2" actId="47"/>
        <pc:sldMkLst>
          <pc:docMk/>
          <pc:sldMk cId="1882924594" sldId="268"/>
        </pc:sldMkLst>
      </pc:sldChg>
      <pc:sldChg chg="del">
        <pc:chgData name="Ben Murphy" userId="3820f1df-1760-4867-a856-676a25698349" providerId="ADAL" clId="{EF444B1F-4922-4C84-A7D9-0A7C0843DB40}" dt="2026-04-23T09:43:48.171" v="4" actId="47"/>
        <pc:sldMkLst>
          <pc:docMk/>
          <pc:sldMk cId="26350046" sldId="269"/>
        </pc:sldMkLst>
      </pc:sldChg>
      <pc:sldChg chg="del">
        <pc:chgData name="Ben Murphy" userId="3820f1df-1760-4867-a856-676a25698349" providerId="ADAL" clId="{EF444B1F-4922-4C84-A7D9-0A7C0843DB40}" dt="2026-04-23T09:43:48.840" v="5" actId="47"/>
        <pc:sldMkLst>
          <pc:docMk/>
          <pc:sldMk cId="3264573296" sldId="270"/>
        </pc:sldMkLst>
      </pc:sldChg>
      <pc:sldChg chg="del">
        <pc:chgData name="Ben Murphy" userId="3820f1df-1760-4867-a856-676a25698349" providerId="ADAL" clId="{EF444B1F-4922-4C84-A7D9-0A7C0843DB40}" dt="2026-04-23T09:43:52.305" v="6" actId="47"/>
        <pc:sldMkLst>
          <pc:docMk/>
          <pc:sldMk cId="4236882894" sldId="271"/>
        </pc:sldMkLst>
      </pc:sldChg>
      <pc:sldChg chg="del">
        <pc:chgData name="Ben Murphy" userId="3820f1df-1760-4867-a856-676a25698349" providerId="ADAL" clId="{EF444B1F-4922-4C84-A7D9-0A7C0843DB40}" dt="2026-04-23T09:45:15.405" v="19" actId="47"/>
        <pc:sldMkLst>
          <pc:docMk/>
          <pc:sldMk cId="1282731898" sldId="272"/>
        </pc:sldMkLst>
      </pc:sldChg>
      <pc:sldChg chg="del">
        <pc:chgData name="Ben Murphy" userId="3820f1df-1760-4867-a856-676a25698349" providerId="ADAL" clId="{EF444B1F-4922-4C84-A7D9-0A7C0843DB40}" dt="2026-04-23T12:19:57.147" v="143" actId="47"/>
        <pc:sldMkLst>
          <pc:docMk/>
          <pc:sldMk cId="356047635" sldId="273"/>
        </pc:sldMkLst>
      </pc:sldChg>
      <pc:sldChg chg="modSp mod">
        <pc:chgData name="Ben Murphy" userId="3820f1df-1760-4867-a856-676a25698349" providerId="ADAL" clId="{EF444B1F-4922-4C84-A7D9-0A7C0843DB40}" dt="2026-04-23T14:11:11.014" v="382" actId="113"/>
        <pc:sldMkLst>
          <pc:docMk/>
          <pc:sldMk cId="1889865938" sldId="275"/>
        </pc:sldMkLst>
        <pc:spChg chg="mod">
          <ac:chgData name="Ben Murphy" userId="3820f1df-1760-4867-a856-676a25698349" providerId="ADAL" clId="{EF444B1F-4922-4C84-A7D9-0A7C0843DB40}" dt="2026-04-23T14:11:11.014" v="382" actId="113"/>
          <ac:spMkLst>
            <pc:docMk/>
            <pc:sldMk cId="1889865938" sldId="275"/>
            <ac:spMk id="2" creationId="{5977D276-BDD8-FCDC-49FD-69354DE95A0B}"/>
          </ac:spMkLst>
        </pc:spChg>
      </pc:sldChg>
      <pc:sldChg chg="addSp modSp ord">
        <pc:chgData name="Ben Murphy" userId="3820f1df-1760-4867-a856-676a25698349" providerId="ADAL" clId="{EF444B1F-4922-4C84-A7D9-0A7C0843DB40}" dt="2026-04-23T14:05:48.624" v="238"/>
        <pc:sldMkLst>
          <pc:docMk/>
          <pc:sldMk cId="3609582673" sldId="276"/>
        </pc:sldMkLst>
        <pc:graphicFrameChg chg="add mod">
          <ac:chgData name="Ben Murphy" userId="3820f1df-1760-4867-a856-676a25698349" providerId="ADAL" clId="{EF444B1F-4922-4C84-A7D9-0A7C0843DB40}" dt="2026-04-23T14:05:48.624" v="238"/>
          <ac:graphicFrameMkLst>
            <pc:docMk/>
            <pc:sldMk cId="3609582673" sldId="276"/>
            <ac:graphicFrameMk id="3" creationId="{CAA1B0A3-1618-0119-C3B2-08D46C810144}"/>
          </ac:graphicFrameMkLst>
        </pc:graphicFrameChg>
      </pc:sldChg>
      <pc:sldChg chg="del">
        <pc:chgData name="Ben Murphy" userId="3820f1df-1760-4867-a856-676a25698349" providerId="ADAL" clId="{EF444B1F-4922-4C84-A7D9-0A7C0843DB40}" dt="2026-04-23T09:45:17.967" v="20" actId="47"/>
        <pc:sldMkLst>
          <pc:docMk/>
          <pc:sldMk cId="2406381439" sldId="277"/>
        </pc:sldMkLst>
      </pc:sldChg>
      <pc:sldChg chg="addSp modSp mod ord">
        <pc:chgData name="Ben Murphy" userId="3820f1df-1760-4867-a856-676a25698349" providerId="ADAL" clId="{EF444B1F-4922-4C84-A7D9-0A7C0843DB40}" dt="2026-04-24T17:54:06.865" v="400" actId="20577"/>
        <pc:sldMkLst>
          <pc:docMk/>
          <pc:sldMk cId="3802409053" sldId="278"/>
        </pc:sldMkLst>
        <pc:spChg chg="mod">
          <ac:chgData name="Ben Murphy" userId="3820f1df-1760-4867-a856-676a25698349" providerId="ADAL" clId="{EF444B1F-4922-4C84-A7D9-0A7C0843DB40}" dt="2026-04-23T12:23:35.833" v="145"/>
          <ac:spMkLst>
            <pc:docMk/>
            <pc:sldMk cId="3802409053" sldId="278"/>
            <ac:spMk id="2" creationId="{C98592AA-66E0-0604-6782-49FD4B7CDA27}"/>
          </ac:spMkLst>
        </pc:spChg>
        <pc:spChg chg="mod">
          <ac:chgData name="Ben Murphy" userId="3820f1df-1760-4867-a856-676a25698349" providerId="ADAL" clId="{EF444B1F-4922-4C84-A7D9-0A7C0843DB40}" dt="2026-04-24T17:54:06.865" v="400" actId="20577"/>
          <ac:spMkLst>
            <pc:docMk/>
            <pc:sldMk cId="3802409053" sldId="278"/>
            <ac:spMk id="3" creationId="{3F95ECCB-7EF1-2619-6375-53CFB6E6AAFC}"/>
          </ac:spMkLst>
        </pc:spChg>
        <pc:graphicFrameChg chg="add mod modGraphic">
          <ac:chgData name="Ben Murphy" userId="3820f1df-1760-4867-a856-676a25698349" providerId="ADAL" clId="{EF444B1F-4922-4C84-A7D9-0A7C0843DB40}" dt="2026-04-23T14:09:14.321" v="345" actId="20577"/>
          <ac:graphicFrameMkLst>
            <pc:docMk/>
            <pc:sldMk cId="3802409053" sldId="278"/>
            <ac:graphicFrameMk id="4" creationId="{981B7CF3-C9E5-A120-55C3-07AB235018F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67E74-0A2A-4458-9B0A-7749F6E74497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BC702-E963-4800-A14A-8A993562B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18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ABC702-E963-4800-A14A-8A993562B7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917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ABC702-E963-4800-A14A-8A993562B7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35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1BB4A-52AB-7939-105B-E9E80597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1DE785-4071-070D-DFF8-7EFD145E22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A64CA-E775-20E3-58BA-82A5D4E9C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F7692-DC76-208C-0E38-2DC15BA67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C4A6-E56C-0974-D6CC-32A72434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8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DE449-58E0-7690-DC6D-1E5CEBD9A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01D57-D270-B1C0-2E21-FD8EAEF99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62C7F-C4A1-9D93-A7F8-F0F955900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676FD-E7EA-9A29-9E18-9E84FD6CA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1B1F5-5BBD-15CB-3B11-B7826435F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1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3A2CEF-46FD-1842-76DB-F7208E99AB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0AB4BD-C38A-B1D5-E83B-93A045FEA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F97AE-E615-984F-75B8-303BF6896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18BFB-D537-F229-58EB-613D7BCE2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B11C0-EF3E-80D4-19EB-ADC9C5E32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8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BDAD9-B008-B9D2-6CD0-D6C9DD9BF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FE6B8-5169-F1FB-C326-08CEF6BC8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63BD3-E630-6A4B-05FF-046ABF83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D67AB-1055-59A8-4F96-2D9D02627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8BD18-7CD3-162F-C9BA-E27D2EA62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2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977A5-D9D3-4E5C-8EA5-6D7FE2F06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1565B-098E-8D68-9A7C-8E77EE992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DFB7E-1D4F-F1B5-B8AC-134D1F36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DAC78-E19A-214F-FE6C-83934A6E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13986-F1F1-96E3-ACF6-B65DBD2B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9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1979-BB27-E413-7FC8-E5BE94ADE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0A751-9D2C-EE2B-21F1-FFAE49FB86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7DB69F-F62B-EB04-8197-C5DBE86C6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3ED1D-10FA-BFFE-1291-538735FB6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E31423-BC47-B6DE-C41D-FE5E95689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0C0264-E0D9-680D-FB7A-F5DEBF098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2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D9A4C-D9F4-0530-5582-F0350FC92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6CFB68-1411-2621-5207-AE0BD0743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524A76-CFE2-A3D6-7AA1-4401A310B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BBB4BE-B1B9-4F2C-516E-BB80B7DFE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F497C2-4C77-EEB7-16BA-30EB5194BE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D1AB29-160A-6EDE-2399-742D94E18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FAF7B6-0F46-1FB1-D109-9630C2FA9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5CFE11-FEFB-4337-8C2F-9B72575A2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64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C816E-223F-96AC-E471-B74019A50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933BA7-9245-A426-44CB-276AD57C4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6DD734-0319-89A2-0575-320307D07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B0B2BB-8509-4EBA-63A1-4D2C8839E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8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E638DF-613E-3993-4805-239DA3FB2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F63B27-191E-B650-044A-852DDA784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E98F6B-422F-098D-3680-A56F2D042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5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856D8-A279-78BD-C722-EEACDB747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BA928-3EA6-8677-F3A6-F65467E7D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3F2EA2-C1B9-358C-644B-7D4913206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98F77-6626-61DB-AE5F-1647F616C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7DEBE3-2132-7FC2-DBFA-4EF828045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87E10D-DADD-D6B1-9ECA-198D1493A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5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AFB53-6192-4392-BD98-98DFCC1D4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56D29-242F-21DF-089C-8E0A402BEE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4ADCA8-BDE2-C989-0FD7-58519F47F4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76FAA-B29E-8655-7E78-51FAA4D6E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629D1-72A1-CA64-8B3E-277497DE1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4F67BE-91BE-8CBF-C2B5-CF092F606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99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E995C3-C67B-486E-BE39-C67EE566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59985F-3B2D-3494-F484-25866F571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BCFA-FFDA-FCE0-95BC-DAAFC61B4D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E84A11-753E-4399-994B-C70500538FE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F023-9D90-2190-9B06-F5CE13B868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A6151-1E1B-8228-4991-D787D5B1E7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7899D0-C517-404D-A818-C966ED2CE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4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ECEAF-C679-8E24-95D7-B2C808E44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77D276-BDD8-FCDC-49FD-69354DE95A0B}"/>
              </a:ext>
            </a:extLst>
          </p:cNvPr>
          <p:cNvSpPr txBox="1"/>
          <p:nvPr/>
        </p:nvSpPr>
        <p:spPr>
          <a:xfrm>
            <a:off x="757681" y="1033696"/>
            <a:ext cx="1113249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  <a:p>
            <a:endParaRPr lang="en-US" sz="4400" dirty="0"/>
          </a:p>
          <a:p>
            <a:r>
              <a:rPr lang="en-US" sz="3200" dirty="0"/>
              <a:t>UNDP Independent Evaluation Office</a:t>
            </a:r>
          </a:p>
          <a:p>
            <a:r>
              <a:rPr lang="en-US" sz="4000" dirty="0"/>
              <a:t>Evaluation of UNDP approaches to off-grid energy</a:t>
            </a:r>
          </a:p>
          <a:p>
            <a:r>
              <a:rPr lang="en-US" sz="3200" dirty="0"/>
              <a:t>EEAP webinar</a:t>
            </a:r>
          </a:p>
          <a:p>
            <a:r>
              <a:rPr lang="en-US" sz="2000" dirty="0"/>
              <a:t>28</a:t>
            </a:r>
            <a:r>
              <a:rPr lang="en-US" sz="2000" baseline="30000" dirty="0"/>
              <a:t>th</a:t>
            </a:r>
            <a:r>
              <a:rPr lang="en-US" sz="2000" dirty="0"/>
              <a:t> April 2026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120020E-EB1B-4716-047A-E5D5FA3860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349" y="0"/>
            <a:ext cx="603651" cy="85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9865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856C9-FEDB-83B9-001D-15190A89B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639D42-A6C1-2346-B58E-0AADDF9FC6BD}"/>
              </a:ext>
            </a:extLst>
          </p:cNvPr>
          <p:cNvSpPr txBox="1"/>
          <p:nvPr/>
        </p:nvSpPr>
        <p:spPr>
          <a:xfrm>
            <a:off x="833628" y="658368"/>
            <a:ext cx="7469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Broad data collection needs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2965A30-F8BB-2512-A363-E50921F3C0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667915"/>
              </p:ext>
            </p:extLst>
          </p:nvPr>
        </p:nvGraphicFramePr>
        <p:xfrm>
          <a:off x="833628" y="1332312"/>
          <a:ext cx="10586720" cy="5107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11554">
                  <a:extLst>
                    <a:ext uri="{9D8B030D-6E8A-4147-A177-3AD203B41FA5}">
                      <a16:colId xmlns:a16="http://schemas.microsoft.com/office/drawing/2014/main" val="3624824760"/>
                    </a:ext>
                  </a:extLst>
                </a:gridCol>
                <a:gridCol w="6375166">
                  <a:extLst>
                    <a:ext uri="{9D8B030D-6E8A-4147-A177-3AD203B41FA5}">
                      <a16:colId xmlns:a16="http://schemas.microsoft.com/office/drawing/2014/main" val="1689760897"/>
                    </a:ext>
                  </a:extLst>
                </a:gridCol>
              </a:tblGrid>
              <a:tr h="523920">
                <a:tc>
                  <a:txBody>
                    <a:bodyPr/>
                    <a:lstStyle/>
                    <a:p>
                      <a:r>
                        <a:rPr lang="en-US" sz="1600" dirty="0"/>
                        <a:t>Indicators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Main sources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251596"/>
                  </a:ext>
                </a:extLst>
              </a:tr>
              <a:tr h="763976">
                <a:tc>
                  <a:txBody>
                    <a:bodyPr/>
                    <a:lstStyle/>
                    <a:p>
                      <a:r>
                        <a:rPr lang="en-US" sz="1400" dirty="0"/>
                        <a:t>Energy access, affordability, 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Multi-Tier Framework household survey; </a:t>
                      </a:r>
                    </a:p>
                    <a:p>
                      <a:r>
                        <a:rPr lang="en-US" sz="1400" dirty="0"/>
                        <a:t>MTF database, where geographically relevant</a:t>
                      </a:r>
                    </a:p>
                    <a:p>
                      <a:r>
                        <a:rPr lang="en-US" sz="1400" dirty="0"/>
                        <a:t>FGD with energy users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005340"/>
                  </a:ext>
                </a:extLst>
              </a:tr>
              <a:tr h="763976">
                <a:tc>
                  <a:txBody>
                    <a:bodyPr/>
                    <a:lstStyle/>
                    <a:p>
                      <a:r>
                        <a:rPr lang="en-US" sz="1400" dirty="0"/>
                        <a:t>Energy usage for development gains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Modified household survey;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FGD with energy users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613851"/>
                  </a:ext>
                </a:extLst>
              </a:tr>
              <a:tr h="763976">
                <a:tc>
                  <a:txBody>
                    <a:bodyPr/>
                    <a:lstStyle/>
                    <a:p>
                      <a:r>
                        <a:rPr lang="en-US" sz="1400" dirty="0"/>
                        <a:t>Sustainability of UNDP energy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Site visits</a:t>
                      </a:r>
                    </a:p>
                    <a:p>
                      <a:r>
                        <a:rPr lang="en-US" sz="1400" dirty="0"/>
                        <a:t>FGDs / KII with system owners, operators, and maintenance providers</a:t>
                      </a:r>
                    </a:p>
                    <a:p>
                      <a:r>
                        <a:rPr lang="en-US" sz="1400" dirty="0"/>
                        <a:t>System usage and ownership secondary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292800"/>
                  </a:ext>
                </a:extLst>
              </a:tr>
              <a:tr h="763976">
                <a:tc>
                  <a:txBody>
                    <a:bodyPr/>
                    <a:lstStyle/>
                    <a:p>
                      <a:r>
                        <a:rPr lang="en-US" sz="1400" dirty="0"/>
                        <a:t>LNOB access to energy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Household survey; </a:t>
                      </a:r>
                    </a:p>
                    <a:p>
                      <a:r>
                        <a:rPr lang="en-US" sz="1400" dirty="0"/>
                        <a:t>FGDs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666649"/>
                  </a:ext>
                </a:extLst>
              </a:tr>
              <a:tr h="763976">
                <a:tc>
                  <a:txBody>
                    <a:bodyPr/>
                    <a:lstStyle/>
                    <a:p>
                      <a:r>
                        <a:rPr lang="en-US" sz="1400" dirty="0"/>
                        <a:t>Improvements in energy governance and capacities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Desk review of documents</a:t>
                      </a:r>
                    </a:p>
                    <a:p>
                      <a:r>
                        <a:rPr lang="en-US" sz="1400" dirty="0"/>
                        <a:t>Case &amp; Desk studies</a:t>
                      </a:r>
                    </a:p>
                    <a:p>
                      <a:r>
                        <a:rPr lang="en-US" sz="1400" dirty="0"/>
                        <a:t>Remote interviews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058163"/>
                  </a:ext>
                </a:extLst>
              </a:tr>
              <a:tr h="763976">
                <a:tc>
                  <a:txBody>
                    <a:bodyPr/>
                    <a:lstStyle/>
                    <a:p>
                      <a:r>
                        <a:rPr lang="en-US" sz="1400" dirty="0"/>
                        <a:t>Investor and private sector responses to UNDP approaches &amp; enabling environment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Large-scale remote interviews</a:t>
                      </a:r>
                    </a:p>
                    <a:p>
                      <a:r>
                        <a:rPr lang="en-US" sz="1400" dirty="0"/>
                        <a:t>Mini-grid investment data / pipeline</a:t>
                      </a:r>
                    </a:p>
                    <a:p>
                      <a:r>
                        <a:rPr lang="en-US" sz="1400" dirty="0"/>
                        <a:t>Case studies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780874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CEEE6B9-3381-447A-462F-078876EAED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504948"/>
              </p:ext>
            </p:extLst>
          </p:nvPr>
        </p:nvGraphicFramePr>
        <p:xfrm>
          <a:off x="0" y="-11395"/>
          <a:ext cx="115883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087">
                  <a:extLst>
                    <a:ext uri="{9D8B030D-6E8A-4147-A177-3AD203B41FA5}">
                      <a16:colId xmlns:a16="http://schemas.microsoft.com/office/drawing/2014/main" val="739832726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0192139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638111371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81473253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Overview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Approaches to OG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Impacts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Comparators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99170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351434AE-C9C4-9BB2-54C3-422EE1241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349" y="0"/>
            <a:ext cx="603651" cy="85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325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D55A0F-A5AC-7DB6-2BD7-F44494255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8592AA-66E0-0604-6782-49FD4B7CDA27}"/>
              </a:ext>
            </a:extLst>
          </p:cNvPr>
          <p:cNvSpPr txBox="1"/>
          <p:nvPr/>
        </p:nvSpPr>
        <p:spPr>
          <a:xfrm>
            <a:off x="726275" y="332427"/>
            <a:ext cx="105780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Why an impact evaluation of off-grid energy approaches?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95ECCB-7EF1-2619-6375-53CFB6E6AAFC}"/>
              </a:ext>
            </a:extLst>
          </p:cNvPr>
          <p:cNvSpPr txBox="1"/>
          <p:nvPr/>
        </p:nvSpPr>
        <p:spPr>
          <a:xfrm>
            <a:off x="584280" y="2734871"/>
            <a:ext cx="108620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/>
              <a:t>Energy access is assumed to be good for development, but the link is not automatic, or for all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/>
              <a:t>Off-grid energy may be quicker to deploy than grid extension, but can have adoption and sustainability issues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400" dirty="0"/>
              <a:t>UNDP has a diversity of approaches, some more advanced than others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382EE0A-630F-650D-4DF2-221B54298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349" y="0"/>
            <a:ext cx="603651" cy="85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81B7CF3-C9E5-A120-55C3-07AB235018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120481"/>
              </p:ext>
            </p:extLst>
          </p:nvPr>
        </p:nvGraphicFramePr>
        <p:xfrm>
          <a:off x="-1" y="0"/>
          <a:ext cx="115883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087">
                  <a:extLst>
                    <a:ext uri="{9D8B030D-6E8A-4147-A177-3AD203B41FA5}">
                      <a16:colId xmlns:a16="http://schemas.microsoft.com/office/drawing/2014/main" val="739832726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0192139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638111371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81473253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Overview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Approaches to OG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Impacts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Comparators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99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40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5A889-051A-B314-13F7-F2656096D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991C7DB3-8140-0B70-BF3A-45C861E8D7B4}"/>
              </a:ext>
            </a:extLst>
          </p:cNvPr>
          <p:cNvSpPr/>
          <p:nvPr/>
        </p:nvSpPr>
        <p:spPr>
          <a:xfrm>
            <a:off x="3146637" y="4755974"/>
            <a:ext cx="1111250" cy="104775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Mini-grid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81798BB-3A79-0896-F8DD-9BC5FB37E5FF}"/>
              </a:ext>
            </a:extLst>
          </p:cNvPr>
          <p:cNvSpPr/>
          <p:nvPr/>
        </p:nvSpPr>
        <p:spPr>
          <a:xfrm>
            <a:off x="3325771" y="5682692"/>
            <a:ext cx="1111250" cy="104775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Individual systems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4DFCAB-B4A4-3A66-5E3C-893259B6E8E6}"/>
              </a:ext>
            </a:extLst>
          </p:cNvPr>
          <p:cNvSpPr/>
          <p:nvPr/>
        </p:nvSpPr>
        <p:spPr>
          <a:xfrm>
            <a:off x="1823693" y="5187582"/>
            <a:ext cx="977870" cy="974036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Support for private sector developers and operators</a:t>
            </a:r>
          </a:p>
        </p:txBody>
      </p:sp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BE78CDC2-5F73-8204-7D63-0329D5FF2AD6}"/>
              </a:ext>
            </a:extLst>
          </p:cNvPr>
          <p:cNvSpPr/>
          <p:nvPr/>
        </p:nvSpPr>
        <p:spPr>
          <a:xfrm>
            <a:off x="5878343" y="5662436"/>
            <a:ext cx="882650" cy="800100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HH</a:t>
            </a:r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F4353505-6EA5-890E-E2D2-2B07629FF8E2}"/>
              </a:ext>
            </a:extLst>
          </p:cNvPr>
          <p:cNvSpPr/>
          <p:nvPr/>
        </p:nvSpPr>
        <p:spPr>
          <a:xfrm>
            <a:off x="5837068" y="4706761"/>
            <a:ext cx="882650" cy="800100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Businesses</a:t>
            </a:r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07DA42A7-35F6-668D-17D4-79D2383057B6}"/>
              </a:ext>
            </a:extLst>
          </p:cNvPr>
          <p:cNvSpPr/>
          <p:nvPr/>
        </p:nvSpPr>
        <p:spPr>
          <a:xfrm>
            <a:off x="4468707" y="3777502"/>
            <a:ext cx="882650" cy="800100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Services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67F9F14-4079-A1F7-F47A-CE5FFAB8D745}"/>
              </a:ext>
            </a:extLst>
          </p:cNvPr>
          <p:cNvCxnSpPr>
            <a:cxnSpLocks/>
          </p:cNvCxnSpPr>
          <p:nvPr/>
        </p:nvCxnSpPr>
        <p:spPr>
          <a:xfrm>
            <a:off x="4100281" y="5709168"/>
            <a:ext cx="1784350" cy="347855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5266F4B-F156-AA2A-C981-17AEC2C91241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4061356" y="5106811"/>
            <a:ext cx="1775712" cy="602358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AE2589A-6E96-6C85-5805-8A3EE6BF42E1}"/>
              </a:ext>
            </a:extLst>
          </p:cNvPr>
          <p:cNvCxnSpPr>
            <a:cxnSpLocks/>
          </p:cNvCxnSpPr>
          <p:nvPr/>
        </p:nvCxnSpPr>
        <p:spPr>
          <a:xfrm flipV="1">
            <a:off x="4084207" y="4644516"/>
            <a:ext cx="606742" cy="108613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CDDFC66-1EB2-DE7D-5539-BBD8C2DB7948}"/>
              </a:ext>
            </a:extLst>
          </p:cNvPr>
          <p:cNvSpPr/>
          <p:nvPr/>
        </p:nvSpPr>
        <p:spPr>
          <a:xfrm>
            <a:off x="6833637" y="5187582"/>
            <a:ext cx="882650" cy="76517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Productive use overlays</a:t>
            </a:r>
          </a:p>
        </p:txBody>
      </p:sp>
      <p:sp>
        <p:nvSpPr>
          <p:cNvPr id="2" name="Flowchart: Process 1">
            <a:extLst>
              <a:ext uri="{FF2B5EF4-FFF2-40B4-BE49-F238E27FC236}">
                <a16:creationId xmlns:a16="http://schemas.microsoft.com/office/drawing/2014/main" id="{1FEC4B4D-C86B-EB37-73DA-3B4F80B8C7EB}"/>
              </a:ext>
            </a:extLst>
          </p:cNvPr>
          <p:cNvSpPr/>
          <p:nvPr/>
        </p:nvSpPr>
        <p:spPr>
          <a:xfrm>
            <a:off x="3440071" y="2846910"/>
            <a:ext cx="882650" cy="800100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Community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FE8CE0A-8C99-68DF-6DFB-1F0ED91E4BA0}"/>
              </a:ext>
            </a:extLst>
          </p:cNvPr>
          <p:cNvCxnSpPr>
            <a:cxnSpLocks/>
            <a:stCxn id="4" idx="0"/>
          </p:cNvCxnSpPr>
          <p:nvPr/>
        </p:nvCxnSpPr>
        <p:spPr>
          <a:xfrm flipH="1" flipV="1">
            <a:off x="3581866" y="3642438"/>
            <a:ext cx="120396" cy="1113536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FD4AADA8-91B4-8721-2F18-77A1784B81AB}"/>
              </a:ext>
            </a:extLst>
          </p:cNvPr>
          <p:cNvSpPr/>
          <p:nvPr/>
        </p:nvSpPr>
        <p:spPr>
          <a:xfrm>
            <a:off x="4451308" y="2864372"/>
            <a:ext cx="882650" cy="76517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Ownership support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85ABB27-27E7-239A-F12D-E1E769C79A62}"/>
              </a:ext>
            </a:extLst>
          </p:cNvPr>
          <p:cNvSpPr/>
          <p:nvPr/>
        </p:nvSpPr>
        <p:spPr>
          <a:xfrm>
            <a:off x="1144175" y="2579066"/>
            <a:ext cx="8961117" cy="41513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22E77BB-5001-18F1-116D-3DD5C8F19138}"/>
              </a:ext>
            </a:extLst>
          </p:cNvPr>
          <p:cNvSpPr/>
          <p:nvPr/>
        </p:nvSpPr>
        <p:spPr>
          <a:xfrm>
            <a:off x="7830206" y="5187582"/>
            <a:ext cx="882650" cy="76517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Non-energy SME support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6B9AB35-0EB8-8240-9017-6235CB29C9BE}"/>
              </a:ext>
            </a:extLst>
          </p:cNvPr>
          <p:cNvSpPr/>
          <p:nvPr/>
        </p:nvSpPr>
        <p:spPr>
          <a:xfrm>
            <a:off x="5437018" y="3794965"/>
            <a:ext cx="882650" cy="76517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Ownership support</a:t>
            </a:r>
          </a:p>
        </p:txBody>
      </p:sp>
      <p:sp>
        <p:nvSpPr>
          <p:cNvPr id="27" name="Flowchart: Process 26">
            <a:extLst>
              <a:ext uri="{FF2B5EF4-FFF2-40B4-BE49-F238E27FC236}">
                <a16:creationId xmlns:a16="http://schemas.microsoft.com/office/drawing/2014/main" id="{076D5C56-13DD-5D18-66E9-EC2ED877A2D1}"/>
              </a:ext>
            </a:extLst>
          </p:cNvPr>
          <p:cNvSpPr/>
          <p:nvPr/>
        </p:nvSpPr>
        <p:spPr>
          <a:xfrm>
            <a:off x="1144175" y="2309765"/>
            <a:ext cx="2042477" cy="265176"/>
          </a:xfrm>
          <a:prstGeom prst="flowChartProcess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Downstream</a:t>
            </a:r>
          </a:p>
        </p:txBody>
      </p:sp>
      <p:sp>
        <p:nvSpPr>
          <p:cNvPr id="29" name="Flowchart: Process 28">
            <a:extLst>
              <a:ext uri="{FF2B5EF4-FFF2-40B4-BE49-F238E27FC236}">
                <a16:creationId xmlns:a16="http://schemas.microsoft.com/office/drawing/2014/main" id="{818524E9-146B-A9D6-BCC8-3ACAE77B7813}"/>
              </a:ext>
            </a:extLst>
          </p:cNvPr>
          <p:cNvSpPr/>
          <p:nvPr/>
        </p:nvSpPr>
        <p:spPr>
          <a:xfrm>
            <a:off x="6291456" y="493991"/>
            <a:ext cx="2837422" cy="265176"/>
          </a:xfrm>
          <a:prstGeom prst="flowChartProcess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Financing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0483461-7BAB-9650-06C7-2A1027E53CD8}"/>
              </a:ext>
            </a:extLst>
          </p:cNvPr>
          <p:cNvSpPr/>
          <p:nvPr/>
        </p:nvSpPr>
        <p:spPr>
          <a:xfrm>
            <a:off x="1539388" y="760179"/>
            <a:ext cx="4323501" cy="130428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Policy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Planning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Regulation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Skills and knowledge</a:t>
            </a:r>
          </a:p>
        </p:txBody>
      </p:sp>
      <p:sp>
        <p:nvSpPr>
          <p:cNvPr id="31" name="Flowchart: Process 30">
            <a:extLst>
              <a:ext uri="{FF2B5EF4-FFF2-40B4-BE49-F238E27FC236}">
                <a16:creationId xmlns:a16="http://schemas.microsoft.com/office/drawing/2014/main" id="{9C660126-0C20-BFA1-5BE7-DEEF13093992}"/>
              </a:ext>
            </a:extLst>
          </p:cNvPr>
          <p:cNvSpPr/>
          <p:nvPr/>
        </p:nvSpPr>
        <p:spPr>
          <a:xfrm>
            <a:off x="1538220" y="487569"/>
            <a:ext cx="2160741" cy="265176"/>
          </a:xfrm>
          <a:prstGeom prst="flowChartProcess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Energy governance and capacity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DF9B8B9-7004-005E-548A-B70FB28257D7}"/>
              </a:ext>
            </a:extLst>
          </p:cNvPr>
          <p:cNvSpPr/>
          <p:nvPr/>
        </p:nvSpPr>
        <p:spPr>
          <a:xfrm>
            <a:off x="6297291" y="760178"/>
            <a:ext cx="4203218" cy="130428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Capital and subsidies (financial levers)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Market infrastructure and aggregation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Financial sector capacity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Supplementary financing (e.g. appliances)</a:t>
            </a:r>
          </a:p>
        </p:txBody>
      </p:sp>
      <p:sp>
        <p:nvSpPr>
          <p:cNvPr id="39" name="Flowchart: Process 38">
            <a:extLst>
              <a:ext uri="{FF2B5EF4-FFF2-40B4-BE49-F238E27FC236}">
                <a16:creationId xmlns:a16="http://schemas.microsoft.com/office/drawing/2014/main" id="{E18B187E-D003-D157-6C0F-EA551832ABB8}"/>
              </a:ext>
            </a:extLst>
          </p:cNvPr>
          <p:cNvSpPr/>
          <p:nvPr/>
        </p:nvSpPr>
        <p:spPr>
          <a:xfrm>
            <a:off x="5063072" y="2171237"/>
            <a:ext cx="2042477" cy="265176"/>
          </a:xfrm>
          <a:prstGeom prst="flowChartProcess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Convening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087B8AF-FFDD-45F9-7764-BB25D90634D0}"/>
              </a:ext>
            </a:extLst>
          </p:cNvPr>
          <p:cNvCxnSpPr>
            <a:cxnSpLocks/>
          </p:cNvCxnSpPr>
          <p:nvPr/>
        </p:nvCxnSpPr>
        <p:spPr>
          <a:xfrm flipV="1">
            <a:off x="6019949" y="2438628"/>
            <a:ext cx="0" cy="150111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25D25485-5A16-3D37-158F-DAB93C2EA168}"/>
              </a:ext>
            </a:extLst>
          </p:cNvPr>
          <p:cNvCxnSpPr>
            <a:cxnSpLocks/>
          </p:cNvCxnSpPr>
          <p:nvPr/>
        </p:nvCxnSpPr>
        <p:spPr>
          <a:xfrm flipV="1">
            <a:off x="7105549" y="2064467"/>
            <a:ext cx="1192693" cy="285813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E03EB095-2CB1-6DE0-62B5-35023A458879}"/>
              </a:ext>
            </a:extLst>
          </p:cNvPr>
          <p:cNvCxnSpPr>
            <a:cxnSpLocks/>
          </p:cNvCxnSpPr>
          <p:nvPr/>
        </p:nvCxnSpPr>
        <p:spPr>
          <a:xfrm>
            <a:off x="3792025" y="2075201"/>
            <a:ext cx="1271047" cy="297178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3D44BB00-47F5-ED23-5A95-C784F8C16643}"/>
              </a:ext>
            </a:extLst>
          </p:cNvPr>
          <p:cNvSpPr/>
          <p:nvPr/>
        </p:nvSpPr>
        <p:spPr>
          <a:xfrm>
            <a:off x="5462545" y="2874215"/>
            <a:ext cx="882650" cy="765175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Energy infrastructure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BC9C1BA-1695-37A3-9F25-EE82D679B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349" y="0"/>
            <a:ext cx="603651" cy="85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F387FB5-B078-99D3-7BC2-BFAAB28643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772806"/>
              </p:ext>
            </p:extLst>
          </p:nvPr>
        </p:nvGraphicFramePr>
        <p:xfrm>
          <a:off x="0" y="-30015"/>
          <a:ext cx="115883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087">
                  <a:extLst>
                    <a:ext uri="{9D8B030D-6E8A-4147-A177-3AD203B41FA5}">
                      <a16:colId xmlns:a16="http://schemas.microsoft.com/office/drawing/2014/main" val="739832726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0192139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638111371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81473253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Overview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Approaches to OG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Impacts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Comparators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99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564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5296628-A5A8-07E5-0566-2E1340ADD3F9}"/>
              </a:ext>
            </a:extLst>
          </p:cNvPr>
          <p:cNvSpPr txBox="1"/>
          <p:nvPr/>
        </p:nvSpPr>
        <p:spPr>
          <a:xfrm>
            <a:off x="833628" y="658368"/>
            <a:ext cx="7469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Prominent intervention countries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6DC2D5-A672-0317-5C59-4C657E51DCB8}"/>
              </a:ext>
            </a:extLst>
          </p:cNvPr>
          <p:cNvSpPr txBox="1"/>
          <p:nvPr/>
        </p:nvSpPr>
        <p:spPr>
          <a:xfrm>
            <a:off x="3880866" y="1444252"/>
            <a:ext cx="295884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Kenya</a:t>
            </a:r>
          </a:p>
          <a:p>
            <a:r>
              <a:rPr lang="en-US" dirty="0"/>
              <a:t>Liberia</a:t>
            </a:r>
          </a:p>
          <a:p>
            <a:r>
              <a:rPr lang="en-US" dirty="0"/>
              <a:t>Libya</a:t>
            </a:r>
          </a:p>
          <a:p>
            <a:r>
              <a:rPr lang="en-US" dirty="0"/>
              <a:t>Madagascar</a:t>
            </a:r>
          </a:p>
          <a:p>
            <a:r>
              <a:rPr lang="en-US" b="1" dirty="0"/>
              <a:t>Mauritania</a:t>
            </a:r>
          </a:p>
          <a:p>
            <a:r>
              <a:rPr lang="en-US" b="1" dirty="0"/>
              <a:t>Malawi</a:t>
            </a:r>
          </a:p>
          <a:p>
            <a:r>
              <a:rPr lang="en-US" dirty="0"/>
              <a:t>Mali</a:t>
            </a:r>
          </a:p>
          <a:p>
            <a:r>
              <a:rPr lang="en-US" dirty="0"/>
              <a:t>Morocco</a:t>
            </a:r>
          </a:p>
          <a:p>
            <a:r>
              <a:rPr lang="en-US" dirty="0"/>
              <a:t>Mozambique</a:t>
            </a:r>
          </a:p>
          <a:p>
            <a:r>
              <a:rPr lang="en-US" dirty="0"/>
              <a:t>Namibia</a:t>
            </a:r>
          </a:p>
          <a:p>
            <a:r>
              <a:rPr lang="en-US" b="1" dirty="0">
                <a:solidFill>
                  <a:schemeClr val="accent2"/>
                </a:solidFill>
              </a:rPr>
              <a:t>Nepal</a:t>
            </a:r>
          </a:p>
          <a:p>
            <a:r>
              <a:rPr lang="en-US" dirty="0"/>
              <a:t>Niger</a:t>
            </a:r>
          </a:p>
          <a:p>
            <a:r>
              <a:rPr lang="en-US" b="1" dirty="0"/>
              <a:t>Nigeria</a:t>
            </a:r>
          </a:p>
          <a:p>
            <a:r>
              <a:rPr lang="en-US" dirty="0"/>
              <a:t>Rwanda</a:t>
            </a:r>
          </a:p>
          <a:p>
            <a:r>
              <a:rPr lang="en-US" b="1" dirty="0"/>
              <a:t>Senegal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A75F7D-5D8E-6FA3-D215-0F11D66F9E17}"/>
              </a:ext>
            </a:extLst>
          </p:cNvPr>
          <p:cNvSpPr txBox="1"/>
          <p:nvPr/>
        </p:nvSpPr>
        <p:spPr>
          <a:xfrm>
            <a:off x="833628" y="1721251"/>
            <a:ext cx="276910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Angola</a:t>
            </a:r>
          </a:p>
          <a:p>
            <a:r>
              <a:rPr lang="en-US" dirty="0"/>
              <a:t>Benin</a:t>
            </a:r>
          </a:p>
          <a:p>
            <a:r>
              <a:rPr lang="en-US" dirty="0"/>
              <a:t>Burkina Faso</a:t>
            </a:r>
          </a:p>
          <a:p>
            <a:r>
              <a:rPr lang="en-US" b="1" dirty="0"/>
              <a:t>Burundi</a:t>
            </a:r>
          </a:p>
          <a:p>
            <a:r>
              <a:rPr lang="en-US" b="1" dirty="0">
                <a:solidFill>
                  <a:schemeClr val="accent2"/>
                </a:solidFill>
              </a:rPr>
              <a:t>Cambodia</a:t>
            </a:r>
          </a:p>
          <a:p>
            <a:r>
              <a:rPr lang="en-US" b="1" dirty="0"/>
              <a:t>Chad</a:t>
            </a:r>
          </a:p>
          <a:p>
            <a:r>
              <a:rPr lang="en-US" dirty="0"/>
              <a:t>Comoros</a:t>
            </a:r>
          </a:p>
          <a:p>
            <a:r>
              <a:rPr lang="en-US" dirty="0"/>
              <a:t>Djibouti</a:t>
            </a:r>
          </a:p>
          <a:p>
            <a:r>
              <a:rPr lang="en-US" dirty="0"/>
              <a:t>Egypt</a:t>
            </a:r>
          </a:p>
          <a:p>
            <a:r>
              <a:rPr lang="en-US" dirty="0"/>
              <a:t>Eritrea</a:t>
            </a:r>
          </a:p>
          <a:p>
            <a:r>
              <a:rPr lang="en-US" dirty="0"/>
              <a:t>Eswatini</a:t>
            </a:r>
          </a:p>
          <a:p>
            <a:r>
              <a:rPr lang="en-US" b="1" dirty="0"/>
              <a:t>Ethiopia</a:t>
            </a:r>
          </a:p>
          <a:p>
            <a:r>
              <a:rPr lang="en-US" dirty="0"/>
              <a:t>Congo Brazzaville</a:t>
            </a:r>
          </a:p>
          <a:p>
            <a:r>
              <a:rPr lang="en-US" dirty="0"/>
              <a:t>Cote d'Ivoire</a:t>
            </a:r>
          </a:p>
          <a:p>
            <a:r>
              <a:rPr lang="en-US" b="1" dirty="0"/>
              <a:t>DRC</a:t>
            </a:r>
          </a:p>
          <a:p>
            <a:r>
              <a:rPr lang="en-US" dirty="0"/>
              <a:t>Ghana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58EE97-4B0F-9545-A025-AECBF6822C64}"/>
              </a:ext>
            </a:extLst>
          </p:cNvPr>
          <p:cNvSpPr txBox="1"/>
          <p:nvPr/>
        </p:nvSpPr>
        <p:spPr>
          <a:xfrm>
            <a:off x="6677406" y="1721250"/>
            <a:ext cx="609447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Sao Tome e </a:t>
            </a:r>
            <a:r>
              <a:rPr lang="en-US" b="1" dirty="0" err="1"/>
              <a:t>Principie</a:t>
            </a:r>
            <a:endParaRPr lang="en-US" b="1" dirty="0"/>
          </a:p>
          <a:p>
            <a:r>
              <a:rPr lang="en-US" b="1" dirty="0"/>
              <a:t>Somalia</a:t>
            </a:r>
          </a:p>
          <a:p>
            <a:r>
              <a:rPr lang="en-US" dirty="0"/>
              <a:t>South Sudan</a:t>
            </a:r>
          </a:p>
          <a:p>
            <a:r>
              <a:rPr lang="en-US" b="1" dirty="0"/>
              <a:t>Sudan</a:t>
            </a:r>
          </a:p>
          <a:p>
            <a:r>
              <a:rPr lang="en-US" dirty="0"/>
              <a:t>Tanzania</a:t>
            </a:r>
          </a:p>
          <a:p>
            <a:r>
              <a:rPr lang="en-US" dirty="0"/>
              <a:t>Tunisia</a:t>
            </a:r>
          </a:p>
          <a:p>
            <a:r>
              <a:rPr lang="en-US" dirty="0"/>
              <a:t>Uganda</a:t>
            </a:r>
          </a:p>
          <a:p>
            <a:r>
              <a:rPr lang="en-US" dirty="0"/>
              <a:t>Vietnam</a:t>
            </a:r>
          </a:p>
          <a:p>
            <a:r>
              <a:rPr lang="en-US" dirty="0"/>
              <a:t>Yemen</a:t>
            </a:r>
          </a:p>
          <a:p>
            <a:r>
              <a:rPr lang="en-US" b="1" dirty="0"/>
              <a:t>Zambia</a:t>
            </a:r>
          </a:p>
          <a:p>
            <a:r>
              <a:rPr lang="en-US" dirty="0"/>
              <a:t>Zimbabwe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5A8C599-383A-8434-EB3D-92DAB643B6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151947"/>
              </p:ext>
            </p:extLst>
          </p:nvPr>
        </p:nvGraphicFramePr>
        <p:xfrm>
          <a:off x="0" y="-30015"/>
          <a:ext cx="115883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087">
                  <a:extLst>
                    <a:ext uri="{9D8B030D-6E8A-4147-A177-3AD203B41FA5}">
                      <a16:colId xmlns:a16="http://schemas.microsoft.com/office/drawing/2014/main" val="739832726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0192139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638111371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81473253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Overview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Approaches to OG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Impacts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Comparators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99170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09E7618-224C-23A5-8602-65B796015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349" y="0"/>
            <a:ext cx="603651" cy="85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460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949E5-251C-2AC1-B658-0CA319BE0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F2A1E70-D768-17A3-32FC-416873BE87B3}"/>
              </a:ext>
            </a:extLst>
          </p:cNvPr>
          <p:cNvSpPr txBox="1"/>
          <p:nvPr/>
        </p:nvSpPr>
        <p:spPr>
          <a:xfrm>
            <a:off x="833628" y="2770632"/>
            <a:ext cx="7469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What impacts are we interested in?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3BFEBB7-37EF-5449-B491-6102C492D6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349" y="0"/>
            <a:ext cx="603651" cy="85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753A290-1AE6-56AF-7D48-7FA2FF1777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347314"/>
              </p:ext>
            </p:extLst>
          </p:nvPr>
        </p:nvGraphicFramePr>
        <p:xfrm>
          <a:off x="0" y="-11395"/>
          <a:ext cx="115883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087">
                  <a:extLst>
                    <a:ext uri="{9D8B030D-6E8A-4147-A177-3AD203B41FA5}">
                      <a16:colId xmlns:a16="http://schemas.microsoft.com/office/drawing/2014/main" val="739832726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0192139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638111371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81473253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Overview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Approaches to OG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Impacts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Comparators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99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629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B13C29-EBED-CAE9-CA9F-1E5C37E9EA34}"/>
              </a:ext>
            </a:extLst>
          </p:cNvPr>
          <p:cNvSpPr/>
          <p:nvPr/>
        </p:nvSpPr>
        <p:spPr>
          <a:xfrm>
            <a:off x="1558976" y="1247931"/>
            <a:ext cx="1723871" cy="171637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UNDP supported off-grid energy sites increase access to affordable and reliable energy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813EC3-09D4-4124-6162-775F971DDEE8}"/>
              </a:ext>
            </a:extLst>
          </p:cNvPr>
          <p:cNvSpPr/>
          <p:nvPr/>
        </p:nvSpPr>
        <p:spPr>
          <a:xfrm>
            <a:off x="4338398" y="1247931"/>
            <a:ext cx="1723871" cy="17163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Increased access to energy has contributed to equitable development gains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44C9D0C-9659-AFCA-FDC8-F94BFC808BCF}"/>
              </a:ext>
            </a:extLst>
          </p:cNvPr>
          <p:cNvSpPr/>
          <p:nvPr/>
        </p:nvSpPr>
        <p:spPr>
          <a:xfrm>
            <a:off x="7117821" y="1247931"/>
            <a:ext cx="1723871" cy="17163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UNDP off-grid energy initiatives enable public and private investors to contribute greater resourcing for scale up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EDD02D-B9B9-92CB-3AA3-949279D00625}"/>
              </a:ext>
            </a:extLst>
          </p:cNvPr>
          <p:cNvSpPr/>
          <p:nvPr/>
        </p:nvSpPr>
        <p:spPr>
          <a:xfrm>
            <a:off x="9897244" y="1247931"/>
            <a:ext cx="1723871" cy="171637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The use of off-grid energy expands, reaching a greater number of people with a more sustainable supply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CAAE20-159E-9110-6437-446D380A66E6}"/>
              </a:ext>
            </a:extLst>
          </p:cNvPr>
          <p:cNvSpPr/>
          <p:nvPr/>
        </p:nvSpPr>
        <p:spPr>
          <a:xfrm>
            <a:off x="815695" y="3458564"/>
            <a:ext cx="2518361" cy="192998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Test: A working and appropriate energy system is established</a:t>
            </a:r>
          </a:p>
          <a:p>
            <a:endParaRPr lang="en-US" sz="1200" dirty="0"/>
          </a:p>
          <a:p>
            <a:r>
              <a:rPr lang="en-US" sz="1200" dirty="0"/>
              <a:t>Test: Cost of energy is appropriate to user’s budgets</a:t>
            </a:r>
          </a:p>
          <a:p>
            <a:endParaRPr lang="en-US" sz="1200" dirty="0"/>
          </a:p>
          <a:p>
            <a:r>
              <a:rPr lang="en-US" sz="1200" dirty="0"/>
              <a:t>Test: System and energy use are sustained over time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DDFF1E-6885-04DA-48D4-66E36A4F7AB4}"/>
              </a:ext>
            </a:extLst>
          </p:cNvPr>
          <p:cNvSpPr/>
          <p:nvPr/>
        </p:nvSpPr>
        <p:spPr>
          <a:xfrm>
            <a:off x="3447379" y="4489207"/>
            <a:ext cx="2518361" cy="179868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Test: Energy supply is connected to, and sufficient for, equipment, services, appliances that contribute to development</a:t>
            </a:r>
          </a:p>
          <a:p>
            <a:endParaRPr lang="en-US" sz="1200" dirty="0"/>
          </a:p>
          <a:p>
            <a:r>
              <a:rPr lang="en-US" sz="1200" dirty="0"/>
              <a:t>Test: Access to supply and equipment benefits men, women, and typically marginalized groups</a:t>
            </a:r>
          </a:p>
          <a:p>
            <a:endParaRPr lang="en-US" sz="1200" dirty="0"/>
          </a:p>
          <a:p>
            <a:r>
              <a:rPr lang="en-US" sz="1200" dirty="0"/>
              <a:t>Test: Renewable energy access displaces non-renewable sources</a:t>
            </a:r>
          </a:p>
          <a:p>
            <a:endParaRPr lang="en-US" sz="1200" dirty="0"/>
          </a:p>
          <a:p>
            <a:r>
              <a:rPr lang="en-US" sz="1200" dirty="0"/>
              <a:t>Test: Men, women and typically marginalized groups benefit equally from other benefits in the energy sector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43C18A9-8F18-832A-2EBC-6AA57DAC3971}"/>
              </a:ext>
            </a:extLst>
          </p:cNvPr>
          <p:cNvSpPr/>
          <p:nvPr/>
        </p:nvSpPr>
        <p:spPr>
          <a:xfrm>
            <a:off x="6062269" y="3746641"/>
            <a:ext cx="2518361" cy="23702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dirty="0"/>
              <a:t>Test: National stakeholders adopt plans, capacities, and regulations for further off-grid roll-out</a:t>
            </a:r>
          </a:p>
          <a:p>
            <a:endParaRPr lang="en-US" sz="1200" dirty="0"/>
          </a:p>
          <a:p>
            <a:r>
              <a:rPr lang="en-US" sz="1200" dirty="0"/>
              <a:t>Test: Disincentives to investment are reduced </a:t>
            </a:r>
          </a:p>
          <a:p>
            <a:endParaRPr lang="en-US" sz="1200" dirty="0"/>
          </a:p>
          <a:p>
            <a:r>
              <a:rPr lang="en-US" sz="1200" dirty="0"/>
              <a:t>Test: Financial viability of mini-grids increases</a:t>
            </a:r>
            <a:endParaRPr lang="en-US" sz="1200" b="1" dirty="0"/>
          </a:p>
          <a:p>
            <a:endParaRPr lang="en-US" sz="1200" dirty="0"/>
          </a:p>
          <a:p>
            <a:r>
              <a:rPr lang="en-US" sz="1200" dirty="0"/>
              <a:t>Test: Investors are motivated by improved enabling environment and off-grid demonstration sites   </a:t>
            </a:r>
          </a:p>
          <a:p>
            <a:endParaRPr lang="en-US" sz="1200" dirty="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1C194AAC-0034-A858-6C85-BBB16A5DAB8D}"/>
              </a:ext>
            </a:extLst>
          </p:cNvPr>
          <p:cNvSpPr/>
          <p:nvPr/>
        </p:nvSpPr>
        <p:spPr>
          <a:xfrm rot="5400000">
            <a:off x="810564" y="2991161"/>
            <a:ext cx="559357" cy="375448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7A2D3744-0649-2679-7DF9-D92B4934409A}"/>
              </a:ext>
            </a:extLst>
          </p:cNvPr>
          <p:cNvSpPr/>
          <p:nvPr/>
        </p:nvSpPr>
        <p:spPr>
          <a:xfrm rot="5400000">
            <a:off x="3311287" y="2991161"/>
            <a:ext cx="559357" cy="375448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B7C65D46-2E1B-E8A8-46D4-81A427B1CC34}"/>
              </a:ext>
            </a:extLst>
          </p:cNvPr>
          <p:cNvSpPr/>
          <p:nvPr/>
        </p:nvSpPr>
        <p:spPr>
          <a:xfrm rot="5400000">
            <a:off x="6078643" y="2929399"/>
            <a:ext cx="559357" cy="375448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5B00AC35-B634-9C69-8221-B8638468EC3D}"/>
              </a:ext>
            </a:extLst>
          </p:cNvPr>
          <p:cNvSpPr/>
          <p:nvPr/>
        </p:nvSpPr>
        <p:spPr>
          <a:xfrm rot="5400000">
            <a:off x="8946064" y="2929399"/>
            <a:ext cx="559357" cy="375448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AAE29A1-4BF0-89DB-51D9-C7A23998B9E9}"/>
              </a:ext>
            </a:extLst>
          </p:cNvPr>
          <p:cNvSpPr/>
          <p:nvPr/>
        </p:nvSpPr>
        <p:spPr>
          <a:xfrm>
            <a:off x="8927873" y="3600487"/>
            <a:ext cx="2518361" cy="1331278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200" dirty="0"/>
              <a:t>Test: New off-grid energy sites are established in areas, and with approaches, that can lead to equitable development gains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4524A1A-49B6-90E9-900C-378AD08A73DC}"/>
              </a:ext>
            </a:extLst>
          </p:cNvPr>
          <p:cNvSpPr/>
          <p:nvPr/>
        </p:nvSpPr>
        <p:spPr>
          <a:xfrm>
            <a:off x="1453572" y="767727"/>
            <a:ext cx="1538355" cy="28613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Impact 1: </a:t>
            </a:r>
            <a:r>
              <a:rPr lang="en-US" sz="1400" b="1" dirty="0"/>
              <a:t>Energy access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48EC70-60A2-519E-7BB0-6AD0E4A6149A}"/>
              </a:ext>
            </a:extLst>
          </p:cNvPr>
          <p:cNvSpPr/>
          <p:nvPr/>
        </p:nvSpPr>
        <p:spPr>
          <a:xfrm>
            <a:off x="4280204" y="769924"/>
            <a:ext cx="1723871" cy="28613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Impact 2: </a:t>
            </a:r>
            <a:r>
              <a:rPr lang="en-US" sz="1400" b="1" dirty="0"/>
              <a:t>Equitable benefits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1924BFE-2BC7-068B-4573-146704473EFF}"/>
              </a:ext>
            </a:extLst>
          </p:cNvPr>
          <p:cNvSpPr/>
          <p:nvPr/>
        </p:nvSpPr>
        <p:spPr>
          <a:xfrm>
            <a:off x="7042275" y="769924"/>
            <a:ext cx="2065149" cy="28613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Impact 3: </a:t>
            </a:r>
            <a:endParaRPr lang="en-US" sz="1400" b="1" dirty="0"/>
          </a:p>
          <a:p>
            <a:r>
              <a:rPr lang="en-US" sz="1400" b="1" dirty="0"/>
              <a:t>Enabling environment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78B786D-F5B6-EA9A-4182-4040173A3CB2}"/>
              </a:ext>
            </a:extLst>
          </p:cNvPr>
          <p:cNvSpPr/>
          <p:nvPr/>
        </p:nvSpPr>
        <p:spPr>
          <a:xfrm>
            <a:off x="9799756" y="769924"/>
            <a:ext cx="2065149" cy="28613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Impact 4: </a:t>
            </a:r>
            <a:endParaRPr lang="en-US" sz="1400" b="1" dirty="0"/>
          </a:p>
          <a:p>
            <a:r>
              <a:rPr lang="en-US" sz="1400" b="1" dirty="0"/>
              <a:t>Scaling up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80380318-6156-13A0-92D3-2F4FD437C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349" y="0"/>
            <a:ext cx="603651" cy="85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11CC7E8-B766-7131-E8CD-7BBAF32F76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455744"/>
              </p:ext>
            </p:extLst>
          </p:nvPr>
        </p:nvGraphicFramePr>
        <p:xfrm>
          <a:off x="0" y="-11395"/>
          <a:ext cx="115883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087">
                  <a:extLst>
                    <a:ext uri="{9D8B030D-6E8A-4147-A177-3AD203B41FA5}">
                      <a16:colId xmlns:a16="http://schemas.microsoft.com/office/drawing/2014/main" val="739832726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0192139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638111371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81473253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Overview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Approaches to OG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Impacts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Comparators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99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60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B3870-891E-10CA-1248-1AE040DC4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1276B3AD-3E52-6097-EB14-B891C0162D8D}"/>
              </a:ext>
            </a:extLst>
          </p:cNvPr>
          <p:cNvSpPr txBox="1"/>
          <p:nvPr/>
        </p:nvSpPr>
        <p:spPr>
          <a:xfrm>
            <a:off x="833628" y="1409045"/>
            <a:ext cx="7469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How will we use comparators?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1CBBEB9-ACF5-DA77-9C3F-90AF75DA1402}"/>
              </a:ext>
            </a:extLst>
          </p:cNvPr>
          <p:cNvSpPr txBox="1"/>
          <p:nvPr/>
        </p:nvSpPr>
        <p:spPr>
          <a:xfrm>
            <a:off x="833628" y="2282932"/>
            <a:ext cx="994867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To identify the difference made by UNDP support </a:t>
            </a:r>
          </a:p>
          <a:p>
            <a:endParaRPr lang="en-US" sz="2800" dirty="0"/>
          </a:p>
          <a:p>
            <a:r>
              <a:rPr lang="en-US" sz="2800" dirty="0"/>
              <a:t>To ascertain whether certain UNDP approaches are more effective than others</a:t>
            </a:r>
          </a:p>
          <a:p>
            <a:endParaRPr lang="en-US" sz="2800" dirty="0"/>
          </a:p>
          <a:p>
            <a:r>
              <a:rPr lang="en-US" sz="2800" dirty="0"/>
              <a:t>Where UNDP could make a decision that would improve its programming. 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5507F66-C6E1-E745-4880-568178295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349" y="0"/>
            <a:ext cx="603651" cy="85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C084B7-C10E-417C-D289-B8203B4C7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081454"/>
              </p:ext>
            </p:extLst>
          </p:nvPr>
        </p:nvGraphicFramePr>
        <p:xfrm>
          <a:off x="0" y="-11395"/>
          <a:ext cx="115883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087">
                  <a:extLst>
                    <a:ext uri="{9D8B030D-6E8A-4147-A177-3AD203B41FA5}">
                      <a16:colId xmlns:a16="http://schemas.microsoft.com/office/drawing/2014/main" val="739832726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0192139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638111371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81473253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Overview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Approaches to OG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Impacts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Comparators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99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1885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5FE03-F155-B82B-315A-0645C3F07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BE32AB8B-7EEC-C93D-FC90-F7632951A9C3}"/>
              </a:ext>
            </a:extLst>
          </p:cNvPr>
          <p:cNvSpPr txBox="1"/>
          <p:nvPr/>
        </p:nvSpPr>
        <p:spPr>
          <a:xfrm>
            <a:off x="303276" y="451681"/>
            <a:ext cx="7469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Comparators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A17D4CD-8579-9175-49B0-8C681CFAD8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452402"/>
              </p:ext>
            </p:extLst>
          </p:nvPr>
        </p:nvGraphicFramePr>
        <p:xfrm>
          <a:off x="418353" y="1156446"/>
          <a:ext cx="11134164" cy="5472951"/>
        </p:xfrm>
        <a:graphic>
          <a:graphicData uri="http://schemas.openxmlformats.org/drawingml/2006/table">
            <a:tbl>
              <a:tblPr firstRow="1" firstCol="1" bandRow="1"/>
              <a:tblGrid>
                <a:gridCol w="2237441">
                  <a:extLst>
                    <a:ext uri="{9D8B030D-6E8A-4147-A177-3AD203B41FA5}">
                      <a16:colId xmlns:a16="http://schemas.microsoft.com/office/drawing/2014/main" val="2015387182"/>
                    </a:ext>
                  </a:extLst>
                </a:gridCol>
                <a:gridCol w="732865">
                  <a:extLst>
                    <a:ext uri="{9D8B030D-6E8A-4147-A177-3AD203B41FA5}">
                      <a16:colId xmlns:a16="http://schemas.microsoft.com/office/drawing/2014/main" val="620072268"/>
                    </a:ext>
                  </a:extLst>
                </a:gridCol>
                <a:gridCol w="4605617">
                  <a:extLst>
                    <a:ext uri="{9D8B030D-6E8A-4147-A177-3AD203B41FA5}">
                      <a16:colId xmlns:a16="http://schemas.microsoft.com/office/drawing/2014/main" val="3679584267"/>
                    </a:ext>
                  </a:extLst>
                </a:gridCol>
                <a:gridCol w="3558241">
                  <a:extLst>
                    <a:ext uri="{9D8B030D-6E8A-4147-A177-3AD203B41FA5}">
                      <a16:colId xmlns:a16="http://schemas.microsoft.com/office/drawing/2014/main" val="745361074"/>
                    </a:ext>
                  </a:extLst>
                </a:gridCol>
              </a:tblGrid>
              <a:tr h="391672">
                <a:tc gridSpan="2"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Test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Temporal comparison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Group comparison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7766670"/>
                  </a:ext>
                </a:extLst>
              </a:tr>
              <a:tr h="217862">
                <a:tc gridSpan="3"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Enabling environment</a:t>
                      </a:r>
                    </a:p>
                  </a:txBody>
                  <a:tcPr marL="38512" marR="38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54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697165"/>
                  </a:ext>
                </a:extLst>
              </a:tr>
              <a:tr h="175325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UNDP support enables national stakeholders adopt plans, capacities, and regulations for further off-grid roll-out</a:t>
                      </a: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Case and desk studies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Purpose: 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Determine extent to which energy policies, regulations and capacities have improved over time.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Process: 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Identify policy and capacity progression and implementation before / during / after UNDP support. Qualitative inquiry on 1) sufficiency of changes identified in doc review and 2) level of UNDP contribution</a:t>
                      </a: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N/A unless regional differences exist within country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329112"/>
                  </a:ext>
                </a:extLst>
              </a:tr>
              <a:tr h="133244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Investors are motivated by improved enabling environment and off-grid demonstration sites   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Case and desk studies</a:t>
                      </a: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Purpose: 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Determine extent to which investment and/or readiness has improved over time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Process: 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Identify investment levels and capacity before / during / after UNDP support. Qualitative inquiry on 1) sufficiency of changes identified in doc review and 2) level of UNDP contribution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N/A unless regional differences exist within country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8622267"/>
                  </a:ext>
                </a:extLst>
              </a:tr>
              <a:tr h="217862">
                <a:tc gridSpan="4"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Scale up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8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3883068"/>
                  </a:ext>
                </a:extLst>
              </a:tr>
              <a:tr h="155986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New off-grid energy sites are established in areas, and with approaches, that can lead to equitable development gains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Case and desk studies</a:t>
                      </a: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Purpose: 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Determine extent to which equitable energy access is increasing nationally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Process: 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Identify off-grid, equitable energy pipeline and deployment before / during / after UNDP support. Qualitative inquiry on 1) sufficiency of changes identified in doc review; 2) extent to which equity principles applied, and 3) level of UNDP contribution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N/A unless regional differences exist within country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88683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ABF5630-1650-7A39-2C98-FB06AA05C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349" y="0"/>
            <a:ext cx="603651" cy="85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AA1B0A3-1618-0119-C3B2-08D46C810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504948"/>
              </p:ext>
            </p:extLst>
          </p:nvPr>
        </p:nvGraphicFramePr>
        <p:xfrm>
          <a:off x="0" y="-11395"/>
          <a:ext cx="115883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087">
                  <a:extLst>
                    <a:ext uri="{9D8B030D-6E8A-4147-A177-3AD203B41FA5}">
                      <a16:colId xmlns:a16="http://schemas.microsoft.com/office/drawing/2014/main" val="739832726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0192139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638111371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81473253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Overview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Approaches to OG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Impacts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Comparators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99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9582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0DF42-698F-1A1A-F67D-B362F390C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FEAD6BD6-36A1-D13F-EE90-E36818BF3257}"/>
              </a:ext>
            </a:extLst>
          </p:cNvPr>
          <p:cNvSpPr txBox="1"/>
          <p:nvPr/>
        </p:nvSpPr>
        <p:spPr>
          <a:xfrm>
            <a:off x="303276" y="451681"/>
            <a:ext cx="74691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Comparators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3ED814C-EC40-64BE-E64A-012DE3124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210166"/>
              </p:ext>
            </p:extLst>
          </p:nvPr>
        </p:nvGraphicFramePr>
        <p:xfrm>
          <a:off x="389965" y="1346985"/>
          <a:ext cx="11134164" cy="5154668"/>
        </p:xfrm>
        <a:graphic>
          <a:graphicData uri="http://schemas.openxmlformats.org/drawingml/2006/table">
            <a:tbl>
              <a:tblPr firstRow="1" firstCol="1" bandRow="1"/>
              <a:tblGrid>
                <a:gridCol w="2178423">
                  <a:extLst>
                    <a:ext uri="{9D8B030D-6E8A-4147-A177-3AD203B41FA5}">
                      <a16:colId xmlns:a16="http://schemas.microsoft.com/office/drawing/2014/main" val="2383609695"/>
                    </a:ext>
                  </a:extLst>
                </a:gridCol>
                <a:gridCol w="1095936">
                  <a:extLst>
                    <a:ext uri="{9D8B030D-6E8A-4147-A177-3AD203B41FA5}">
                      <a16:colId xmlns:a16="http://schemas.microsoft.com/office/drawing/2014/main" val="263717952"/>
                    </a:ext>
                  </a:extLst>
                </a:gridCol>
                <a:gridCol w="3536576">
                  <a:extLst>
                    <a:ext uri="{9D8B030D-6E8A-4147-A177-3AD203B41FA5}">
                      <a16:colId xmlns:a16="http://schemas.microsoft.com/office/drawing/2014/main" val="331569466"/>
                    </a:ext>
                  </a:extLst>
                </a:gridCol>
                <a:gridCol w="4323229">
                  <a:extLst>
                    <a:ext uri="{9D8B030D-6E8A-4147-A177-3AD203B41FA5}">
                      <a16:colId xmlns:a16="http://schemas.microsoft.com/office/drawing/2014/main" val="3042016905"/>
                    </a:ext>
                  </a:extLst>
                </a:gridCol>
              </a:tblGrid>
              <a:tr h="4805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Test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Assessment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Temporal comparison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Group comparison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4337369"/>
                  </a:ext>
                </a:extLst>
              </a:tr>
              <a:tr h="235109">
                <a:tc gridSpan="4">
                  <a:txBody>
                    <a:bodyPr/>
                    <a:lstStyle/>
                    <a:p>
                      <a:pPr marL="0" marR="0" algn="just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Impact 1: Energy access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01688297"/>
                  </a:ext>
                </a:extLst>
              </a:tr>
              <a:tr h="140128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UNDP supported off-grid energy sites increase access to affordable and reliable energy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Community level survey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Purpose: 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Determine extent to which interventions lead to quality energy access, and for whom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Process: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Retrospective questioning. Baselines where available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Purpose: </a:t>
                      </a:r>
                      <a:r>
                        <a:rPr lang="en-US" sz="120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Determine extent to which interventions lead to quality energy access 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Process: </a:t>
                      </a:r>
                      <a:r>
                        <a:rPr lang="en-US" sz="120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Difference between users of UNDP supported energy (intervention group) vs </a:t>
                      </a:r>
                      <a:r>
                        <a:rPr lang="en-US" sz="1200" b="1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comparable </a:t>
                      </a:r>
                      <a:r>
                        <a:rPr lang="en-US" sz="1200" b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group</a:t>
                      </a:r>
                      <a:r>
                        <a:rPr lang="en-US" sz="1200" b="1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that still uses typical energy forms prior the intervention.</a:t>
                      </a:r>
                      <a:endParaRPr lang="en-US" sz="120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720200"/>
                  </a:ext>
                </a:extLst>
              </a:tr>
              <a:tr h="235109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Impact 2: Equitable benefits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747315"/>
                  </a:ext>
                </a:extLst>
              </a:tr>
              <a:tr h="1646763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Increased access to energy contributes to equitable development gains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Community level survey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Purpose: 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Determine extent to energy access does/is likely to contribute to development gains, and for whom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Process: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Retrospective questioning. Baselines where available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Purpose: 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Determine that any development gains were caused by energy access (rather than other factors)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Process: 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Difference between users of UNDP supported energy (intervention group) vs comparable group that uses energy forms similar to those used by the intervention group prior to UNDP support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6118380"/>
                  </a:ext>
                </a:extLst>
              </a:tr>
              <a:tr h="11558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N/A</a:t>
                      </a:r>
                      <a:endParaRPr lang="en-US" dirty="0"/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Purpose: 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Determine comparative levels of benefits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11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200" b="1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Process:</a:t>
                      </a: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MS Mincho" panose="02020609040205080304" pitchFamily="49" charset="-128"/>
                          <a:cs typeface="Arial" panose="020B0604020202020204" pitchFamily="34" charset="0"/>
                        </a:rPr>
                        <a:t> Sex- and other disaggregated analysis of benefits with intervention group and compared with control group</a:t>
                      </a:r>
                      <a:endParaRPr lang="en-US" sz="12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12" marR="3851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969112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09460939-1529-C2B0-17EF-D7912E8F4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349" y="0"/>
            <a:ext cx="603651" cy="85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0D66770-56DC-5535-559B-25A8D7F079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504948"/>
              </p:ext>
            </p:extLst>
          </p:nvPr>
        </p:nvGraphicFramePr>
        <p:xfrm>
          <a:off x="0" y="-11395"/>
          <a:ext cx="1158834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7087">
                  <a:extLst>
                    <a:ext uri="{9D8B030D-6E8A-4147-A177-3AD203B41FA5}">
                      <a16:colId xmlns:a16="http://schemas.microsoft.com/office/drawing/2014/main" val="739832726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0192139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1638111371"/>
                    </a:ext>
                  </a:extLst>
                </a:gridCol>
                <a:gridCol w="2897087">
                  <a:extLst>
                    <a:ext uri="{9D8B030D-6E8A-4147-A177-3AD203B41FA5}">
                      <a16:colId xmlns:a16="http://schemas.microsoft.com/office/drawing/2014/main" val="81473253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Overview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Approaches to OG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Impacts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Comparators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99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158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DE407DA307BC449B7EA8B5BA534411" ma:contentTypeVersion="3" ma:contentTypeDescription="Create a new document." ma:contentTypeScope="" ma:versionID="d03eebc1d4e609342c9b61b1f502f092">
  <xsd:schema xmlns:xsd="http://www.w3.org/2001/XMLSchema" xmlns:xs="http://www.w3.org/2001/XMLSchema" xmlns:p="http://schemas.microsoft.com/office/2006/metadata/properties" xmlns:ns2="4d0510ea-2d42-4523-88bb-49294a1e4fc6" targetNamespace="http://schemas.microsoft.com/office/2006/metadata/properties" ma:root="true" ma:fieldsID="9fa4d4920ba170c0293d490fb982e925" ns2:_="">
    <xsd:import namespace="4d0510ea-2d42-4523-88bb-49294a1e4f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510ea-2d42-4523-88bb-49294a1e4f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2FF4A6-D8A3-411B-B4CA-E2410A4DA6F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6B71AAF-7236-480A-A562-94B55067C1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0510ea-2d42-4523-88bb-49294a1e4f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4EE528-0B33-4728-894C-322870ADC3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2784</TotalTime>
  <Words>1105</Words>
  <Application>Microsoft Office PowerPoint</Application>
  <PresentationFormat>Widescreen</PresentationFormat>
  <Paragraphs>229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 Murphy</dc:creator>
  <cp:lastModifiedBy>Ben Murphy</cp:lastModifiedBy>
  <cp:revision>4</cp:revision>
  <dcterms:created xsi:type="dcterms:W3CDTF">2026-01-22T21:45:56Z</dcterms:created>
  <dcterms:modified xsi:type="dcterms:W3CDTF">2026-04-24T18:02:37Z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0x010100ECDE407DA307BC449B7EA8B5BA534411</vt:lpwstr>
  </property>
</Properties>
</file>