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147477606" r:id="rId3"/>
    <p:sldId id="2147477607" r:id="rId4"/>
    <p:sldId id="2147477608" r:id="rId5"/>
    <p:sldId id="2147477613" r:id="rId6"/>
    <p:sldId id="257" r:id="rId7"/>
    <p:sldId id="258" r:id="rId8"/>
    <p:sldId id="2147477610" r:id="rId9"/>
    <p:sldId id="2147477617" r:id="rId10"/>
    <p:sldId id="2147477618" r:id="rId11"/>
    <p:sldId id="2147477619" r:id="rId12"/>
    <p:sldId id="2147477622" r:id="rId13"/>
    <p:sldId id="2147477620" r:id="rId14"/>
    <p:sldId id="2147477616" r:id="rId15"/>
    <p:sldId id="2147477621" r:id="rId16"/>
    <p:sldId id="2147477612" r:id="rId17"/>
  </p:sldIdLst>
  <p:sldSz cx="9144000" cy="5143500" type="screen16x9"/>
  <p:notesSz cx="6858000" cy="9144000"/>
  <p:embeddedFontLst>
    <p:embeddedFont>
      <p:font typeface="Cabin" panose="020B0604020202020204" charset="0"/>
      <p:regular r:id="rId19"/>
      <p:bold r:id="rId20"/>
      <p:italic r:id="rId21"/>
      <p:boldItalic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Lexend" panose="020B0604020202020204" charset="0"/>
      <p:regular r:id="rId27"/>
      <p:bold r:id="rId28"/>
    </p:embeddedFont>
    <p:embeddedFont>
      <p:font typeface="Montserrat" panose="00000500000000000000" pitchFamily="2" charset="0"/>
      <p:regular r:id="rId29"/>
      <p:bold r:id="rId30"/>
      <p:italic r:id="rId31"/>
      <p:boldItalic r:id="rId32"/>
    </p:embeddedFont>
    <p:embeddedFont>
      <p:font typeface="Montserrat Black" panose="00000A00000000000000" pitchFamily="2" charset="0"/>
      <p:bold r:id="rId33"/>
      <p:boldItalic r:id="rId34"/>
    </p:embeddedFont>
    <p:embeddedFont>
      <p:font typeface="Montserrat ExtraBold" panose="00000900000000000000" pitchFamily="2" charset="0"/>
      <p:bold r:id="rId35"/>
      <p:boldItalic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839A632-700A-3B55-757F-C6C862F31884}" name="Allondra Shaira D. Serdenia" initials="AS" userId="S::aserdenia@dbm.gov.ph::9ae3e6ed-e65e-43e3-9214-e25855e73eff" providerId="AD"/>
  <p188:author id="{F5F9FF40-BA88-8923-897A-65DA1FDB3B4B}" name="Suzeth A. Regalado" initials="SR" userId="S::sregalado@dbm.gov.ph::d2a56f89-87fa-4f7b-9776-6f117551f4a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87F49B-0064-6F02-F59F-604307F3C723}" v="9" dt="2026-01-13T09:35:21.780"/>
    <p1510:client id="{3CA5AA88-D0A7-ED6B-205C-2B09ACC20D54}" v="139" dt="2026-01-13T09:04:44.431"/>
    <p1510:client id="{83357C49-4F2C-7C31-58C0-6B65EA986BFA}" v="1" dt="2026-01-13T09:56:17.397"/>
    <p1510:client id="{8B0A9CDA-9768-1D87-5A70-FA98A3C70880}" v="48" dt="2026-01-13T08:37:29.712"/>
    <p1510:client id="{96782E6A-53D5-4D21-B4C5-780493945476}" v="3526" dt="2026-01-13T09:32:50.062"/>
    <p1510:client id="{F2157D9C-F6B1-B29E-CD42-1DA5FFD8333F}" v="32" dt="2026-01-13T01:09:08.2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41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0" Type="http://schemas.openxmlformats.org/officeDocument/2006/relationships/font" Target="fonts/font2.fntdata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elita B. Ocampo" userId="S::eocampo@dbm.gov.ph::624f5efc-270a-41f5-86e5-e621b33a558c" providerId="AD" clId="Web-{83357C49-4F2C-7C31-58C0-6B65EA986BFA}"/>
    <pc:docChg chg="modSld">
      <pc:chgData name="Edelita B. Ocampo" userId="S::eocampo@dbm.gov.ph::624f5efc-270a-41f5-86e5-e621b33a558c" providerId="AD" clId="Web-{83357C49-4F2C-7C31-58C0-6B65EA986BFA}" dt="2026-01-13T10:09:11.140" v="90"/>
      <pc:docMkLst>
        <pc:docMk/>
      </pc:docMkLst>
      <pc:sldChg chg="modNotes">
        <pc:chgData name="Edelita B. Ocampo" userId="S::eocampo@dbm.gov.ph::624f5efc-270a-41f5-86e5-e621b33a558c" providerId="AD" clId="Web-{83357C49-4F2C-7C31-58C0-6B65EA986BFA}" dt="2026-01-13T09:45:23.518" v="11"/>
        <pc:sldMkLst>
          <pc:docMk/>
          <pc:sldMk cId="0" sldId="256"/>
        </pc:sldMkLst>
      </pc:sldChg>
      <pc:sldChg chg="modNotes">
        <pc:chgData name="Edelita B. Ocampo" userId="S::eocampo@dbm.gov.ph::624f5efc-270a-41f5-86e5-e621b33a558c" providerId="AD" clId="Web-{83357C49-4F2C-7C31-58C0-6B65EA986BFA}" dt="2026-01-13T09:47:45.535" v="26"/>
        <pc:sldMkLst>
          <pc:docMk/>
          <pc:sldMk cId="1876261243" sldId="2147477608"/>
        </pc:sldMkLst>
      </pc:sldChg>
      <pc:sldChg chg="modNotes">
        <pc:chgData name="Edelita B. Ocampo" userId="S::eocampo@dbm.gov.ph::624f5efc-270a-41f5-86e5-e621b33a558c" providerId="AD" clId="Web-{83357C49-4F2C-7C31-58C0-6B65EA986BFA}" dt="2026-01-13T10:09:11.140" v="90"/>
        <pc:sldMkLst>
          <pc:docMk/>
          <pc:sldMk cId="2882881117" sldId="2147477616"/>
        </pc:sldMkLst>
      </pc:sldChg>
      <pc:sldChg chg="modNotes">
        <pc:chgData name="Edelita B. Ocampo" userId="S::eocampo@dbm.gov.ph::624f5efc-270a-41f5-86e5-e621b33a558c" providerId="AD" clId="Web-{83357C49-4F2C-7C31-58C0-6B65EA986BFA}" dt="2026-01-13T09:56:11.615" v="85"/>
        <pc:sldMkLst>
          <pc:docMk/>
          <pc:sldMk cId="4124657412" sldId="2147477617"/>
        </pc:sldMkLst>
      </pc:sldChg>
    </pc:docChg>
  </pc:docChgLst>
  <pc:docChgLst>
    <pc:chgData name="Allondra Shaira D. Serdenia" userId="9ae3e6ed-e65e-43e3-9214-e25855e73eff" providerId="ADAL" clId="{E94D17CD-890D-4103-8CB9-8CC54FC5125F}"/>
    <pc:docChg chg="undo custSel addSld delSld modSld sldOrd">
      <pc:chgData name="Allondra Shaira D. Serdenia" userId="9ae3e6ed-e65e-43e3-9214-e25855e73eff" providerId="ADAL" clId="{E94D17CD-890D-4103-8CB9-8CC54FC5125F}" dt="2026-01-13T09:32:07.859" v="11942" actId="20577"/>
      <pc:docMkLst>
        <pc:docMk/>
      </pc:docMkLst>
      <pc:sldChg chg="modSp mod modNotesTx">
        <pc:chgData name="Allondra Shaira D. Serdenia" userId="9ae3e6ed-e65e-43e3-9214-e25855e73eff" providerId="ADAL" clId="{E94D17CD-890D-4103-8CB9-8CC54FC5125F}" dt="2026-01-13T07:17:38.340" v="8572" actId="20577"/>
        <pc:sldMkLst>
          <pc:docMk/>
          <pc:sldMk cId="0" sldId="256"/>
        </pc:sldMkLst>
        <pc:spChg chg="mod">
          <ac:chgData name="Allondra Shaira D. Serdenia" userId="9ae3e6ed-e65e-43e3-9214-e25855e73eff" providerId="ADAL" clId="{E94D17CD-890D-4103-8CB9-8CC54FC5125F}" dt="2026-01-13T02:40:57.333" v="3977" actId="255"/>
          <ac:spMkLst>
            <pc:docMk/>
            <pc:sldMk cId="0" sldId="256"/>
            <ac:spMk id="58" creationId="{00000000-0000-0000-0000-000000000000}"/>
          </ac:spMkLst>
        </pc:spChg>
      </pc:sldChg>
      <pc:sldChg chg="addSp delSp modSp mod modNotesTx">
        <pc:chgData name="Allondra Shaira D. Serdenia" userId="9ae3e6ed-e65e-43e3-9214-e25855e73eff" providerId="ADAL" clId="{E94D17CD-890D-4103-8CB9-8CC54FC5125F}" dt="2026-01-13T07:25:09.359" v="8811" actId="20577"/>
        <pc:sldMkLst>
          <pc:docMk/>
          <pc:sldMk cId="0" sldId="257"/>
        </pc:sldMkLst>
        <pc:spChg chg="add mod">
          <ac:chgData name="Allondra Shaira D. Serdenia" userId="9ae3e6ed-e65e-43e3-9214-e25855e73eff" providerId="ADAL" clId="{E94D17CD-890D-4103-8CB9-8CC54FC5125F}" dt="2026-01-13T03:21:22.242" v="4911" actId="1076"/>
          <ac:spMkLst>
            <pc:docMk/>
            <pc:sldMk cId="0" sldId="257"/>
            <ac:spMk id="2" creationId="{35B2CD0E-03C8-57FF-2DB5-1EE27D69D338}"/>
          </ac:spMkLst>
        </pc:spChg>
        <pc:spChg chg="del">
          <ac:chgData name="Allondra Shaira D. Serdenia" userId="9ae3e6ed-e65e-43e3-9214-e25855e73eff" providerId="ADAL" clId="{E94D17CD-890D-4103-8CB9-8CC54FC5125F}" dt="2026-01-13T02:10:54.674" v="3179" actId="478"/>
          <ac:spMkLst>
            <pc:docMk/>
            <pc:sldMk cId="0" sldId="257"/>
            <ac:spMk id="64" creationId="{00000000-0000-0000-0000-000000000000}"/>
          </ac:spMkLst>
        </pc:spChg>
        <pc:spChg chg="del mod">
          <ac:chgData name="Allondra Shaira D. Serdenia" userId="9ae3e6ed-e65e-43e3-9214-e25855e73eff" providerId="ADAL" clId="{E94D17CD-890D-4103-8CB9-8CC54FC5125F}" dt="2026-01-13T03:12:00.317" v="4263" actId="478"/>
          <ac:spMkLst>
            <pc:docMk/>
            <pc:sldMk cId="0" sldId="257"/>
            <ac:spMk id="68" creationId="{00000000-0000-0000-0000-000000000000}"/>
          </ac:spMkLst>
        </pc:spChg>
        <pc:spChg chg="mod">
          <ac:chgData name="Allondra Shaira D. Serdenia" userId="9ae3e6ed-e65e-43e3-9214-e25855e73eff" providerId="ADAL" clId="{E94D17CD-890D-4103-8CB9-8CC54FC5125F}" dt="2026-01-13T03:11:22.100" v="4257" actId="120"/>
          <ac:spMkLst>
            <pc:docMk/>
            <pc:sldMk cId="0" sldId="257"/>
            <ac:spMk id="69" creationId="{00000000-0000-0000-0000-000000000000}"/>
          </ac:spMkLst>
        </pc:spChg>
        <pc:spChg chg="del">
          <ac:chgData name="Allondra Shaira D. Serdenia" userId="9ae3e6ed-e65e-43e3-9214-e25855e73eff" providerId="ADAL" clId="{E94D17CD-890D-4103-8CB9-8CC54FC5125F}" dt="2026-01-13T01:10:59.052" v="0" actId="478"/>
          <ac:spMkLst>
            <pc:docMk/>
            <pc:sldMk cId="0" sldId="257"/>
            <ac:spMk id="73" creationId="{00000000-0000-0000-0000-000000000000}"/>
          </ac:spMkLst>
        </pc:spChg>
        <pc:cxnChg chg="del">
          <ac:chgData name="Allondra Shaira D. Serdenia" userId="9ae3e6ed-e65e-43e3-9214-e25855e73eff" providerId="ADAL" clId="{E94D17CD-890D-4103-8CB9-8CC54FC5125F}" dt="2026-01-13T03:11:55.063" v="4258" actId="478"/>
          <ac:cxnSpMkLst>
            <pc:docMk/>
            <pc:sldMk cId="0" sldId="257"/>
            <ac:cxnSpMk id="70" creationId="{00000000-0000-0000-0000-000000000000}"/>
          </ac:cxnSpMkLst>
        </pc:cxnChg>
      </pc:sldChg>
      <pc:sldChg chg="addSp delSp modSp mod modNotesTx">
        <pc:chgData name="Allondra Shaira D. Serdenia" userId="9ae3e6ed-e65e-43e3-9214-e25855e73eff" providerId="ADAL" clId="{E94D17CD-890D-4103-8CB9-8CC54FC5125F}" dt="2026-01-13T07:29:14.537" v="9000" actId="20577"/>
        <pc:sldMkLst>
          <pc:docMk/>
          <pc:sldMk cId="0" sldId="258"/>
        </pc:sldMkLst>
        <pc:spChg chg="add mod">
          <ac:chgData name="Allondra Shaira D. Serdenia" userId="9ae3e6ed-e65e-43e3-9214-e25855e73eff" providerId="ADAL" clId="{E94D17CD-890D-4103-8CB9-8CC54FC5125F}" dt="2026-01-13T03:48:32.631" v="5690" actId="113"/>
          <ac:spMkLst>
            <pc:docMk/>
            <pc:sldMk cId="0" sldId="258"/>
            <ac:spMk id="2" creationId="{173BE562-0057-0FB0-4B19-56DEC8C66773}"/>
          </ac:spMkLst>
        </pc:spChg>
        <pc:spChg chg="add del">
          <ac:chgData name="Allondra Shaira D. Serdenia" userId="9ae3e6ed-e65e-43e3-9214-e25855e73eff" providerId="ADAL" clId="{E94D17CD-890D-4103-8CB9-8CC54FC5125F}" dt="2026-01-13T03:40:22.072" v="5616" actId="478"/>
          <ac:spMkLst>
            <pc:docMk/>
            <pc:sldMk cId="0" sldId="258"/>
            <ac:spMk id="4" creationId="{6A67D18D-0C46-ECE9-0640-A91C99755DA8}"/>
          </ac:spMkLst>
        </pc:spChg>
        <pc:spChg chg="add mod">
          <ac:chgData name="Allondra Shaira D. Serdenia" userId="9ae3e6ed-e65e-43e3-9214-e25855e73eff" providerId="ADAL" clId="{E94D17CD-890D-4103-8CB9-8CC54FC5125F}" dt="2026-01-13T03:48:36.135" v="5691" actId="113"/>
          <ac:spMkLst>
            <pc:docMk/>
            <pc:sldMk cId="0" sldId="258"/>
            <ac:spMk id="11" creationId="{9893F0DB-F6F1-7125-D64A-38D14967B390}"/>
          </ac:spMkLst>
        </pc:spChg>
        <pc:spChg chg="add mod">
          <ac:chgData name="Allondra Shaira D. Serdenia" userId="9ae3e6ed-e65e-43e3-9214-e25855e73eff" providerId="ADAL" clId="{E94D17CD-890D-4103-8CB9-8CC54FC5125F}" dt="2026-01-13T03:48:53.145" v="5695" actId="1076"/>
          <ac:spMkLst>
            <pc:docMk/>
            <pc:sldMk cId="0" sldId="258"/>
            <ac:spMk id="12" creationId="{7C432B5D-D633-4758-EB5F-EE0CB7B62191}"/>
          </ac:spMkLst>
        </pc:spChg>
        <pc:spChg chg="del">
          <ac:chgData name="Allondra Shaira D. Serdenia" userId="9ae3e6ed-e65e-43e3-9214-e25855e73eff" providerId="ADAL" clId="{E94D17CD-890D-4103-8CB9-8CC54FC5125F}" dt="2026-01-13T02:28:25.992" v="3590" actId="478"/>
          <ac:spMkLst>
            <pc:docMk/>
            <pc:sldMk cId="0" sldId="258"/>
            <ac:spMk id="78" creationId="{00000000-0000-0000-0000-000000000000}"/>
          </ac:spMkLst>
        </pc:spChg>
        <pc:spChg chg="mod">
          <ac:chgData name="Allondra Shaira D. Serdenia" userId="9ae3e6ed-e65e-43e3-9214-e25855e73eff" providerId="ADAL" clId="{E94D17CD-890D-4103-8CB9-8CC54FC5125F}" dt="2026-01-13T02:28:22.501" v="3589" actId="20577"/>
          <ac:spMkLst>
            <pc:docMk/>
            <pc:sldMk cId="0" sldId="258"/>
            <ac:spMk id="79" creationId="{00000000-0000-0000-0000-000000000000}"/>
          </ac:spMkLst>
        </pc:spChg>
        <pc:spChg chg="del">
          <ac:chgData name="Allondra Shaira D. Serdenia" userId="9ae3e6ed-e65e-43e3-9214-e25855e73eff" providerId="ADAL" clId="{E94D17CD-890D-4103-8CB9-8CC54FC5125F}" dt="2026-01-13T02:28:34.085" v="3596" actId="478"/>
          <ac:spMkLst>
            <pc:docMk/>
            <pc:sldMk cId="0" sldId="258"/>
            <ac:spMk id="80" creationId="{00000000-0000-0000-0000-000000000000}"/>
          </ac:spMkLst>
        </pc:spChg>
        <pc:spChg chg="del">
          <ac:chgData name="Allondra Shaira D. Serdenia" userId="9ae3e6ed-e65e-43e3-9214-e25855e73eff" providerId="ADAL" clId="{E94D17CD-890D-4103-8CB9-8CC54FC5125F}" dt="2026-01-13T02:28:27.672" v="3591" actId="478"/>
          <ac:spMkLst>
            <pc:docMk/>
            <pc:sldMk cId="0" sldId="258"/>
            <ac:spMk id="81" creationId="{00000000-0000-0000-0000-000000000000}"/>
          </ac:spMkLst>
        </pc:spChg>
        <pc:spChg chg="del">
          <ac:chgData name="Allondra Shaira D. Serdenia" userId="9ae3e6ed-e65e-43e3-9214-e25855e73eff" providerId="ADAL" clId="{E94D17CD-890D-4103-8CB9-8CC54FC5125F}" dt="2026-01-13T02:28:34.085" v="3596" actId="478"/>
          <ac:spMkLst>
            <pc:docMk/>
            <pc:sldMk cId="0" sldId="258"/>
            <ac:spMk id="82" creationId="{00000000-0000-0000-0000-000000000000}"/>
          </ac:spMkLst>
        </pc:spChg>
        <pc:spChg chg="del">
          <ac:chgData name="Allondra Shaira D. Serdenia" userId="9ae3e6ed-e65e-43e3-9214-e25855e73eff" providerId="ADAL" clId="{E94D17CD-890D-4103-8CB9-8CC54FC5125F}" dt="2026-01-13T02:28:34.085" v="3596" actId="478"/>
          <ac:spMkLst>
            <pc:docMk/>
            <pc:sldMk cId="0" sldId="258"/>
            <ac:spMk id="83" creationId="{00000000-0000-0000-0000-000000000000}"/>
          </ac:spMkLst>
        </pc:spChg>
        <pc:spChg chg="del">
          <ac:chgData name="Allondra Shaira D. Serdenia" userId="9ae3e6ed-e65e-43e3-9214-e25855e73eff" providerId="ADAL" clId="{E94D17CD-890D-4103-8CB9-8CC54FC5125F}" dt="2026-01-13T02:28:34.085" v="3596" actId="478"/>
          <ac:spMkLst>
            <pc:docMk/>
            <pc:sldMk cId="0" sldId="258"/>
            <ac:spMk id="84" creationId="{00000000-0000-0000-0000-000000000000}"/>
          </ac:spMkLst>
        </pc:spChg>
        <pc:spChg chg="del">
          <ac:chgData name="Allondra Shaira D. Serdenia" userId="9ae3e6ed-e65e-43e3-9214-e25855e73eff" providerId="ADAL" clId="{E94D17CD-890D-4103-8CB9-8CC54FC5125F}" dt="2026-01-13T02:28:29.765" v="3593" actId="478"/>
          <ac:spMkLst>
            <pc:docMk/>
            <pc:sldMk cId="0" sldId="258"/>
            <ac:spMk id="85" creationId="{00000000-0000-0000-0000-000000000000}"/>
          </ac:spMkLst>
        </pc:spChg>
        <pc:spChg chg="del mod">
          <ac:chgData name="Allondra Shaira D. Serdenia" userId="9ae3e6ed-e65e-43e3-9214-e25855e73eff" providerId="ADAL" clId="{E94D17CD-890D-4103-8CB9-8CC54FC5125F}" dt="2026-01-13T02:28:31.650" v="3595" actId="478"/>
          <ac:spMkLst>
            <pc:docMk/>
            <pc:sldMk cId="0" sldId="258"/>
            <ac:spMk id="86" creationId="{00000000-0000-0000-0000-000000000000}"/>
          </ac:spMkLst>
        </pc:spChg>
        <pc:spChg chg="del">
          <ac:chgData name="Allondra Shaira D. Serdenia" userId="9ae3e6ed-e65e-43e3-9214-e25855e73eff" providerId="ADAL" clId="{E94D17CD-890D-4103-8CB9-8CC54FC5125F}" dt="2026-01-13T02:28:34.085" v="3596" actId="478"/>
          <ac:spMkLst>
            <pc:docMk/>
            <pc:sldMk cId="0" sldId="258"/>
            <ac:spMk id="87" creationId="{00000000-0000-0000-0000-000000000000}"/>
          </ac:spMkLst>
        </pc:spChg>
        <pc:spChg chg="del">
          <ac:chgData name="Allondra Shaira D. Serdenia" userId="9ae3e6ed-e65e-43e3-9214-e25855e73eff" providerId="ADAL" clId="{E94D17CD-890D-4103-8CB9-8CC54FC5125F}" dt="2026-01-13T02:28:34.085" v="3596" actId="478"/>
          <ac:spMkLst>
            <pc:docMk/>
            <pc:sldMk cId="0" sldId="258"/>
            <ac:spMk id="88" creationId="{00000000-0000-0000-0000-000000000000}"/>
          </ac:spMkLst>
        </pc:spChg>
        <pc:spChg chg="del">
          <ac:chgData name="Allondra Shaira D. Serdenia" userId="9ae3e6ed-e65e-43e3-9214-e25855e73eff" providerId="ADAL" clId="{E94D17CD-890D-4103-8CB9-8CC54FC5125F}" dt="2026-01-13T02:28:34.085" v="3596" actId="478"/>
          <ac:spMkLst>
            <pc:docMk/>
            <pc:sldMk cId="0" sldId="258"/>
            <ac:spMk id="89" creationId="{00000000-0000-0000-0000-000000000000}"/>
          </ac:spMkLst>
        </pc:spChg>
        <pc:spChg chg="del">
          <ac:chgData name="Allondra Shaira D. Serdenia" userId="9ae3e6ed-e65e-43e3-9214-e25855e73eff" providerId="ADAL" clId="{E94D17CD-890D-4103-8CB9-8CC54FC5125F}" dt="2026-01-13T02:28:34.085" v="3596" actId="478"/>
          <ac:spMkLst>
            <pc:docMk/>
            <pc:sldMk cId="0" sldId="258"/>
            <ac:spMk id="90" creationId="{00000000-0000-0000-0000-000000000000}"/>
          </ac:spMkLst>
        </pc:spChg>
        <pc:picChg chg="add mod">
          <ac:chgData name="Allondra Shaira D. Serdenia" userId="9ae3e6ed-e65e-43e3-9214-e25855e73eff" providerId="ADAL" clId="{E94D17CD-890D-4103-8CB9-8CC54FC5125F}" dt="2026-01-13T03:47:09.677" v="5669" actId="1076"/>
          <ac:picMkLst>
            <pc:docMk/>
            <pc:sldMk cId="0" sldId="258"/>
            <ac:picMk id="6" creationId="{AD1FE3F5-1421-DAFD-EAEB-8F4C68142F21}"/>
          </ac:picMkLst>
        </pc:picChg>
        <pc:picChg chg="add mod">
          <ac:chgData name="Allondra Shaira D. Serdenia" userId="9ae3e6ed-e65e-43e3-9214-e25855e73eff" providerId="ADAL" clId="{E94D17CD-890D-4103-8CB9-8CC54FC5125F}" dt="2026-01-13T03:48:05.098" v="5685" actId="1076"/>
          <ac:picMkLst>
            <pc:docMk/>
            <pc:sldMk cId="0" sldId="258"/>
            <ac:picMk id="8" creationId="{DC99F1ED-2E9E-8050-93C8-86F0EAA117F4}"/>
          </ac:picMkLst>
        </pc:picChg>
        <pc:picChg chg="add mod">
          <ac:chgData name="Allondra Shaira D. Serdenia" userId="9ae3e6ed-e65e-43e3-9214-e25855e73eff" providerId="ADAL" clId="{E94D17CD-890D-4103-8CB9-8CC54FC5125F}" dt="2026-01-13T03:48:50.634" v="5694" actId="1076"/>
          <ac:picMkLst>
            <pc:docMk/>
            <pc:sldMk cId="0" sldId="258"/>
            <ac:picMk id="10" creationId="{74CF20AC-CE68-1F67-9F4B-6F454FFD002E}"/>
          </ac:picMkLst>
        </pc:picChg>
      </pc:sldChg>
      <pc:sldChg chg="del">
        <pc:chgData name="Allondra Shaira D. Serdenia" userId="9ae3e6ed-e65e-43e3-9214-e25855e73eff" providerId="ADAL" clId="{E94D17CD-890D-4103-8CB9-8CC54FC5125F}" dt="2026-01-13T02:38:44.789" v="3974" actId="47"/>
        <pc:sldMkLst>
          <pc:docMk/>
          <pc:sldMk cId="0" sldId="259"/>
        </pc:sldMkLst>
      </pc:sldChg>
      <pc:sldChg chg="delSp modSp del mod ord modNotesTx">
        <pc:chgData name="Allondra Shaira D. Serdenia" userId="9ae3e6ed-e65e-43e3-9214-e25855e73eff" providerId="ADAL" clId="{E94D17CD-890D-4103-8CB9-8CC54FC5125F}" dt="2026-01-13T07:03:29.526" v="8436" actId="2696"/>
        <pc:sldMkLst>
          <pc:docMk/>
          <pc:sldMk cId="3637077002" sldId="262"/>
        </pc:sldMkLst>
        <pc:spChg chg="del">
          <ac:chgData name="Allondra Shaira D. Serdenia" userId="9ae3e6ed-e65e-43e3-9214-e25855e73eff" providerId="ADAL" clId="{E94D17CD-890D-4103-8CB9-8CC54FC5125F}" dt="2026-01-13T02:29:37.605" v="3612" actId="478"/>
          <ac:spMkLst>
            <pc:docMk/>
            <pc:sldMk cId="3637077002" sldId="262"/>
            <ac:spMk id="5" creationId="{D708123D-E0F7-ACFC-4334-51B6D88DB756}"/>
          </ac:spMkLst>
        </pc:spChg>
        <pc:spChg chg="mod">
          <ac:chgData name="Allondra Shaira D. Serdenia" userId="9ae3e6ed-e65e-43e3-9214-e25855e73eff" providerId="ADAL" clId="{E94D17CD-890D-4103-8CB9-8CC54FC5125F}" dt="2026-01-13T04:01:40.383" v="6124" actId="20577"/>
          <ac:spMkLst>
            <pc:docMk/>
            <pc:sldMk cId="3637077002" sldId="262"/>
            <ac:spMk id="8" creationId="{9EC02D55-B646-6950-F2D7-16E4EA2CB7B2}"/>
          </ac:spMkLst>
        </pc:spChg>
        <pc:graphicFrameChg chg="del">
          <ac:chgData name="Allondra Shaira D. Serdenia" userId="9ae3e6ed-e65e-43e3-9214-e25855e73eff" providerId="ADAL" clId="{E94D17CD-890D-4103-8CB9-8CC54FC5125F}" dt="2026-01-13T02:29:40.097" v="3613" actId="478"/>
          <ac:graphicFrameMkLst>
            <pc:docMk/>
            <pc:sldMk cId="3637077002" sldId="262"/>
            <ac:graphicFrameMk id="6" creationId="{3720E420-DBFF-5619-C8A9-EB92FFA60773}"/>
          </ac:graphicFrameMkLst>
        </pc:graphicFrameChg>
      </pc:sldChg>
      <pc:sldChg chg="del">
        <pc:chgData name="Allondra Shaira D. Serdenia" userId="9ae3e6ed-e65e-43e3-9214-e25855e73eff" providerId="ADAL" clId="{E94D17CD-890D-4103-8CB9-8CC54FC5125F}" dt="2026-01-13T02:38:42.765" v="3973" actId="47"/>
        <pc:sldMkLst>
          <pc:docMk/>
          <pc:sldMk cId="3310291587" sldId="264"/>
        </pc:sldMkLst>
      </pc:sldChg>
      <pc:sldChg chg="modSp add del mod setBg modNotesTx">
        <pc:chgData name="Allondra Shaira D. Serdenia" userId="9ae3e6ed-e65e-43e3-9214-e25855e73eff" providerId="ADAL" clId="{E94D17CD-890D-4103-8CB9-8CC54FC5125F}" dt="2026-01-13T03:06:48.514" v="4180" actId="2696"/>
        <pc:sldMkLst>
          <pc:docMk/>
          <pc:sldMk cId="4143515473" sldId="269"/>
        </pc:sldMkLst>
        <pc:spChg chg="mod">
          <ac:chgData name="Allondra Shaira D. Serdenia" userId="9ae3e6ed-e65e-43e3-9214-e25855e73eff" providerId="ADAL" clId="{E94D17CD-890D-4103-8CB9-8CC54FC5125F}" dt="2026-01-13T02:20:52.713" v="3230" actId="2711"/>
          <ac:spMkLst>
            <pc:docMk/>
            <pc:sldMk cId="4143515473" sldId="269"/>
            <ac:spMk id="53" creationId="{7EE8B061-D77D-D18B-B773-BA7375D53A02}"/>
          </ac:spMkLst>
        </pc:spChg>
        <pc:grpChg chg="mod">
          <ac:chgData name="Allondra Shaira D. Serdenia" userId="9ae3e6ed-e65e-43e3-9214-e25855e73eff" providerId="ADAL" clId="{E94D17CD-890D-4103-8CB9-8CC54FC5125F}" dt="2026-01-13T02:58:10.855" v="4100" actId="14100"/>
          <ac:grpSpMkLst>
            <pc:docMk/>
            <pc:sldMk cId="4143515473" sldId="269"/>
            <ac:grpSpMk id="2" creationId="{EE861DDA-C20E-1E42-157E-84B0C42F70E4}"/>
          </ac:grpSpMkLst>
        </pc:grpChg>
      </pc:sldChg>
      <pc:sldChg chg="setBg modNotesTx">
        <pc:chgData name="Allondra Shaira D. Serdenia" userId="9ae3e6ed-e65e-43e3-9214-e25855e73eff" providerId="ADAL" clId="{E94D17CD-890D-4103-8CB9-8CC54FC5125F}" dt="2026-01-13T07:18:31.476" v="8579" actId="20577"/>
        <pc:sldMkLst>
          <pc:docMk/>
          <pc:sldMk cId="1336469729" sldId="2147477606"/>
        </pc:sldMkLst>
      </pc:sldChg>
      <pc:sldChg chg="modSp mod setBg modNotesTx">
        <pc:chgData name="Allondra Shaira D. Serdenia" userId="9ae3e6ed-e65e-43e3-9214-e25855e73eff" providerId="ADAL" clId="{E94D17CD-890D-4103-8CB9-8CC54FC5125F}" dt="2026-01-13T07:22:21.422" v="8755" actId="20577"/>
        <pc:sldMkLst>
          <pc:docMk/>
          <pc:sldMk cId="4195646164" sldId="2147477607"/>
        </pc:sldMkLst>
        <pc:spChg chg="mod">
          <ac:chgData name="Allondra Shaira D. Serdenia" userId="9ae3e6ed-e65e-43e3-9214-e25855e73eff" providerId="ADAL" clId="{E94D17CD-890D-4103-8CB9-8CC54FC5125F}" dt="2026-01-13T07:22:21.422" v="8755" actId="20577"/>
          <ac:spMkLst>
            <pc:docMk/>
            <pc:sldMk cId="4195646164" sldId="2147477607"/>
            <ac:spMk id="51" creationId="{E6744A63-5CFA-4EE7-B593-DAC6AD0259D0}"/>
          </ac:spMkLst>
        </pc:spChg>
      </pc:sldChg>
      <pc:sldChg chg="addSp delSp modSp add mod modNotesTx">
        <pc:chgData name="Allondra Shaira D. Serdenia" userId="9ae3e6ed-e65e-43e3-9214-e25855e73eff" providerId="ADAL" clId="{E94D17CD-890D-4103-8CB9-8CC54FC5125F}" dt="2026-01-13T02:51:49.078" v="4098" actId="14100"/>
        <pc:sldMkLst>
          <pc:docMk/>
          <pc:sldMk cId="1876261243" sldId="2147477608"/>
        </pc:sldMkLst>
        <pc:spChg chg="del">
          <ac:chgData name="Allondra Shaira D. Serdenia" userId="9ae3e6ed-e65e-43e3-9214-e25855e73eff" providerId="ADAL" clId="{E94D17CD-890D-4103-8CB9-8CC54FC5125F}" dt="2026-01-13T02:45:21.399" v="4016" actId="478"/>
          <ac:spMkLst>
            <pc:docMk/>
            <pc:sldMk cId="1876261243" sldId="2147477608"/>
            <ac:spMk id="4" creationId="{A13CB742-06B5-B6D3-EC7D-FF19039304EB}"/>
          </ac:spMkLst>
        </pc:spChg>
        <pc:spChg chg="del">
          <ac:chgData name="Allondra Shaira D. Serdenia" userId="9ae3e6ed-e65e-43e3-9214-e25855e73eff" providerId="ADAL" clId="{E94D17CD-890D-4103-8CB9-8CC54FC5125F}" dt="2026-01-13T02:45:07.034" v="4011" actId="478"/>
          <ac:spMkLst>
            <pc:docMk/>
            <pc:sldMk cId="1876261243" sldId="2147477608"/>
            <ac:spMk id="15" creationId="{E705E6AA-ECCF-33FC-A4BB-8FBE4C9F28E6}"/>
          </ac:spMkLst>
        </pc:spChg>
        <pc:spChg chg="del">
          <ac:chgData name="Allondra Shaira D. Serdenia" userId="9ae3e6ed-e65e-43e3-9214-e25855e73eff" providerId="ADAL" clId="{E94D17CD-890D-4103-8CB9-8CC54FC5125F}" dt="2026-01-13T02:45:41.953" v="4021" actId="478"/>
          <ac:spMkLst>
            <pc:docMk/>
            <pc:sldMk cId="1876261243" sldId="2147477608"/>
            <ac:spMk id="18" creationId="{F0939FC4-918D-A0F4-2593-D47D94E00D22}"/>
          </ac:spMkLst>
        </pc:spChg>
        <pc:spChg chg="del">
          <ac:chgData name="Allondra Shaira D. Serdenia" userId="9ae3e6ed-e65e-43e3-9214-e25855e73eff" providerId="ADAL" clId="{E94D17CD-890D-4103-8CB9-8CC54FC5125F}" dt="2026-01-13T02:45:36.453" v="4019" actId="478"/>
          <ac:spMkLst>
            <pc:docMk/>
            <pc:sldMk cId="1876261243" sldId="2147477608"/>
            <ac:spMk id="29" creationId="{50629019-D666-D8F8-B2FF-E289CAB06681}"/>
          </ac:spMkLst>
        </pc:spChg>
        <pc:spChg chg="del">
          <ac:chgData name="Allondra Shaira D. Serdenia" userId="9ae3e6ed-e65e-43e3-9214-e25855e73eff" providerId="ADAL" clId="{E94D17CD-890D-4103-8CB9-8CC54FC5125F}" dt="2026-01-13T02:45:09.617" v="4012" actId="478"/>
          <ac:spMkLst>
            <pc:docMk/>
            <pc:sldMk cId="1876261243" sldId="2147477608"/>
            <ac:spMk id="30" creationId="{59760C35-0B63-DAA0-F38F-B47BF49DD288}"/>
          </ac:spMkLst>
        </pc:spChg>
        <pc:spChg chg="mod">
          <ac:chgData name="Allondra Shaira D. Serdenia" userId="9ae3e6ed-e65e-43e3-9214-e25855e73eff" providerId="ADAL" clId="{E94D17CD-890D-4103-8CB9-8CC54FC5125F}" dt="2026-01-13T02:50:36.170" v="4075" actId="1076"/>
          <ac:spMkLst>
            <pc:docMk/>
            <pc:sldMk cId="1876261243" sldId="2147477608"/>
            <ac:spMk id="34" creationId="{6E8EC8A8-2AFD-3E61-81EC-E00059182FEF}"/>
          </ac:spMkLst>
        </pc:spChg>
        <pc:spChg chg="mod">
          <ac:chgData name="Allondra Shaira D. Serdenia" userId="9ae3e6ed-e65e-43e3-9214-e25855e73eff" providerId="ADAL" clId="{E94D17CD-890D-4103-8CB9-8CC54FC5125F}" dt="2026-01-13T02:51:25.445" v="4086" actId="20577"/>
          <ac:spMkLst>
            <pc:docMk/>
            <pc:sldMk cId="1876261243" sldId="2147477608"/>
            <ac:spMk id="51" creationId="{7569FFF1-7839-7301-F9B1-7ED7D8EC9DA7}"/>
          </ac:spMkLst>
        </pc:spChg>
        <pc:picChg chg="del">
          <ac:chgData name="Allondra Shaira D. Serdenia" userId="9ae3e6ed-e65e-43e3-9214-e25855e73eff" providerId="ADAL" clId="{E94D17CD-890D-4103-8CB9-8CC54FC5125F}" dt="2026-01-13T02:45:19.064" v="4015" actId="478"/>
          <ac:picMkLst>
            <pc:docMk/>
            <pc:sldMk cId="1876261243" sldId="2147477608"/>
            <ac:picMk id="3" creationId="{785CC33C-37EF-023E-AE60-60CAE10A78B3}"/>
          </ac:picMkLst>
        </pc:picChg>
        <pc:picChg chg="add mod">
          <ac:chgData name="Allondra Shaira D. Serdenia" userId="9ae3e6ed-e65e-43e3-9214-e25855e73eff" providerId="ADAL" clId="{E94D17CD-890D-4103-8CB9-8CC54FC5125F}" dt="2026-01-13T02:51:38.189" v="4096" actId="1076"/>
          <ac:picMkLst>
            <pc:docMk/>
            <pc:sldMk cId="1876261243" sldId="2147477608"/>
            <ac:picMk id="5" creationId="{0E570FA7-2FD4-1B23-6A5C-5B5E69246D8D}"/>
          </ac:picMkLst>
        </pc:picChg>
        <pc:picChg chg="mod">
          <ac:chgData name="Allondra Shaira D. Serdenia" userId="9ae3e6ed-e65e-43e3-9214-e25855e73eff" providerId="ADAL" clId="{E94D17CD-890D-4103-8CB9-8CC54FC5125F}" dt="2026-01-13T02:50:04.938" v="4069" actId="1076"/>
          <ac:picMkLst>
            <pc:docMk/>
            <pc:sldMk cId="1876261243" sldId="2147477608"/>
            <ac:picMk id="13" creationId="{0310D08A-1719-AA99-2454-0563AAA0B7AB}"/>
          </ac:picMkLst>
        </pc:picChg>
        <pc:picChg chg="del">
          <ac:chgData name="Allondra Shaira D. Serdenia" userId="9ae3e6ed-e65e-43e3-9214-e25855e73eff" providerId="ADAL" clId="{E94D17CD-890D-4103-8CB9-8CC54FC5125F}" dt="2026-01-13T02:45:04.579" v="4010" actId="478"/>
          <ac:picMkLst>
            <pc:docMk/>
            <pc:sldMk cId="1876261243" sldId="2147477608"/>
            <ac:picMk id="27" creationId="{B9B7E74E-4B87-921D-60E5-3A82D0BE949B}"/>
          </ac:picMkLst>
        </pc:picChg>
        <pc:picChg chg="del">
          <ac:chgData name="Allondra Shaira D. Serdenia" userId="9ae3e6ed-e65e-43e3-9214-e25855e73eff" providerId="ADAL" clId="{E94D17CD-890D-4103-8CB9-8CC54FC5125F}" dt="2026-01-13T02:45:40.679" v="4020" actId="478"/>
          <ac:picMkLst>
            <pc:docMk/>
            <pc:sldMk cId="1876261243" sldId="2147477608"/>
            <ac:picMk id="32" creationId="{B4358C23-5F7E-B2D1-901D-1DAC94339D52}"/>
          </ac:picMkLst>
        </pc:picChg>
        <pc:cxnChg chg="add mod">
          <ac:chgData name="Allondra Shaira D. Serdenia" userId="9ae3e6ed-e65e-43e3-9214-e25855e73eff" providerId="ADAL" clId="{E94D17CD-890D-4103-8CB9-8CC54FC5125F}" dt="2026-01-13T02:51:49.078" v="4098" actId="14100"/>
          <ac:cxnSpMkLst>
            <pc:docMk/>
            <pc:sldMk cId="1876261243" sldId="2147477608"/>
            <ac:cxnSpMk id="6" creationId="{8812D9DB-5E93-CDC1-396B-DEC1B2928553}"/>
          </ac:cxnSpMkLst>
        </pc:cxnChg>
        <pc:cxnChg chg="del mod">
          <ac:chgData name="Allondra Shaira D. Serdenia" userId="9ae3e6ed-e65e-43e3-9214-e25855e73eff" providerId="ADAL" clId="{E94D17CD-890D-4103-8CB9-8CC54FC5125F}" dt="2026-01-13T02:45:15.893" v="4014" actId="478"/>
          <ac:cxnSpMkLst>
            <pc:docMk/>
            <pc:sldMk cId="1876261243" sldId="2147477608"/>
            <ac:cxnSpMk id="14" creationId="{5EBBB843-47F2-B117-4728-6AB8792C180C}"/>
          </ac:cxnSpMkLst>
        </pc:cxnChg>
        <pc:cxnChg chg="del mod">
          <ac:chgData name="Allondra Shaira D. Serdenia" userId="9ae3e6ed-e65e-43e3-9214-e25855e73eff" providerId="ADAL" clId="{E94D17CD-890D-4103-8CB9-8CC54FC5125F}" dt="2026-01-13T02:45:11.670" v="4013" actId="478"/>
          <ac:cxnSpMkLst>
            <pc:docMk/>
            <pc:sldMk cId="1876261243" sldId="2147477608"/>
            <ac:cxnSpMk id="17" creationId="{7F0910E7-837B-B57F-D32C-769223CF692F}"/>
          </ac:cxnSpMkLst>
        </pc:cxnChg>
        <pc:cxnChg chg="del mod">
          <ac:chgData name="Allondra Shaira D. Serdenia" userId="9ae3e6ed-e65e-43e3-9214-e25855e73eff" providerId="ADAL" clId="{E94D17CD-890D-4103-8CB9-8CC54FC5125F}" dt="2026-01-13T02:45:44.016" v="4022" actId="478"/>
          <ac:cxnSpMkLst>
            <pc:docMk/>
            <pc:sldMk cId="1876261243" sldId="2147477608"/>
            <ac:cxnSpMk id="36" creationId="{8963A7B1-DC5D-2C58-578E-C6D3D18552BD}"/>
          </ac:cxnSpMkLst>
        </pc:cxnChg>
      </pc:sldChg>
      <pc:sldChg chg="add del ord modNotesTx">
        <pc:chgData name="Allondra Shaira D. Serdenia" userId="9ae3e6ed-e65e-43e3-9214-e25855e73eff" providerId="ADAL" clId="{E94D17CD-890D-4103-8CB9-8CC54FC5125F}" dt="2026-01-13T06:26:18.646" v="8115" actId="47"/>
        <pc:sldMkLst>
          <pc:docMk/>
          <pc:sldMk cId="3708076297" sldId="2147477609"/>
        </pc:sldMkLst>
      </pc:sldChg>
      <pc:sldChg chg="addSp delSp modSp add mod ord modNotesTx">
        <pc:chgData name="Allondra Shaira D. Serdenia" userId="9ae3e6ed-e65e-43e3-9214-e25855e73eff" providerId="ADAL" clId="{E94D17CD-890D-4103-8CB9-8CC54FC5125F}" dt="2026-01-13T07:31:04.687" v="9210" actId="20577"/>
        <pc:sldMkLst>
          <pc:docMk/>
          <pc:sldMk cId="3940737819" sldId="2147477610"/>
        </pc:sldMkLst>
        <pc:spChg chg="add del mod">
          <ac:chgData name="Allondra Shaira D. Serdenia" userId="9ae3e6ed-e65e-43e3-9214-e25855e73eff" providerId="ADAL" clId="{E94D17CD-890D-4103-8CB9-8CC54FC5125F}" dt="2026-01-13T05:24:14.396" v="7210" actId="478"/>
          <ac:spMkLst>
            <pc:docMk/>
            <pc:sldMk cId="3940737819" sldId="2147477610"/>
            <ac:spMk id="2" creationId="{AF02B50F-7EBE-B165-73C5-80AE745B2E7F}"/>
          </ac:spMkLst>
        </pc:spChg>
        <pc:spChg chg="mod">
          <ac:chgData name="Allondra Shaira D. Serdenia" userId="9ae3e6ed-e65e-43e3-9214-e25855e73eff" providerId="ADAL" clId="{E94D17CD-890D-4103-8CB9-8CC54FC5125F}" dt="2026-01-13T05:25:07.777" v="7222" actId="1076"/>
          <ac:spMkLst>
            <pc:docMk/>
            <pc:sldMk cId="3940737819" sldId="2147477610"/>
            <ac:spMk id="8" creationId="{7C9F2A3F-B9A4-2027-F5D2-725BFC29D7D3}"/>
          </ac:spMkLst>
        </pc:spChg>
        <pc:graphicFrameChg chg="add del mod modGraphic">
          <ac:chgData name="Allondra Shaira D. Serdenia" userId="9ae3e6ed-e65e-43e3-9214-e25855e73eff" providerId="ADAL" clId="{E94D17CD-890D-4103-8CB9-8CC54FC5125F}" dt="2026-01-13T05:24:53.722" v="7220" actId="478"/>
          <ac:graphicFrameMkLst>
            <pc:docMk/>
            <pc:sldMk cId="3940737819" sldId="2147477610"/>
            <ac:graphicFrameMk id="3" creationId="{838B7C2E-8DC4-DA72-2830-6813E3B10635}"/>
          </ac:graphicFrameMkLst>
        </pc:graphicFrameChg>
        <pc:graphicFrameChg chg="add mod ord modGraphic">
          <ac:chgData name="Allondra Shaira D. Serdenia" userId="9ae3e6ed-e65e-43e3-9214-e25855e73eff" providerId="ADAL" clId="{E94D17CD-890D-4103-8CB9-8CC54FC5125F}" dt="2026-01-13T05:26:29.026" v="7235" actId="20577"/>
          <ac:graphicFrameMkLst>
            <pc:docMk/>
            <pc:sldMk cId="3940737819" sldId="2147477610"/>
            <ac:graphicFrameMk id="4" creationId="{C7C177BE-D22C-8A1B-4D93-1D39E8C46AE4}"/>
          </ac:graphicFrameMkLst>
        </pc:graphicFrameChg>
      </pc:sldChg>
      <pc:sldChg chg="modSp add del mod modNotesTx">
        <pc:chgData name="Allondra Shaira D. Serdenia" userId="9ae3e6ed-e65e-43e3-9214-e25855e73eff" providerId="ADAL" clId="{E94D17CD-890D-4103-8CB9-8CC54FC5125F}" dt="2026-01-13T07:06:15.535" v="8444" actId="2696"/>
        <pc:sldMkLst>
          <pc:docMk/>
          <pc:sldMk cId="4156770920" sldId="2147477611"/>
        </pc:sldMkLst>
        <pc:spChg chg="mod">
          <ac:chgData name="Allondra Shaira D. Serdenia" userId="9ae3e6ed-e65e-43e3-9214-e25855e73eff" providerId="ADAL" clId="{E94D17CD-890D-4103-8CB9-8CC54FC5125F}" dt="2026-01-13T04:03:41.746" v="6263" actId="20577"/>
          <ac:spMkLst>
            <pc:docMk/>
            <pc:sldMk cId="4156770920" sldId="2147477611"/>
            <ac:spMk id="8" creationId="{4E855900-4747-87AB-A0B1-14A4175E9CF2}"/>
          </ac:spMkLst>
        </pc:spChg>
      </pc:sldChg>
      <pc:sldChg chg="add ord modNotesTx">
        <pc:chgData name="Allondra Shaira D. Serdenia" userId="9ae3e6ed-e65e-43e3-9214-e25855e73eff" providerId="ADAL" clId="{E94D17CD-890D-4103-8CB9-8CC54FC5125F}" dt="2026-01-13T07:08:31.739" v="8556" actId="20577"/>
        <pc:sldMkLst>
          <pc:docMk/>
          <pc:sldMk cId="2086771608" sldId="2147477612"/>
        </pc:sldMkLst>
      </pc:sldChg>
      <pc:sldChg chg="add del">
        <pc:chgData name="Allondra Shaira D. Serdenia" userId="9ae3e6ed-e65e-43e3-9214-e25855e73eff" providerId="ADAL" clId="{E94D17CD-890D-4103-8CB9-8CC54FC5125F}" dt="2026-01-13T02:38:50.315" v="3976" actId="47"/>
        <pc:sldMkLst>
          <pc:docMk/>
          <pc:sldMk cId="2867769525" sldId="2147477612"/>
        </pc:sldMkLst>
      </pc:sldChg>
      <pc:sldChg chg="addSp delSp modSp add mod modNotesTx">
        <pc:chgData name="Allondra Shaira D. Serdenia" userId="9ae3e6ed-e65e-43e3-9214-e25855e73eff" providerId="ADAL" clId="{E94D17CD-890D-4103-8CB9-8CC54FC5125F}" dt="2026-01-13T07:23:52.755" v="8761" actId="20577"/>
        <pc:sldMkLst>
          <pc:docMk/>
          <pc:sldMk cId="4113159857" sldId="2147477613"/>
        </pc:sldMkLst>
        <pc:spChg chg="mod">
          <ac:chgData name="Allondra Shaira D. Serdenia" userId="9ae3e6ed-e65e-43e3-9214-e25855e73eff" providerId="ADAL" clId="{E94D17CD-890D-4103-8CB9-8CC54FC5125F}" dt="2026-01-13T03:06:17.466" v="4176" actId="1076"/>
          <ac:spMkLst>
            <pc:docMk/>
            <pc:sldMk cId="4113159857" sldId="2147477613"/>
            <ac:spMk id="53" creationId="{A1AA98A3-7060-9A26-CA6A-A69CD8860EF1}"/>
          </ac:spMkLst>
        </pc:spChg>
        <pc:spChg chg="add del mod">
          <ac:chgData name="Allondra Shaira D. Serdenia" userId="9ae3e6ed-e65e-43e3-9214-e25855e73eff" providerId="ADAL" clId="{E94D17CD-890D-4103-8CB9-8CC54FC5125F}" dt="2026-01-13T03:03:01.966" v="4150" actId="478"/>
          <ac:spMkLst>
            <pc:docMk/>
            <pc:sldMk cId="4113159857" sldId="2147477613"/>
            <ac:spMk id="56" creationId="{368DAFFC-0515-9E4E-9E2B-F33A544578FE}"/>
          </ac:spMkLst>
        </pc:spChg>
        <pc:spChg chg="add mod">
          <ac:chgData name="Allondra Shaira D. Serdenia" userId="9ae3e6ed-e65e-43e3-9214-e25855e73eff" providerId="ADAL" clId="{E94D17CD-890D-4103-8CB9-8CC54FC5125F}" dt="2026-01-13T03:06:39.811" v="4179" actId="1076"/>
          <ac:spMkLst>
            <pc:docMk/>
            <pc:sldMk cId="4113159857" sldId="2147477613"/>
            <ac:spMk id="57" creationId="{A4972FA0-1AC0-A110-01C2-560259F1127E}"/>
          </ac:spMkLst>
        </pc:spChg>
        <pc:grpChg chg="del">
          <ac:chgData name="Allondra Shaira D. Serdenia" userId="9ae3e6ed-e65e-43e3-9214-e25855e73eff" providerId="ADAL" clId="{E94D17CD-890D-4103-8CB9-8CC54FC5125F}" dt="2026-01-13T02:58:18.981" v="4102" actId="478"/>
          <ac:grpSpMkLst>
            <pc:docMk/>
            <pc:sldMk cId="4113159857" sldId="2147477613"/>
            <ac:grpSpMk id="2" creationId="{9CA6D465-16C4-F8DB-5C3C-F4A5E164FE7A}"/>
          </ac:grpSpMkLst>
        </pc:grpChg>
        <pc:picChg chg="add mod">
          <ac:chgData name="Allondra Shaira D. Serdenia" userId="9ae3e6ed-e65e-43e3-9214-e25855e73eff" providerId="ADAL" clId="{E94D17CD-890D-4103-8CB9-8CC54FC5125F}" dt="2026-01-13T03:06:25.856" v="4177" actId="1076"/>
          <ac:picMkLst>
            <pc:docMk/>
            <pc:sldMk cId="4113159857" sldId="2147477613"/>
            <ac:picMk id="55" creationId="{10E645DD-D118-70EF-1D3B-C4CDD76570F1}"/>
          </ac:picMkLst>
        </pc:picChg>
        <pc:cxnChg chg="add del mod">
          <ac:chgData name="Allondra Shaira D. Serdenia" userId="9ae3e6ed-e65e-43e3-9214-e25855e73eff" providerId="ADAL" clId="{E94D17CD-890D-4103-8CB9-8CC54FC5125F}" dt="2026-01-13T03:04:55.034" v="4160" actId="478"/>
          <ac:cxnSpMkLst>
            <pc:docMk/>
            <pc:sldMk cId="4113159857" sldId="2147477613"/>
            <ac:cxnSpMk id="59" creationId="{6D98A38D-0B25-8B46-9C68-78890E09B1EE}"/>
          </ac:cxnSpMkLst>
        </pc:cxnChg>
        <pc:cxnChg chg="add del mod">
          <ac:chgData name="Allondra Shaira D. Serdenia" userId="9ae3e6ed-e65e-43e3-9214-e25855e73eff" providerId="ADAL" clId="{E94D17CD-890D-4103-8CB9-8CC54FC5125F}" dt="2026-01-13T03:04:24.815" v="4158" actId="478"/>
          <ac:cxnSpMkLst>
            <pc:docMk/>
            <pc:sldMk cId="4113159857" sldId="2147477613"/>
            <ac:cxnSpMk id="61" creationId="{7FFFCB37-EF41-75D3-D8D0-3EF0C328161E}"/>
          </ac:cxnSpMkLst>
        </pc:cxnChg>
        <pc:cxnChg chg="add mod">
          <ac:chgData name="Allondra Shaira D. Serdenia" userId="9ae3e6ed-e65e-43e3-9214-e25855e73eff" providerId="ADAL" clId="{E94D17CD-890D-4103-8CB9-8CC54FC5125F}" dt="2026-01-13T03:05:14.223" v="4162" actId="1076"/>
          <ac:cxnSpMkLst>
            <pc:docMk/>
            <pc:sldMk cId="4113159857" sldId="2147477613"/>
            <ac:cxnSpMk id="65" creationId="{6FC1C12A-CDB5-5C5D-1BC1-700BACC7ADBC}"/>
          </ac:cxnSpMkLst>
        </pc:cxnChg>
        <pc:cxnChg chg="add mod">
          <ac:chgData name="Allondra Shaira D. Serdenia" userId="9ae3e6ed-e65e-43e3-9214-e25855e73eff" providerId="ADAL" clId="{E94D17CD-890D-4103-8CB9-8CC54FC5125F}" dt="2026-01-13T03:06:35.351" v="4178" actId="1076"/>
          <ac:cxnSpMkLst>
            <pc:docMk/>
            <pc:sldMk cId="4113159857" sldId="2147477613"/>
            <ac:cxnSpMk id="67" creationId="{40F9616D-D538-CF95-5357-7A08DF447CAB}"/>
          </ac:cxnSpMkLst>
        </pc:cxnChg>
      </pc:sldChg>
      <pc:sldChg chg="modSp add del mod modNotesTx">
        <pc:chgData name="Allondra Shaira D. Serdenia" userId="9ae3e6ed-e65e-43e3-9214-e25855e73eff" providerId="ADAL" clId="{E94D17CD-890D-4103-8CB9-8CC54FC5125F}" dt="2026-01-13T06:57:04.445" v="8433" actId="2696"/>
        <pc:sldMkLst>
          <pc:docMk/>
          <pc:sldMk cId="2622327226" sldId="2147477614"/>
        </pc:sldMkLst>
        <pc:spChg chg="mod">
          <ac:chgData name="Allondra Shaira D. Serdenia" userId="9ae3e6ed-e65e-43e3-9214-e25855e73eff" providerId="ADAL" clId="{E94D17CD-890D-4103-8CB9-8CC54FC5125F}" dt="2026-01-13T03:58:56.764" v="6092" actId="20577"/>
          <ac:spMkLst>
            <pc:docMk/>
            <pc:sldMk cId="2622327226" sldId="2147477614"/>
            <ac:spMk id="8" creationId="{98B9D903-749B-B1C7-5F92-0291CBC4B81F}"/>
          </ac:spMkLst>
        </pc:spChg>
      </pc:sldChg>
      <pc:sldChg chg="add del ord">
        <pc:chgData name="Allondra Shaira D. Serdenia" userId="9ae3e6ed-e65e-43e3-9214-e25855e73eff" providerId="ADAL" clId="{E94D17CD-890D-4103-8CB9-8CC54FC5125F}" dt="2026-01-13T07:05:44.886" v="8440" actId="2696"/>
        <pc:sldMkLst>
          <pc:docMk/>
          <pc:sldMk cId="2574417726" sldId="2147477615"/>
        </pc:sldMkLst>
      </pc:sldChg>
      <pc:sldChg chg="addSp modSp add mod modNotesTx">
        <pc:chgData name="Allondra Shaira D. Serdenia" userId="9ae3e6ed-e65e-43e3-9214-e25855e73eff" providerId="ADAL" clId="{E94D17CD-890D-4103-8CB9-8CC54FC5125F}" dt="2026-01-13T07:37:17.984" v="9288" actId="20577"/>
        <pc:sldMkLst>
          <pc:docMk/>
          <pc:sldMk cId="2882881117" sldId="2147477616"/>
        </pc:sldMkLst>
        <pc:spChg chg="add mod">
          <ac:chgData name="Allondra Shaira D. Serdenia" userId="9ae3e6ed-e65e-43e3-9214-e25855e73eff" providerId="ADAL" clId="{E94D17CD-890D-4103-8CB9-8CC54FC5125F}" dt="2026-01-13T06:11:19.482" v="7942" actId="14100"/>
          <ac:spMkLst>
            <pc:docMk/>
            <pc:sldMk cId="2882881117" sldId="2147477616"/>
            <ac:spMk id="2" creationId="{6ABD533B-FB9A-A266-712D-3592F9FB3597}"/>
          </ac:spMkLst>
        </pc:spChg>
        <pc:spChg chg="add mod">
          <ac:chgData name="Allondra Shaira D. Serdenia" userId="9ae3e6ed-e65e-43e3-9214-e25855e73eff" providerId="ADAL" clId="{E94D17CD-890D-4103-8CB9-8CC54FC5125F}" dt="2026-01-13T06:11:32.280" v="7944" actId="1076"/>
          <ac:spMkLst>
            <pc:docMk/>
            <pc:sldMk cId="2882881117" sldId="2147477616"/>
            <ac:spMk id="7" creationId="{F05233E2-8FDF-2A73-FE42-0EDA6379DC88}"/>
          </ac:spMkLst>
        </pc:spChg>
        <pc:spChg chg="mod">
          <ac:chgData name="Allondra Shaira D. Serdenia" userId="9ae3e6ed-e65e-43e3-9214-e25855e73eff" providerId="ADAL" clId="{E94D17CD-890D-4103-8CB9-8CC54FC5125F}" dt="2026-01-13T06:02:39.654" v="7535" actId="1076"/>
          <ac:spMkLst>
            <pc:docMk/>
            <pc:sldMk cId="2882881117" sldId="2147477616"/>
            <ac:spMk id="8" creationId="{382CF771-1F43-7AB3-22E0-6007EB4CD76B}"/>
          </ac:spMkLst>
        </pc:spChg>
        <pc:picChg chg="add mod">
          <ac:chgData name="Allondra Shaira D. Serdenia" userId="9ae3e6ed-e65e-43e3-9214-e25855e73eff" providerId="ADAL" clId="{E94D17CD-890D-4103-8CB9-8CC54FC5125F}" dt="2026-01-13T06:10:41.160" v="7932" actId="1076"/>
          <ac:picMkLst>
            <pc:docMk/>
            <pc:sldMk cId="2882881117" sldId="2147477616"/>
            <ac:picMk id="4" creationId="{46CC5442-899A-6AD8-058A-D2F0EDBC2900}"/>
          </ac:picMkLst>
        </pc:picChg>
        <pc:picChg chg="add mod">
          <ac:chgData name="Allondra Shaira D. Serdenia" userId="9ae3e6ed-e65e-43e3-9214-e25855e73eff" providerId="ADAL" clId="{E94D17CD-890D-4103-8CB9-8CC54FC5125F}" dt="2026-01-13T06:11:35.139" v="7945" actId="1076"/>
          <ac:picMkLst>
            <pc:docMk/>
            <pc:sldMk cId="2882881117" sldId="2147477616"/>
            <ac:picMk id="6" creationId="{1EF4AC14-7DB6-E958-D6CE-19D4FEB1B8D3}"/>
          </ac:picMkLst>
        </pc:picChg>
      </pc:sldChg>
      <pc:sldChg chg="new del ord">
        <pc:chgData name="Allondra Shaira D. Serdenia" userId="9ae3e6ed-e65e-43e3-9214-e25855e73eff" providerId="ADAL" clId="{E94D17CD-890D-4103-8CB9-8CC54FC5125F}" dt="2026-01-13T06:13:58.361" v="7949" actId="2696"/>
        <pc:sldMkLst>
          <pc:docMk/>
          <pc:sldMk cId="848180315" sldId="2147477617"/>
        </pc:sldMkLst>
      </pc:sldChg>
      <pc:sldChg chg="addSp modSp add mod ord modNotesTx">
        <pc:chgData name="Allondra Shaira D. Serdenia" userId="9ae3e6ed-e65e-43e3-9214-e25855e73eff" providerId="ADAL" clId="{E94D17CD-890D-4103-8CB9-8CC54FC5125F}" dt="2026-01-13T07:34:00.250" v="9281" actId="113"/>
        <pc:sldMkLst>
          <pc:docMk/>
          <pc:sldMk cId="4124657412" sldId="2147477617"/>
        </pc:sldMkLst>
        <pc:spChg chg="add mod">
          <ac:chgData name="Allondra Shaira D. Serdenia" userId="9ae3e6ed-e65e-43e3-9214-e25855e73eff" providerId="ADAL" clId="{E94D17CD-890D-4103-8CB9-8CC54FC5125F}" dt="2026-01-13T07:34:00.250" v="9281" actId="113"/>
          <ac:spMkLst>
            <pc:docMk/>
            <pc:sldMk cId="4124657412" sldId="2147477617"/>
            <ac:spMk id="2" creationId="{0E77A9BF-3A9C-223F-BEAA-E98BB5D1ED2A}"/>
          </ac:spMkLst>
        </pc:spChg>
        <pc:spChg chg="mod">
          <ac:chgData name="Allondra Shaira D. Serdenia" userId="9ae3e6ed-e65e-43e3-9214-e25855e73eff" providerId="ADAL" clId="{E94D17CD-890D-4103-8CB9-8CC54FC5125F}" dt="2026-01-13T06:15:04.129" v="7965" actId="113"/>
          <ac:spMkLst>
            <pc:docMk/>
            <pc:sldMk cId="4124657412" sldId="2147477617"/>
            <ac:spMk id="8" creationId="{2D56F490-E94D-54E1-9827-9BE873AD36AC}"/>
          </ac:spMkLst>
        </pc:spChg>
        <pc:picChg chg="add mod">
          <ac:chgData name="Allondra Shaira D. Serdenia" userId="9ae3e6ed-e65e-43e3-9214-e25855e73eff" providerId="ADAL" clId="{E94D17CD-890D-4103-8CB9-8CC54FC5125F}" dt="2026-01-13T06:15:32.330" v="7971" actId="1076"/>
          <ac:picMkLst>
            <pc:docMk/>
            <pc:sldMk cId="4124657412" sldId="2147477617"/>
            <ac:picMk id="1026" creationId="{69A1AE16-4532-BE44-7CAB-7158C2DEFE7F}"/>
          </ac:picMkLst>
        </pc:picChg>
      </pc:sldChg>
      <pc:sldChg chg="addSp delSp modSp add mod modNotesTx">
        <pc:chgData name="Allondra Shaira D. Serdenia" userId="9ae3e6ed-e65e-43e3-9214-e25855e73eff" providerId="ADAL" clId="{E94D17CD-890D-4103-8CB9-8CC54FC5125F}" dt="2026-01-13T06:57:13.547" v="8435" actId="20577"/>
        <pc:sldMkLst>
          <pc:docMk/>
          <pc:sldMk cId="342343039" sldId="2147477618"/>
        </pc:sldMkLst>
        <pc:spChg chg="del mod">
          <ac:chgData name="Allondra Shaira D. Serdenia" userId="9ae3e6ed-e65e-43e3-9214-e25855e73eff" providerId="ADAL" clId="{E94D17CD-890D-4103-8CB9-8CC54FC5125F}" dt="2026-01-13T06:20:51.468" v="8028" actId="478"/>
          <ac:spMkLst>
            <pc:docMk/>
            <pc:sldMk cId="342343039" sldId="2147477618"/>
            <ac:spMk id="2" creationId="{2994A723-2ECC-D785-B807-FDB73E29AA24}"/>
          </ac:spMkLst>
        </pc:spChg>
        <pc:spChg chg="add mod">
          <ac:chgData name="Allondra Shaira D. Serdenia" userId="9ae3e6ed-e65e-43e3-9214-e25855e73eff" providerId="ADAL" clId="{E94D17CD-890D-4103-8CB9-8CC54FC5125F}" dt="2026-01-13T06:27:30.489" v="8118" actId="20577"/>
          <ac:spMkLst>
            <pc:docMk/>
            <pc:sldMk cId="342343039" sldId="2147477618"/>
            <ac:spMk id="7" creationId="{B1324951-9688-FC80-F979-10A61A21657A}"/>
          </ac:spMkLst>
        </pc:spChg>
        <pc:spChg chg="mod">
          <ac:chgData name="Allondra Shaira D. Serdenia" userId="9ae3e6ed-e65e-43e3-9214-e25855e73eff" providerId="ADAL" clId="{E94D17CD-890D-4103-8CB9-8CC54FC5125F}" dt="2026-01-13T06:19:25.824" v="8019" actId="2711"/>
          <ac:spMkLst>
            <pc:docMk/>
            <pc:sldMk cId="342343039" sldId="2147477618"/>
            <ac:spMk id="8" creationId="{C4D3F990-5282-C32F-3B9E-08AC2FF079A8}"/>
          </ac:spMkLst>
        </pc:spChg>
        <pc:picChg chg="add del mod">
          <ac:chgData name="Allondra Shaira D. Serdenia" userId="9ae3e6ed-e65e-43e3-9214-e25855e73eff" providerId="ADAL" clId="{E94D17CD-890D-4103-8CB9-8CC54FC5125F}" dt="2026-01-13T06:21:38.289" v="8034" actId="478"/>
          <ac:picMkLst>
            <pc:docMk/>
            <pc:sldMk cId="342343039" sldId="2147477618"/>
            <ac:picMk id="4" creationId="{CF21F66F-B395-A997-9753-A4D4458A6460}"/>
          </ac:picMkLst>
        </pc:picChg>
        <pc:picChg chg="add mod">
          <ac:chgData name="Allondra Shaira D. Serdenia" userId="9ae3e6ed-e65e-43e3-9214-e25855e73eff" providerId="ADAL" clId="{E94D17CD-890D-4103-8CB9-8CC54FC5125F}" dt="2026-01-13T06:21:53.581" v="8039" actId="1076"/>
          <ac:picMkLst>
            <pc:docMk/>
            <pc:sldMk cId="342343039" sldId="2147477618"/>
            <ac:picMk id="6" creationId="{D96F3603-1A99-7F9B-7458-3BC7CF4FB4D3}"/>
          </ac:picMkLst>
        </pc:picChg>
        <pc:picChg chg="del">
          <ac:chgData name="Allondra Shaira D. Serdenia" userId="9ae3e6ed-e65e-43e3-9214-e25855e73eff" providerId="ADAL" clId="{E94D17CD-890D-4103-8CB9-8CC54FC5125F}" dt="2026-01-13T06:19:48.754" v="8020" actId="478"/>
          <ac:picMkLst>
            <pc:docMk/>
            <pc:sldMk cId="342343039" sldId="2147477618"/>
            <ac:picMk id="1026" creationId="{24139ACF-2B5D-003C-B10D-C46A23EF58B3}"/>
          </ac:picMkLst>
        </pc:picChg>
      </pc:sldChg>
      <pc:sldChg chg="addSp delSp modSp add mod modNotesTx">
        <pc:chgData name="Allondra Shaira D. Serdenia" userId="9ae3e6ed-e65e-43e3-9214-e25855e73eff" providerId="ADAL" clId="{E94D17CD-890D-4103-8CB9-8CC54FC5125F}" dt="2026-01-13T09:13:54.669" v="11316" actId="1076"/>
        <pc:sldMkLst>
          <pc:docMk/>
          <pc:sldMk cId="413611584" sldId="2147477619"/>
        </pc:sldMkLst>
        <pc:spChg chg="add mod">
          <ac:chgData name="Allondra Shaira D. Serdenia" userId="9ae3e6ed-e65e-43e3-9214-e25855e73eff" providerId="ADAL" clId="{E94D17CD-890D-4103-8CB9-8CC54FC5125F}" dt="2026-01-13T06:55:00.366" v="8340" actId="20577"/>
          <ac:spMkLst>
            <pc:docMk/>
            <pc:sldMk cId="413611584" sldId="2147477619"/>
            <ac:spMk id="4" creationId="{B9FD3294-24AE-E780-905B-D37E6070058E}"/>
          </ac:spMkLst>
        </pc:spChg>
        <pc:spChg chg="del">
          <ac:chgData name="Allondra Shaira D. Serdenia" userId="9ae3e6ed-e65e-43e3-9214-e25855e73eff" providerId="ADAL" clId="{E94D17CD-890D-4103-8CB9-8CC54FC5125F}" dt="2026-01-13T06:30:22.889" v="8126" actId="478"/>
          <ac:spMkLst>
            <pc:docMk/>
            <pc:sldMk cId="413611584" sldId="2147477619"/>
            <ac:spMk id="7" creationId="{279BAF00-E3A6-2677-B14E-E712D62E0579}"/>
          </ac:spMkLst>
        </pc:spChg>
        <pc:spChg chg="mod">
          <ac:chgData name="Allondra Shaira D. Serdenia" userId="9ae3e6ed-e65e-43e3-9214-e25855e73eff" providerId="ADAL" clId="{E94D17CD-890D-4103-8CB9-8CC54FC5125F}" dt="2026-01-13T06:51:52.557" v="8317" actId="20577"/>
          <ac:spMkLst>
            <pc:docMk/>
            <pc:sldMk cId="413611584" sldId="2147477619"/>
            <ac:spMk id="8" creationId="{FAC3926E-A0C7-3294-E516-E2E99A8FE2AB}"/>
          </ac:spMkLst>
        </pc:spChg>
        <pc:picChg chg="mod">
          <ac:chgData name="Allondra Shaira D. Serdenia" userId="9ae3e6ed-e65e-43e3-9214-e25855e73eff" providerId="ADAL" clId="{E94D17CD-890D-4103-8CB9-8CC54FC5125F}" dt="2026-01-13T09:13:54.669" v="11316" actId="1076"/>
          <ac:picMkLst>
            <pc:docMk/>
            <pc:sldMk cId="413611584" sldId="2147477619"/>
            <ac:picMk id="2" creationId="{3706FE20-4A1D-89E3-38FF-D1761B795753}"/>
          </ac:picMkLst>
        </pc:picChg>
        <pc:picChg chg="add mod">
          <ac:chgData name="Allondra Shaira D. Serdenia" userId="9ae3e6ed-e65e-43e3-9214-e25855e73eff" providerId="ADAL" clId="{E94D17CD-890D-4103-8CB9-8CC54FC5125F}" dt="2026-01-13T06:34:50.106" v="8141" actId="1076"/>
          <ac:picMkLst>
            <pc:docMk/>
            <pc:sldMk cId="413611584" sldId="2147477619"/>
            <ac:picMk id="3" creationId="{2E43DA9D-4771-E25D-CA77-778183314FDF}"/>
          </ac:picMkLst>
        </pc:picChg>
        <pc:picChg chg="add mod">
          <ac:chgData name="Allondra Shaira D. Serdenia" userId="9ae3e6ed-e65e-43e3-9214-e25855e73eff" providerId="ADAL" clId="{E94D17CD-890D-4103-8CB9-8CC54FC5125F}" dt="2026-01-13T09:13:50.790" v="11314" actId="1076"/>
          <ac:picMkLst>
            <pc:docMk/>
            <pc:sldMk cId="413611584" sldId="2147477619"/>
            <ac:picMk id="5" creationId="{E1868938-653B-FE5A-E932-771CED562E7F}"/>
          </ac:picMkLst>
        </pc:picChg>
        <pc:picChg chg="del">
          <ac:chgData name="Allondra Shaira D. Serdenia" userId="9ae3e6ed-e65e-43e3-9214-e25855e73eff" providerId="ADAL" clId="{E94D17CD-890D-4103-8CB9-8CC54FC5125F}" dt="2026-01-13T06:30:18.959" v="8125" actId="478"/>
          <ac:picMkLst>
            <pc:docMk/>
            <pc:sldMk cId="413611584" sldId="2147477619"/>
            <ac:picMk id="6" creationId="{E057DDCB-1216-D768-24A2-7D8E0F8BFF1E}"/>
          </ac:picMkLst>
        </pc:picChg>
      </pc:sldChg>
      <pc:sldChg chg="addSp delSp modSp add mod modNotesTx">
        <pc:chgData name="Allondra Shaira D. Serdenia" userId="9ae3e6ed-e65e-43e3-9214-e25855e73eff" providerId="ADAL" clId="{E94D17CD-890D-4103-8CB9-8CC54FC5125F}" dt="2026-01-13T06:56:01.262" v="8432" actId="20577"/>
        <pc:sldMkLst>
          <pc:docMk/>
          <pc:sldMk cId="1025514253" sldId="2147477620"/>
        </pc:sldMkLst>
        <pc:spChg chg="add del mod">
          <ac:chgData name="Allondra Shaira D. Serdenia" userId="9ae3e6ed-e65e-43e3-9214-e25855e73eff" providerId="ADAL" clId="{E94D17CD-890D-4103-8CB9-8CC54FC5125F}" dt="2026-01-13T06:41:39.425" v="8166" actId="478"/>
          <ac:spMkLst>
            <pc:docMk/>
            <pc:sldMk cId="1025514253" sldId="2147477620"/>
            <ac:spMk id="2" creationId="{9B527A9F-2723-FC9F-B8D8-2F49716F8E1B}"/>
          </ac:spMkLst>
        </pc:spChg>
        <pc:spChg chg="add del mod">
          <ac:chgData name="Allondra Shaira D. Serdenia" userId="9ae3e6ed-e65e-43e3-9214-e25855e73eff" providerId="ADAL" clId="{E94D17CD-890D-4103-8CB9-8CC54FC5125F}" dt="2026-01-13T06:42:20.498" v="8169" actId="478"/>
          <ac:spMkLst>
            <pc:docMk/>
            <pc:sldMk cId="1025514253" sldId="2147477620"/>
            <ac:spMk id="4" creationId="{9B527A9F-2723-FC9F-B8D8-2F49716F8E1B}"/>
          </ac:spMkLst>
        </pc:spChg>
        <pc:spChg chg="mod">
          <ac:chgData name="Allondra Shaira D. Serdenia" userId="9ae3e6ed-e65e-43e3-9214-e25855e73eff" providerId="ADAL" clId="{E94D17CD-890D-4103-8CB9-8CC54FC5125F}" dt="2026-01-13T06:48:13.794" v="8277" actId="14100"/>
          <ac:spMkLst>
            <pc:docMk/>
            <pc:sldMk cId="1025514253" sldId="2147477620"/>
            <ac:spMk id="8" creationId="{117195AF-FEB3-8851-05DA-D09DA978BD42}"/>
          </ac:spMkLst>
        </pc:spChg>
        <pc:spChg chg="add mod">
          <ac:chgData name="Allondra Shaira D. Serdenia" userId="9ae3e6ed-e65e-43e3-9214-e25855e73eff" providerId="ADAL" clId="{E94D17CD-890D-4103-8CB9-8CC54FC5125F}" dt="2026-01-13T06:56:01.262" v="8432" actId="20577"/>
          <ac:spMkLst>
            <pc:docMk/>
            <pc:sldMk cId="1025514253" sldId="2147477620"/>
            <ac:spMk id="10" creationId="{CC4A7ABF-0E80-BE54-5560-31550639A4C8}"/>
          </ac:spMkLst>
        </pc:spChg>
        <pc:spChg chg="del">
          <ac:chgData name="Allondra Shaira D. Serdenia" userId="9ae3e6ed-e65e-43e3-9214-e25855e73eff" providerId="ADAL" clId="{E94D17CD-890D-4103-8CB9-8CC54FC5125F}" dt="2026-01-13T06:47:31.982" v="8269" actId="478"/>
          <ac:spMkLst>
            <pc:docMk/>
            <pc:sldMk cId="1025514253" sldId="2147477620"/>
            <ac:spMk id="72" creationId="{73124306-9CDC-E54E-EE0F-317CBA28C645}"/>
          </ac:spMkLst>
        </pc:spChg>
        <pc:picChg chg="del">
          <ac:chgData name="Allondra Shaira D. Serdenia" userId="9ae3e6ed-e65e-43e3-9214-e25855e73eff" providerId="ADAL" clId="{E94D17CD-890D-4103-8CB9-8CC54FC5125F}" dt="2026-01-13T06:36:10.113" v="8148" actId="478"/>
          <ac:picMkLst>
            <pc:docMk/>
            <pc:sldMk cId="1025514253" sldId="2147477620"/>
            <ac:picMk id="3" creationId="{21AEE8D0-0291-343F-C35D-F3E4663263C4}"/>
          </ac:picMkLst>
        </pc:picChg>
        <pc:picChg chg="add del mod">
          <ac:chgData name="Allondra Shaira D. Serdenia" userId="9ae3e6ed-e65e-43e3-9214-e25855e73eff" providerId="ADAL" clId="{E94D17CD-890D-4103-8CB9-8CC54FC5125F}" dt="2026-01-13T06:44:02.121" v="8181" actId="478"/>
          <ac:picMkLst>
            <pc:docMk/>
            <pc:sldMk cId="1025514253" sldId="2147477620"/>
            <ac:picMk id="6" creationId="{AB72B24F-6B57-672B-2061-F46B08A909D9}"/>
          </ac:picMkLst>
        </pc:picChg>
        <pc:picChg chg="add mod">
          <ac:chgData name="Allondra Shaira D. Serdenia" userId="9ae3e6ed-e65e-43e3-9214-e25855e73eff" providerId="ADAL" clId="{E94D17CD-890D-4103-8CB9-8CC54FC5125F}" dt="2026-01-13T06:49:12.788" v="8288" actId="1076"/>
          <ac:picMkLst>
            <pc:docMk/>
            <pc:sldMk cId="1025514253" sldId="2147477620"/>
            <ac:picMk id="9" creationId="{3DB121E5-7519-B45E-C671-86C440501726}"/>
          </ac:picMkLst>
        </pc:picChg>
      </pc:sldChg>
      <pc:sldChg chg="modSp add mod ord modNotesTx">
        <pc:chgData name="Allondra Shaira D. Serdenia" userId="9ae3e6ed-e65e-43e3-9214-e25855e73eff" providerId="ADAL" clId="{E94D17CD-890D-4103-8CB9-8CC54FC5125F}" dt="2026-01-13T07:08:27.959" v="8555" actId="20577"/>
        <pc:sldMkLst>
          <pc:docMk/>
          <pc:sldMk cId="3455302482" sldId="2147477621"/>
        </pc:sldMkLst>
        <pc:spChg chg="mod">
          <ac:chgData name="Allondra Shaira D. Serdenia" userId="9ae3e6ed-e65e-43e3-9214-e25855e73eff" providerId="ADAL" clId="{E94D17CD-890D-4103-8CB9-8CC54FC5125F}" dt="2026-01-13T07:07:08.907" v="8469" actId="2711"/>
          <ac:spMkLst>
            <pc:docMk/>
            <pc:sldMk cId="3455302482" sldId="2147477621"/>
            <ac:spMk id="51" creationId="{E137B862-953B-A3A3-B992-786C17124F4F}"/>
          </ac:spMkLst>
        </pc:spChg>
      </pc:sldChg>
      <pc:sldChg chg="addSp delSp modSp mod modNotesTx">
        <pc:chgData name="Allondra Shaira D. Serdenia" userId="9ae3e6ed-e65e-43e3-9214-e25855e73eff" providerId="ADAL" clId="{E94D17CD-890D-4103-8CB9-8CC54FC5125F}" dt="2026-01-13T09:32:07.859" v="11942" actId="20577"/>
        <pc:sldMkLst>
          <pc:docMk/>
          <pc:sldMk cId="1011587391" sldId="2147477622"/>
        </pc:sldMkLst>
        <pc:spChg chg="mod">
          <ac:chgData name="Allondra Shaira D. Serdenia" userId="9ae3e6ed-e65e-43e3-9214-e25855e73eff" providerId="ADAL" clId="{E94D17CD-890D-4103-8CB9-8CC54FC5125F}" dt="2026-01-13T09:20:12.213" v="11658" actId="113"/>
          <ac:spMkLst>
            <pc:docMk/>
            <pc:sldMk cId="1011587391" sldId="2147477622"/>
            <ac:spMk id="4" creationId="{AC48D98E-0322-23D8-3FBA-81D7CF74FFAD}"/>
          </ac:spMkLst>
        </pc:spChg>
        <pc:spChg chg="mod">
          <ac:chgData name="Allondra Shaira D. Serdenia" userId="9ae3e6ed-e65e-43e3-9214-e25855e73eff" providerId="ADAL" clId="{E94D17CD-890D-4103-8CB9-8CC54FC5125F}" dt="2026-01-13T09:16:13.667" v="11335" actId="1076"/>
          <ac:spMkLst>
            <pc:docMk/>
            <pc:sldMk cId="1011587391" sldId="2147477622"/>
            <ac:spMk id="8" creationId="{CE477140-FF52-FA57-C498-BA271C9C07F6}"/>
          </ac:spMkLst>
        </pc:spChg>
        <pc:spChg chg="add mod">
          <ac:chgData name="Allondra Shaira D. Serdenia" userId="9ae3e6ed-e65e-43e3-9214-e25855e73eff" providerId="ADAL" clId="{E94D17CD-890D-4103-8CB9-8CC54FC5125F}" dt="2026-01-13T09:15:16.872" v="11327" actId="1076"/>
          <ac:spMkLst>
            <pc:docMk/>
            <pc:sldMk cId="1011587391" sldId="2147477622"/>
            <ac:spMk id="9" creationId="{CD4EA790-B046-17EA-0892-8D6ED8164A5B}"/>
          </ac:spMkLst>
        </pc:spChg>
        <pc:spChg chg="add mod">
          <ac:chgData name="Allondra Shaira D. Serdenia" userId="9ae3e6ed-e65e-43e3-9214-e25855e73eff" providerId="ADAL" clId="{E94D17CD-890D-4103-8CB9-8CC54FC5125F}" dt="2026-01-13T09:15:55.631" v="11333" actId="113"/>
          <ac:spMkLst>
            <pc:docMk/>
            <pc:sldMk cId="1011587391" sldId="2147477622"/>
            <ac:spMk id="11" creationId="{D3678156-3BF0-DB10-4E72-0261D7BF624E}"/>
          </ac:spMkLst>
        </pc:spChg>
        <pc:graphicFrameChg chg="add del mod modGraphic">
          <ac:chgData name="Allondra Shaira D. Serdenia" userId="9ae3e6ed-e65e-43e3-9214-e25855e73eff" providerId="ADAL" clId="{E94D17CD-890D-4103-8CB9-8CC54FC5125F}" dt="2026-01-13T08:53:02.733" v="10453" actId="21"/>
          <ac:graphicFrameMkLst>
            <pc:docMk/>
            <pc:sldMk cId="1011587391" sldId="2147477622"/>
            <ac:graphicFrameMk id="2" creationId="{3B2F8B5B-6AEA-5AE7-A450-F87DD6773FC3}"/>
          </ac:graphicFrameMkLst>
        </pc:graphicFrameChg>
        <pc:graphicFrameChg chg="add del mod">
          <ac:chgData name="Allondra Shaira D. Serdenia" userId="9ae3e6ed-e65e-43e3-9214-e25855e73eff" providerId="ADAL" clId="{E94D17CD-890D-4103-8CB9-8CC54FC5125F}" dt="2026-01-13T08:53:10.006" v="10456" actId="21"/>
          <ac:graphicFrameMkLst>
            <pc:docMk/>
            <pc:sldMk cId="1011587391" sldId="2147477622"/>
            <ac:graphicFrameMk id="5" creationId="{3B2F8B5B-6AEA-5AE7-A450-F87DD6773FC3}"/>
          </ac:graphicFrameMkLst>
        </pc:graphicFrameChg>
        <pc:graphicFrameChg chg="add mod">
          <ac:chgData name="Allondra Shaira D. Serdenia" userId="9ae3e6ed-e65e-43e3-9214-e25855e73eff" providerId="ADAL" clId="{E94D17CD-890D-4103-8CB9-8CC54FC5125F}" dt="2026-01-13T08:53:11.379" v="10457"/>
          <ac:graphicFrameMkLst>
            <pc:docMk/>
            <pc:sldMk cId="1011587391" sldId="2147477622"/>
            <ac:graphicFrameMk id="6" creationId="{3B2F8B5B-6AEA-5AE7-A450-F87DD6773FC3}"/>
          </ac:graphicFrameMkLst>
        </pc:graphicFrameChg>
        <pc:graphicFrameChg chg="add del mod modGraphic">
          <ac:chgData name="Allondra Shaira D. Serdenia" userId="9ae3e6ed-e65e-43e3-9214-e25855e73eff" providerId="ADAL" clId="{E94D17CD-890D-4103-8CB9-8CC54FC5125F}" dt="2026-01-13T08:54:01.905" v="10466" actId="478"/>
          <ac:graphicFrameMkLst>
            <pc:docMk/>
            <pc:sldMk cId="1011587391" sldId="2147477622"/>
            <ac:graphicFrameMk id="7" creationId="{05D6F0B6-E315-B14E-D28A-AD4088CE41BB}"/>
          </ac:graphicFrameMkLst>
        </pc:graphicFrameChg>
        <pc:picChg chg="del mod">
          <ac:chgData name="Allondra Shaira D. Serdenia" userId="9ae3e6ed-e65e-43e3-9214-e25855e73eff" providerId="ADAL" clId="{E94D17CD-890D-4103-8CB9-8CC54FC5125F}" dt="2026-01-13T09:01:06.121" v="10857" actId="21"/>
          <ac:picMkLst>
            <pc:docMk/>
            <pc:sldMk cId="1011587391" sldId="2147477622"/>
            <ac:picMk id="3" creationId="{2F541515-F289-D214-E1BF-76ECB825286C}"/>
          </ac:picMkLst>
        </pc:picChg>
        <pc:picChg chg="add del mod">
          <ac:chgData name="Allondra Shaira D. Serdenia" userId="9ae3e6ed-e65e-43e3-9214-e25855e73eff" providerId="ADAL" clId="{E94D17CD-890D-4103-8CB9-8CC54FC5125F}" dt="2026-01-13T09:01:15.352" v="10860" actId="478"/>
          <ac:picMkLst>
            <pc:docMk/>
            <pc:sldMk cId="1011587391" sldId="2147477622"/>
            <ac:picMk id="10" creationId="{2F541515-F289-D214-E1BF-76ECB825286C}"/>
          </ac:picMkLst>
        </pc:picChg>
        <pc:cxnChg chg="add mod">
          <ac:chgData name="Allondra Shaira D. Serdenia" userId="9ae3e6ed-e65e-43e3-9214-e25855e73eff" providerId="ADAL" clId="{E94D17CD-890D-4103-8CB9-8CC54FC5125F}" dt="2026-01-13T09:14:48.728" v="11323" actId="12788"/>
          <ac:cxnSpMkLst>
            <pc:docMk/>
            <pc:sldMk cId="1011587391" sldId="2147477622"/>
            <ac:cxnSpMk id="13" creationId="{EDA429A0-B32E-E4B6-F0A0-129263CA8145}"/>
          </ac:cxnSpMkLst>
        </pc:cxnChg>
      </pc:sldChg>
      <pc:sldChg chg="addSp delSp add del mod">
        <pc:chgData name="Allondra Shaira D. Serdenia" userId="9ae3e6ed-e65e-43e3-9214-e25855e73eff" providerId="ADAL" clId="{E94D17CD-890D-4103-8CB9-8CC54FC5125F}" dt="2026-01-13T09:16:56.954" v="11336" actId="2696"/>
        <pc:sldMkLst>
          <pc:docMk/>
          <pc:sldMk cId="662910489" sldId="2147477623"/>
        </pc:sldMkLst>
        <pc:graphicFrameChg chg="add del">
          <ac:chgData name="Allondra Shaira D. Serdenia" userId="9ae3e6ed-e65e-43e3-9214-e25855e73eff" providerId="ADAL" clId="{E94D17CD-890D-4103-8CB9-8CC54FC5125F}" dt="2026-01-13T08:53:57.794" v="10465" actId="478"/>
          <ac:graphicFrameMkLst>
            <pc:docMk/>
            <pc:sldMk cId="662910489" sldId="2147477623"/>
            <ac:graphicFrameMk id="7" creationId="{858AE623-9533-12B7-9115-53E357427A74}"/>
          </ac:graphicFrameMkLst>
        </pc:graphicFrameChg>
      </pc:sldChg>
    </pc:docChg>
  </pc:docChgLst>
  <pc:docChgLst>
    <pc:chgData name="PMO PFM" userId="S::pmo@pfm.gov.ph::c4e83443-b408-4fe1-b217-e4af94b68a5b" providerId="AD" clId="Web-{8B0A9CDA-9768-1D87-5A70-FA98A3C70880}"/>
    <pc:docChg chg="addSld modSld">
      <pc:chgData name="PMO PFM" userId="S::pmo@pfm.gov.ph::c4e83443-b408-4fe1-b217-e4af94b68a5b" providerId="AD" clId="Web-{8B0A9CDA-9768-1D87-5A70-FA98A3C70880}" dt="2026-01-13T08:37:29.712" v="45" actId="1076"/>
      <pc:docMkLst>
        <pc:docMk/>
      </pc:docMkLst>
      <pc:sldChg chg="addSp delSp modSp">
        <pc:chgData name="PMO PFM" userId="S::pmo@pfm.gov.ph::c4e83443-b408-4fe1-b217-e4af94b68a5b" providerId="AD" clId="Web-{8B0A9CDA-9768-1D87-5A70-FA98A3C70880}" dt="2026-01-13T08:37:05.994" v="11" actId="14100"/>
        <pc:sldMkLst>
          <pc:docMk/>
          <pc:sldMk cId="413611584" sldId="2147477619"/>
        </pc:sldMkLst>
        <pc:spChg chg="mod">
          <ac:chgData name="PMO PFM" userId="S::pmo@pfm.gov.ph::c4e83443-b408-4fe1-b217-e4af94b68a5b" providerId="AD" clId="Web-{8B0A9CDA-9768-1D87-5A70-FA98A3C70880}" dt="2026-01-13T08:37:02.307" v="10" actId="1076"/>
          <ac:spMkLst>
            <pc:docMk/>
            <pc:sldMk cId="413611584" sldId="2147477619"/>
            <ac:spMk id="4" creationId="{B9FD3294-24AE-E780-905B-D37E6070058E}"/>
          </ac:spMkLst>
        </pc:spChg>
        <pc:picChg chg="add mod">
          <ac:chgData name="PMO PFM" userId="S::pmo@pfm.gov.ph::c4e83443-b408-4fe1-b217-e4af94b68a5b" providerId="AD" clId="Web-{8B0A9CDA-9768-1D87-5A70-FA98A3C70880}" dt="2026-01-13T08:37:05.994" v="11" actId="14100"/>
          <ac:picMkLst>
            <pc:docMk/>
            <pc:sldMk cId="413611584" sldId="2147477619"/>
            <ac:picMk id="2" creationId="{3706FE20-4A1D-89E3-38FF-D1761B795753}"/>
          </ac:picMkLst>
        </pc:picChg>
        <pc:picChg chg="del">
          <ac:chgData name="PMO PFM" userId="S::pmo@pfm.gov.ph::c4e83443-b408-4fe1-b217-e4af94b68a5b" providerId="AD" clId="Web-{8B0A9CDA-9768-1D87-5A70-FA98A3C70880}" dt="2026-01-13T08:36:33.776" v="2"/>
          <ac:picMkLst>
            <pc:docMk/>
            <pc:sldMk cId="413611584" sldId="2147477619"/>
            <ac:picMk id="3" creationId="{2E43DA9D-4771-E25D-CA77-778183314FDF}"/>
          </ac:picMkLst>
        </pc:picChg>
      </pc:sldChg>
      <pc:sldChg chg="modSp add replId">
        <pc:chgData name="PMO PFM" userId="S::pmo@pfm.gov.ph::c4e83443-b408-4fe1-b217-e4af94b68a5b" providerId="AD" clId="Web-{8B0A9CDA-9768-1D87-5A70-FA98A3C70880}" dt="2026-01-13T08:37:29.712" v="45" actId="1076"/>
        <pc:sldMkLst>
          <pc:docMk/>
          <pc:sldMk cId="1011587391" sldId="2147477622"/>
        </pc:sldMkLst>
        <pc:spChg chg="mod">
          <ac:chgData name="PMO PFM" userId="S::pmo@pfm.gov.ph::c4e83443-b408-4fe1-b217-e4af94b68a5b" providerId="AD" clId="Web-{8B0A9CDA-9768-1D87-5A70-FA98A3C70880}" dt="2026-01-13T08:37:29.712" v="45" actId="1076"/>
          <ac:spMkLst>
            <pc:docMk/>
            <pc:sldMk cId="1011587391" sldId="2147477622"/>
            <ac:spMk id="4" creationId="{AC48D98E-0322-23D8-3FBA-81D7CF74FFAD}"/>
          </ac:spMkLst>
        </pc:spChg>
        <pc:spChg chg="mod">
          <ac:chgData name="PMO PFM" userId="S::pmo@pfm.gov.ph::c4e83443-b408-4fe1-b217-e4af94b68a5b" providerId="AD" clId="Web-{8B0A9CDA-9768-1D87-5A70-FA98A3C70880}" dt="2026-01-13T08:37:27.462" v="44" actId="14100"/>
          <ac:spMkLst>
            <pc:docMk/>
            <pc:sldMk cId="1011587391" sldId="2147477622"/>
            <ac:spMk id="8" creationId="{CE477140-FF52-FA57-C498-BA271C9C07F6}"/>
          </ac:spMkLst>
        </pc:spChg>
      </pc:sldChg>
    </pc:docChg>
  </pc:docChgLst>
  <pc:docChgLst>
    <pc:chgData name="PMO PFM" userId="S::pmo@pfm.gov.ph::c4e83443-b408-4fe1-b217-e4af94b68a5b" providerId="AD" clId="Web-{35ACFEBD-68BD-5826-B46C-0AB0BBC418CE}"/>
    <pc:docChg chg="modSld">
      <pc:chgData name="PMO PFM" userId="S::pmo@pfm.gov.ph::c4e83443-b408-4fe1-b217-e4af94b68a5b" providerId="AD" clId="Web-{35ACFEBD-68BD-5826-B46C-0AB0BBC418CE}" dt="2026-01-13T16:27:30.895" v="0"/>
      <pc:docMkLst>
        <pc:docMk/>
      </pc:docMkLst>
      <pc:sldChg chg="modNotes">
        <pc:chgData name="PMO PFM" userId="S::pmo@pfm.gov.ph::c4e83443-b408-4fe1-b217-e4af94b68a5b" providerId="AD" clId="Web-{35ACFEBD-68BD-5826-B46C-0AB0BBC418CE}" dt="2026-01-13T16:27:30.895" v="0"/>
        <pc:sldMkLst>
          <pc:docMk/>
          <pc:sldMk cId="0" sldId="256"/>
        </pc:sldMkLst>
      </pc:sldChg>
    </pc:docChg>
  </pc:docChgLst>
  <pc:docChgLst>
    <pc:chgData name="Suzeth A. Regalado" userId="S::sregalado@dbm.gov.ph::d2a56f89-87fa-4f7b-9776-6f117551f4a4" providerId="AD" clId="Web-{3CA5AA88-D0A7-ED6B-205C-2B09ACC20D54}"/>
    <pc:docChg chg="mod addSld delSld modSld">
      <pc:chgData name="Suzeth A. Regalado" userId="S::sregalado@dbm.gov.ph::d2a56f89-87fa-4f7b-9776-6f117551f4a4" providerId="AD" clId="Web-{3CA5AA88-D0A7-ED6B-205C-2B09ACC20D54}" dt="2026-01-13T09:04:44.431" v="704"/>
      <pc:docMkLst>
        <pc:docMk/>
      </pc:docMkLst>
      <pc:sldChg chg="modSp modNotes">
        <pc:chgData name="Suzeth A. Regalado" userId="S::sregalado@dbm.gov.ph::d2a56f89-87fa-4f7b-9776-6f117551f4a4" providerId="AD" clId="Web-{3CA5AA88-D0A7-ED6B-205C-2B09ACC20D54}" dt="2026-01-13T08:35:10.294" v="9"/>
        <pc:sldMkLst>
          <pc:docMk/>
          <pc:sldMk cId="0" sldId="256"/>
        </pc:sldMkLst>
        <pc:spChg chg="mod">
          <ac:chgData name="Suzeth A. Regalado" userId="S::sregalado@dbm.gov.ph::d2a56f89-87fa-4f7b-9776-6f117551f4a4" providerId="AD" clId="Web-{3CA5AA88-D0A7-ED6B-205C-2B09ACC20D54}" dt="2026-01-13T08:03:38.562" v="1"/>
          <ac:spMkLst>
            <pc:docMk/>
            <pc:sldMk cId="0" sldId="256"/>
            <ac:spMk id="58" creationId="{00000000-0000-0000-0000-000000000000}"/>
          </ac:spMkLst>
        </pc:spChg>
      </pc:sldChg>
      <pc:sldChg chg="modNotes">
        <pc:chgData name="Suzeth A. Regalado" userId="S::sregalado@dbm.gov.ph::d2a56f89-87fa-4f7b-9776-6f117551f4a4" providerId="AD" clId="Web-{3CA5AA88-D0A7-ED6B-205C-2B09ACC20D54}" dt="2026-01-13T08:57:24.047" v="626"/>
        <pc:sldMkLst>
          <pc:docMk/>
          <pc:sldMk cId="0" sldId="257"/>
        </pc:sldMkLst>
      </pc:sldChg>
      <pc:sldChg chg="modSp modNotes">
        <pc:chgData name="Suzeth A. Regalado" userId="S::sregalado@dbm.gov.ph::d2a56f89-87fa-4f7b-9776-6f117551f4a4" providerId="AD" clId="Web-{3CA5AA88-D0A7-ED6B-205C-2B09ACC20D54}" dt="2026-01-13T08:51:11.073" v="498" actId="20577"/>
        <pc:sldMkLst>
          <pc:docMk/>
          <pc:sldMk cId="1876261243" sldId="2147477608"/>
        </pc:sldMkLst>
        <pc:spChg chg="mod">
          <ac:chgData name="Suzeth A. Regalado" userId="S::sregalado@dbm.gov.ph::d2a56f89-87fa-4f7b-9776-6f117551f4a4" providerId="AD" clId="Web-{3CA5AA88-D0A7-ED6B-205C-2B09ACC20D54}" dt="2026-01-13T08:51:11.073" v="498" actId="20577"/>
          <ac:spMkLst>
            <pc:docMk/>
            <pc:sldMk cId="1876261243" sldId="2147477608"/>
            <ac:spMk id="51" creationId="{7569FFF1-7839-7301-F9B1-7ED7D8EC9DA7}"/>
          </ac:spMkLst>
        </pc:spChg>
      </pc:sldChg>
      <pc:sldChg chg="modSp">
        <pc:chgData name="Suzeth A. Regalado" userId="S::sregalado@dbm.gov.ph::d2a56f89-87fa-4f7b-9776-6f117551f4a4" providerId="AD" clId="Web-{3CA5AA88-D0A7-ED6B-205C-2B09ACC20D54}" dt="2026-01-13T09:04:44.431" v="704"/>
        <pc:sldMkLst>
          <pc:docMk/>
          <pc:sldMk cId="2086771608" sldId="2147477612"/>
        </pc:sldMkLst>
        <pc:spChg chg="mod">
          <ac:chgData name="Suzeth A. Regalado" userId="S::sregalado@dbm.gov.ph::d2a56f89-87fa-4f7b-9776-6f117551f4a4" providerId="AD" clId="Web-{3CA5AA88-D0A7-ED6B-205C-2B09ACC20D54}" dt="2026-01-13T09:04:44.431" v="704"/>
          <ac:spMkLst>
            <pc:docMk/>
            <pc:sldMk cId="2086771608" sldId="2147477612"/>
            <ac:spMk id="58" creationId="{52B7860C-58F8-CCE8-9C00-9CE8D32FFC53}"/>
          </ac:spMkLst>
        </pc:spChg>
      </pc:sldChg>
      <pc:sldChg chg="modNotes">
        <pc:chgData name="Suzeth A. Regalado" userId="S::sregalado@dbm.gov.ph::d2a56f89-87fa-4f7b-9776-6f117551f4a4" providerId="AD" clId="Web-{3CA5AA88-D0A7-ED6B-205C-2B09ACC20D54}" dt="2026-01-13T09:02:05.898" v="656"/>
        <pc:sldMkLst>
          <pc:docMk/>
          <pc:sldMk cId="1025514253" sldId="2147477620"/>
        </pc:sldMkLst>
      </pc:sldChg>
      <pc:sldChg chg="modSp modNotes">
        <pc:chgData name="Suzeth A. Regalado" userId="S::sregalado@dbm.gov.ph::d2a56f89-87fa-4f7b-9776-6f117551f4a4" providerId="AD" clId="Web-{3CA5AA88-D0A7-ED6B-205C-2B09ACC20D54}" dt="2026-01-13T09:04:22.056" v="701" actId="20577"/>
        <pc:sldMkLst>
          <pc:docMk/>
          <pc:sldMk cId="3455302482" sldId="2147477621"/>
        </pc:sldMkLst>
        <pc:spChg chg="mod">
          <ac:chgData name="Suzeth A. Regalado" userId="S::sregalado@dbm.gov.ph::d2a56f89-87fa-4f7b-9776-6f117551f4a4" providerId="AD" clId="Web-{3CA5AA88-D0A7-ED6B-205C-2B09ACC20D54}" dt="2026-01-13T09:04:22.056" v="701" actId="20577"/>
          <ac:spMkLst>
            <pc:docMk/>
            <pc:sldMk cId="3455302482" sldId="2147477621"/>
            <ac:spMk id="51" creationId="{E137B862-953B-A3A3-B992-786C17124F4F}"/>
          </ac:spMkLst>
        </pc:spChg>
      </pc:sldChg>
      <pc:sldChg chg="new del">
        <pc:chgData name="Suzeth A. Regalado" userId="S::sregalado@dbm.gov.ph::d2a56f89-87fa-4f7b-9776-6f117551f4a4" providerId="AD" clId="Web-{3CA5AA88-D0A7-ED6B-205C-2B09ACC20D54}" dt="2026-01-13T09:04:38.931" v="703"/>
        <pc:sldMkLst>
          <pc:docMk/>
          <pc:sldMk cId="2002223404" sldId="2147477624"/>
        </pc:sldMkLst>
      </pc:sldChg>
    </pc:docChg>
  </pc:docChgLst>
  <pc:docChgLst>
    <pc:chgData name="PMO PFM" userId="S::pmo@pfm.gov.ph::c4e83443-b408-4fe1-b217-e4af94b68a5b" providerId="AD" clId="Web-{2A9E940E-330D-8603-C8FC-2691192E58A8}"/>
    <pc:docChg chg="modSld">
      <pc:chgData name="PMO PFM" userId="S::pmo@pfm.gov.ph::c4e83443-b408-4fe1-b217-e4af94b68a5b" providerId="AD" clId="Web-{2A9E940E-330D-8603-C8FC-2691192E58A8}" dt="2026-01-13T16:34:14.852" v="14"/>
      <pc:docMkLst>
        <pc:docMk/>
      </pc:docMkLst>
      <pc:sldChg chg="modNotes">
        <pc:chgData name="PMO PFM" userId="S::pmo@pfm.gov.ph::c4e83443-b408-4fe1-b217-e4af94b68a5b" providerId="AD" clId="Web-{2A9E940E-330D-8603-C8FC-2691192E58A8}" dt="2026-01-13T16:30:10.110" v="5"/>
        <pc:sldMkLst>
          <pc:docMk/>
          <pc:sldMk cId="0" sldId="257"/>
        </pc:sldMkLst>
      </pc:sldChg>
      <pc:sldChg chg="modNotes">
        <pc:chgData name="PMO PFM" userId="S::pmo@pfm.gov.ph::c4e83443-b408-4fe1-b217-e4af94b68a5b" providerId="AD" clId="Web-{2A9E940E-330D-8603-C8FC-2691192E58A8}" dt="2026-01-13T16:30:16.844" v="6"/>
        <pc:sldMkLst>
          <pc:docMk/>
          <pc:sldMk cId="0" sldId="258"/>
        </pc:sldMkLst>
      </pc:sldChg>
      <pc:sldChg chg="modNotes">
        <pc:chgData name="PMO PFM" userId="S::pmo@pfm.gov.ph::c4e83443-b408-4fe1-b217-e4af94b68a5b" providerId="AD" clId="Web-{2A9E940E-330D-8603-C8FC-2691192E58A8}" dt="2026-01-13T16:28:29.528" v="0"/>
        <pc:sldMkLst>
          <pc:docMk/>
          <pc:sldMk cId="1336469729" sldId="2147477606"/>
        </pc:sldMkLst>
      </pc:sldChg>
      <pc:sldChg chg="modNotes">
        <pc:chgData name="PMO PFM" userId="S::pmo@pfm.gov.ph::c4e83443-b408-4fe1-b217-e4af94b68a5b" providerId="AD" clId="Web-{2A9E940E-330D-8603-C8FC-2691192E58A8}" dt="2026-01-13T16:28:51.279" v="2"/>
        <pc:sldMkLst>
          <pc:docMk/>
          <pc:sldMk cId="4195646164" sldId="2147477607"/>
        </pc:sldMkLst>
      </pc:sldChg>
      <pc:sldChg chg="modNotes">
        <pc:chgData name="PMO PFM" userId="S::pmo@pfm.gov.ph::c4e83443-b408-4fe1-b217-e4af94b68a5b" providerId="AD" clId="Web-{2A9E940E-330D-8603-C8FC-2691192E58A8}" dt="2026-01-13T16:29:18.452" v="3"/>
        <pc:sldMkLst>
          <pc:docMk/>
          <pc:sldMk cId="1876261243" sldId="2147477608"/>
        </pc:sldMkLst>
      </pc:sldChg>
      <pc:sldChg chg="modNotes">
        <pc:chgData name="PMO PFM" userId="S::pmo@pfm.gov.ph::c4e83443-b408-4fe1-b217-e4af94b68a5b" providerId="AD" clId="Web-{2A9E940E-330D-8603-C8FC-2691192E58A8}" dt="2026-01-13T16:30:30.407" v="7"/>
        <pc:sldMkLst>
          <pc:docMk/>
          <pc:sldMk cId="3940737819" sldId="2147477610"/>
        </pc:sldMkLst>
      </pc:sldChg>
      <pc:sldChg chg="modNotes">
        <pc:chgData name="PMO PFM" userId="S::pmo@pfm.gov.ph::c4e83443-b408-4fe1-b217-e4af94b68a5b" providerId="AD" clId="Web-{2A9E940E-330D-8603-C8FC-2691192E58A8}" dt="2026-01-13T16:29:31.374" v="4"/>
        <pc:sldMkLst>
          <pc:docMk/>
          <pc:sldMk cId="4113159857" sldId="2147477613"/>
        </pc:sldMkLst>
      </pc:sldChg>
      <pc:sldChg chg="modNotes">
        <pc:chgData name="PMO PFM" userId="S::pmo@pfm.gov.ph::c4e83443-b408-4fe1-b217-e4af94b68a5b" providerId="AD" clId="Web-{2A9E940E-330D-8603-C8FC-2691192E58A8}" dt="2026-01-13T16:32:19.755" v="13"/>
        <pc:sldMkLst>
          <pc:docMk/>
          <pc:sldMk cId="2882881117" sldId="2147477616"/>
        </pc:sldMkLst>
      </pc:sldChg>
      <pc:sldChg chg="modNotes">
        <pc:chgData name="PMO PFM" userId="S::pmo@pfm.gov.ph::c4e83443-b408-4fe1-b217-e4af94b68a5b" providerId="AD" clId="Web-{2A9E940E-330D-8603-C8FC-2691192E58A8}" dt="2026-01-13T16:30:35.470" v="8"/>
        <pc:sldMkLst>
          <pc:docMk/>
          <pc:sldMk cId="4124657412" sldId="2147477617"/>
        </pc:sldMkLst>
      </pc:sldChg>
      <pc:sldChg chg="modNotes">
        <pc:chgData name="PMO PFM" userId="S::pmo@pfm.gov.ph::c4e83443-b408-4fe1-b217-e4af94b68a5b" providerId="AD" clId="Web-{2A9E940E-330D-8603-C8FC-2691192E58A8}" dt="2026-01-13T16:30:51.767" v="9"/>
        <pc:sldMkLst>
          <pc:docMk/>
          <pc:sldMk cId="342343039" sldId="2147477618"/>
        </pc:sldMkLst>
      </pc:sldChg>
      <pc:sldChg chg="modNotes">
        <pc:chgData name="PMO PFM" userId="S::pmo@pfm.gov.ph::c4e83443-b408-4fe1-b217-e4af94b68a5b" providerId="AD" clId="Web-{2A9E940E-330D-8603-C8FC-2691192E58A8}" dt="2026-01-13T16:30:57.986" v="10"/>
        <pc:sldMkLst>
          <pc:docMk/>
          <pc:sldMk cId="413611584" sldId="2147477619"/>
        </pc:sldMkLst>
      </pc:sldChg>
      <pc:sldChg chg="modNotes">
        <pc:chgData name="PMO PFM" userId="S::pmo@pfm.gov.ph::c4e83443-b408-4fe1-b217-e4af94b68a5b" providerId="AD" clId="Web-{2A9E940E-330D-8603-C8FC-2691192E58A8}" dt="2026-01-13T16:32:10.286" v="12"/>
        <pc:sldMkLst>
          <pc:docMk/>
          <pc:sldMk cId="1025514253" sldId="2147477620"/>
        </pc:sldMkLst>
      </pc:sldChg>
      <pc:sldChg chg="modNotes">
        <pc:chgData name="PMO PFM" userId="S::pmo@pfm.gov.ph::c4e83443-b408-4fe1-b217-e4af94b68a5b" providerId="AD" clId="Web-{2A9E940E-330D-8603-C8FC-2691192E58A8}" dt="2026-01-13T16:34:14.852" v="14"/>
        <pc:sldMkLst>
          <pc:docMk/>
          <pc:sldMk cId="3455302482" sldId="2147477621"/>
        </pc:sldMkLst>
      </pc:sldChg>
      <pc:sldChg chg="modNotes">
        <pc:chgData name="PMO PFM" userId="S::pmo@pfm.gov.ph::c4e83443-b408-4fe1-b217-e4af94b68a5b" providerId="AD" clId="Web-{2A9E940E-330D-8603-C8FC-2691192E58A8}" dt="2026-01-13T16:31:04.080" v="11"/>
        <pc:sldMkLst>
          <pc:docMk/>
          <pc:sldMk cId="1011587391" sldId="2147477622"/>
        </pc:sldMkLst>
      </pc:sldChg>
    </pc:docChg>
  </pc:docChgLst>
  <pc:docChgLst>
    <pc:chgData name="Edelita B. Ocampo" userId="S::eocampo@dbm.gov.ph::624f5efc-270a-41f5-86e5-e621b33a558c" providerId="AD" clId="Web-{3887F49B-0064-6F02-F59F-604307F3C723}"/>
    <pc:docChg chg="modSld">
      <pc:chgData name="Edelita B. Ocampo" userId="S::eocampo@dbm.gov.ph::624f5efc-270a-41f5-86e5-e621b33a558c" providerId="AD" clId="Web-{3887F49B-0064-6F02-F59F-604307F3C723}" dt="2026-01-13T09:25:30.154" v="2"/>
      <pc:docMkLst>
        <pc:docMk/>
      </pc:docMkLst>
      <pc:sldChg chg="modNotes">
        <pc:chgData name="Edelita B. Ocampo" userId="S::eocampo@dbm.gov.ph::624f5efc-270a-41f5-86e5-e621b33a558c" providerId="AD" clId="Web-{3887F49B-0064-6F02-F59F-604307F3C723}" dt="2026-01-13T09:25:30.154" v="2"/>
        <pc:sldMkLst>
          <pc:docMk/>
          <pc:sldMk cId="0" sldId="257"/>
        </pc:sldMkLst>
      </pc:sldChg>
    </pc:docChg>
  </pc:docChgLst>
  <pc:docChgLst>
    <pc:chgData name="PMO PFM" userId="S::pmo@pfm.gov.ph::c4e83443-b408-4fe1-b217-e4af94b68a5b" providerId="AD" clId="Web-{2D18AD9C-68D7-29FF-8222-EA9A250FF53B}"/>
    <pc:docChg chg="modSld">
      <pc:chgData name="PMO PFM" userId="S::pmo@pfm.gov.ph::c4e83443-b408-4fe1-b217-e4af94b68a5b" providerId="AD" clId="Web-{2D18AD9C-68D7-29FF-8222-EA9A250FF53B}" dt="2026-01-13T09:39:32.592" v="16"/>
      <pc:docMkLst>
        <pc:docMk/>
      </pc:docMkLst>
      <pc:sldChg chg="modNotes">
        <pc:chgData name="PMO PFM" userId="S::pmo@pfm.gov.ph::c4e83443-b408-4fe1-b217-e4af94b68a5b" providerId="AD" clId="Web-{2D18AD9C-68D7-29FF-8222-EA9A250FF53B}" dt="2026-01-13T09:39:32.592" v="16"/>
        <pc:sldMkLst>
          <pc:docMk/>
          <pc:sldMk cId="1011587391" sldId="2147477622"/>
        </pc:sldMkLst>
      </pc:sldChg>
    </pc:docChg>
  </pc:docChgLst>
  <pc:docChgLst>
    <pc:chgData name="PMO PFM" userId="S::pmo@pfm.gov.ph::c4e83443-b408-4fe1-b217-e4af94b68a5b" providerId="AD" clId="Web-{A6DA973E-4373-E8B2-C518-D91C2679742F}"/>
    <pc:docChg chg="modSld">
      <pc:chgData name="PMO PFM" userId="S::pmo@pfm.gov.ph::c4e83443-b408-4fe1-b217-e4af94b68a5b" providerId="AD" clId="Web-{A6DA973E-4373-E8B2-C518-D91C2679742F}" dt="2026-01-08T02:23:43.829" v="88" actId="20577"/>
      <pc:docMkLst>
        <pc:docMk/>
      </pc:docMkLst>
      <pc:sldChg chg="modSp">
        <pc:chgData name="PMO PFM" userId="S::pmo@pfm.gov.ph::c4e83443-b408-4fe1-b217-e4af94b68a5b" providerId="AD" clId="Web-{A6DA973E-4373-E8B2-C518-D91C2679742F}" dt="2026-01-08T02:23:43.829" v="88" actId="20577"/>
        <pc:sldMkLst>
          <pc:docMk/>
          <pc:sldMk cId="0" sldId="256"/>
        </pc:sldMkLst>
        <pc:spChg chg="mod">
          <ac:chgData name="PMO PFM" userId="S::pmo@pfm.gov.ph::c4e83443-b408-4fe1-b217-e4af94b68a5b" providerId="AD" clId="Web-{A6DA973E-4373-E8B2-C518-D91C2679742F}" dt="2026-01-08T02:23:03.639" v="46" actId="20577"/>
          <ac:spMkLst>
            <pc:docMk/>
            <pc:sldMk cId="0" sldId="256"/>
            <ac:spMk id="54" creationId="{00000000-0000-0000-0000-000000000000}"/>
          </ac:spMkLst>
        </pc:spChg>
        <pc:spChg chg="mod">
          <ac:chgData name="PMO PFM" userId="S::pmo@pfm.gov.ph::c4e83443-b408-4fe1-b217-e4af94b68a5b" providerId="AD" clId="Web-{A6DA973E-4373-E8B2-C518-D91C2679742F}" dt="2026-01-08T02:23:43.829" v="88" actId="20577"/>
          <ac:spMkLst>
            <pc:docMk/>
            <pc:sldMk cId="0" sldId="256"/>
            <ac:spMk id="57" creationId="{00000000-0000-0000-0000-000000000000}"/>
          </ac:spMkLst>
        </pc:spChg>
        <pc:spChg chg="mod">
          <ac:chgData name="PMO PFM" userId="S::pmo@pfm.gov.ph::c4e83443-b408-4fe1-b217-e4af94b68a5b" providerId="AD" clId="Web-{A6DA973E-4373-E8B2-C518-D91C2679742F}" dt="2026-01-08T02:22:56.202" v="35" actId="20577"/>
          <ac:spMkLst>
            <pc:docMk/>
            <pc:sldMk cId="0" sldId="256"/>
            <ac:spMk id="58" creationId="{00000000-0000-0000-0000-000000000000}"/>
          </ac:spMkLst>
        </pc:spChg>
      </pc:sldChg>
    </pc:docChg>
  </pc:docChgLst>
  <pc:docChgLst>
    <pc:chgData name="PMO PFM" userId="S::pmo@pfm.gov.ph::c4e83443-b408-4fe1-b217-e4af94b68a5b" providerId="AD" clId="Web-{F2157D9C-F6B1-B29E-CD42-1DA5FFD8333F}"/>
    <pc:docChg chg="addSld modSld">
      <pc:chgData name="PMO PFM" userId="S::pmo@pfm.gov.ph::c4e83443-b408-4fe1-b217-e4af94b68a5b" providerId="AD" clId="Web-{F2157D9C-F6B1-B29E-CD42-1DA5FFD8333F}" dt="2026-01-13T01:09:08.252" v="28"/>
      <pc:docMkLst>
        <pc:docMk/>
      </pc:docMkLst>
      <pc:sldChg chg="modSp">
        <pc:chgData name="PMO PFM" userId="S::pmo@pfm.gov.ph::c4e83443-b408-4fe1-b217-e4af94b68a5b" providerId="AD" clId="Web-{F2157D9C-F6B1-B29E-CD42-1DA5FFD8333F}" dt="2026-01-13T00:59:46.583" v="26" actId="20577"/>
        <pc:sldMkLst>
          <pc:docMk/>
          <pc:sldMk cId="0" sldId="256"/>
        </pc:sldMkLst>
        <pc:spChg chg="mod">
          <ac:chgData name="PMO PFM" userId="S::pmo@pfm.gov.ph::c4e83443-b408-4fe1-b217-e4af94b68a5b" providerId="AD" clId="Web-{F2157D9C-F6B1-B29E-CD42-1DA5FFD8333F}" dt="2026-01-13T00:59:46.583" v="26" actId="20577"/>
          <ac:spMkLst>
            <pc:docMk/>
            <pc:sldMk cId="0" sldId="256"/>
            <ac:spMk id="58" creationId="{00000000-0000-0000-0000-000000000000}"/>
          </ac:spMkLst>
        </pc:spChg>
      </pc:sldChg>
      <pc:sldChg chg="add">
        <pc:chgData name="PMO PFM" userId="S::pmo@pfm.gov.ph::c4e83443-b408-4fe1-b217-e4af94b68a5b" providerId="AD" clId="Web-{F2157D9C-F6B1-B29E-CD42-1DA5FFD8333F}" dt="2026-01-13T01:09:08.064" v="27"/>
        <pc:sldMkLst>
          <pc:docMk/>
          <pc:sldMk cId="1336469729" sldId="2147477606"/>
        </pc:sldMkLst>
      </pc:sldChg>
      <pc:sldChg chg="add">
        <pc:chgData name="PMO PFM" userId="S::pmo@pfm.gov.ph::c4e83443-b408-4fe1-b217-e4af94b68a5b" providerId="AD" clId="Web-{F2157D9C-F6B1-B29E-CD42-1DA5FFD8333F}" dt="2026-01-13T01:09:08.252" v="28"/>
        <pc:sldMkLst>
          <pc:docMk/>
          <pc:sldMk cId="4195646164" sldId="214747760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2F1278-C3DB-4CE2-B0BF-C68B28A1CA59}" type="doc">
      <dgm:prSet loTypeId="urn:microsoft.com/office/officeart/2005/8/layout/defaul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ABF586A-CF3E-44EC-B4DD-22CEBA6AF625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solidFill>
                <a:schemeClr val="tx1"/>
              </a:solidFill>
              <a:latin typeface="Montserrat" panose="00000500000000000000" pitchFamily="2" charset="0"/>
            </a:rPr>
            <a:t>Enhancing oversight for public expenditures through M&amp;E under the Public Financial Management (PFM) Reforms Roadmap 2024-2028</a:t>
          </a:r>
          <a:endParaRPr lang="en-US"/>
        </a:p>
      </dgm:t>
    </dgm:pt>
    <dgm:pt modelId="{C25A423C-D131-4D45-BC14-7021449EA978}" type="parTrans" cxnId="{A34803E8-87BA-4AEE-A632-CF90265F75A3}">
      <dgm:prSet/>
      <dgm:spPr/>
      <dgm:t>
        <a:bodyPr/>
        <a:lstStyle/>
        <a:p>
          <a:endParaRPr lang="en-US"/>
        </a:p>
      </dgm:t>
    </dgm:pt>
    <dgm:pt modelId="{20869F6D-4952-48A6-AB64-FCC8A3E6EDB5}" type="sibTrans" cxnId="{A34803E8-87BA-4AEE-A632-CF90265F75A3}">
      <dgm:prSet/>
      <dgm:spPr/>
      <dgm:t>
        <a:bodyPr/>
        <a:lstStyle/>
        <a:p>
          <a:endParaRPr lang="en-US"/>
        </a:p>
      </dgm:t>
    </dgm:pt>
    <dgm:pt modelId="{4133DEF3-7C0B-4E42-9EF7-4462AD01C240}">
      <dgm:prSet phldrT="[Text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solidFill>
                <a:schemeClr val="tx1"/>
              </a:solidFill>
              <a:latin typeface="Montserrat" panose="00000500000000000000" pitchFamily="2" charset="0"/>
            </a:rPr>
            <a:t>Embedding M&amp;E culture through the issuance of the Revised National Evaluation Policy Framework (NEPF)</a:t>
          </a:r>
          <a:endParaRPr lang="en-US"/>
        </a:p>
      </dgm:t>
    </dgm:pt>
    <dgm:pt modelId="{0FACC4E0-D200-418E-98B1-39718EC5DD2E}" type="parTrans" cxnId="{96A68AFF-B913-487A-9A8A-D7BCE31B7D84}">
      <dgm:prSet/>
      <dgm:spPr/>
      <dgm:t>
        <a:bodyPr/>
        <a:lstStyle/>
        <a:p>
          <a:endParaRPr lang="en-US"/>
        </a:p>
      </dgm:t>
    </dgm:pt>
    <dgm:pt modelId="{53B679E3-5CC5-4CDF-B54F-C96628FE924A}" type="sibTrans" cxnId="{96A68AFF-B913-487A-9A8A-D7BCE31B7D84}">
      <dgm:prSet/>
      <dgm:spPr/>
      <dgm:t>
        <a:bodyPr/>
        <a:lstStyle/>
        <a:p>
          <a:endParaRPr lang="en-US"/>
        </a:p>
      </dgm:t>
    </dgm:pt>
    <dgm:pt modelId="{2CAC14A6-2762-4CEC-9EB4-A2940BF663FE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solidFill>
                <a:schemeClr val="tx1"/>
              </a:solidFill>
              <a:latin typeface="Montserrat" panose="00000500000000000000" pitchFamily="2" charset="0"/>
            </a:rPr>
            <a:t>Integration of evaluation results through the Agency Performance Review (APR)</a:t>
          </a:r>
          <a:endParaRPr lang="en-US"/>
        </a:p>
      </dgm:t>
    </dgm:pt>
    <dgm:pt modelId="{9725A608-83F6-427D-A136-CF21FEDEED03}" type="parTrans" cxnId="{D1BD4310-D626-44D3-92B0-A5129BCC5308}">
      <dgm:prSet/>
      <dgm:spPr/>
      <dgm:t>
        <a:bodyPr/>
        <a:lstStyle/>
        <a:p>
          <a:endParaRPr lang="en-US"/>
        </a:p>
      </dgm:t>
    </dgm:pt>
    <dgm:pt modelId="{534BEACF-3EF8-4CBF-B1B7-5678B2BDC075}" type="sibTrans" cxnId="{D1BD4310-D626-44D3-92B0-A5129BCC5308}">
      <dgm:prSet/>
      <dgm:spPr/>
      <dgm:t>
        <a:bodyPr/>
        <a:lstStyle/>
        <a:p>
          <a:endParaRPr lang="en-US"/>
        </a:p>
      </dgm:t>
    </dgm:pt>
    <dgm:pt modelId="{7DED556D-8453-463D-875B-7C7559E3DB3A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>
              <a:solidFill>
                <a:schemeClr val="tx1"/>
              </a:solidFill>
              <a:latin typeface="Montserrat" panose="00000500000000000000" pitchFamily="2" charset="0"/>
            </a:rPr>
            <a:t>Ensuring financial management in the government is transparent, accurate, and linked to expected outcomes through the Integrated Financial Management Information System (IFMIS)</a:t>
          </a:r>
          <a:endParaRPr lang="en-US"/>
        </a:p>
      </dgm:t>
    </dgm:pt>
    <dgm:pt modelId="{3C4A12FC-E87B-4338-9C43-8CEC8CF24041}" type="parTrans" cxnId="{64AFDE43-FBFA-4C74-92FD-B286C19328B4}">
      <dgm:prSet/>
      <dgm:spPr/>
      <dgm:t>
        <a:bodyPr/>
        <a:lstStyle/>
        <a:p>
          <a:endParaRPr lang="en-US"/>
        </a:p>
      </dgm:t>
    </dgm:pt>
    <dgm:pt modelId="{B5B36BC8-D92F-4F35-81F9-E8A2C9BDCED4}" type="sibTrans" cxnId="{64AFDE43-FBFA-4C74-92FD-B286C19328B4}">
      <dgm:prSet/>
      <dgm:spPr/>
      <dgm:t>
        <a:bodyPr/>
        <a:lstStyle/>
        <a:p>
          <a:endParaRPr lang="en-US"/>
        </a:p>
      </dgm:t>
    </dgm:pt>
    <dgm:pt modelId="{E9FFCB5B-8F56-4B15-A3CB-4FE6250E8C51}" type="pres">
      <dgm:prSet presAssocID="{7E2F1278-C3DB-4CE2-B0BF-C68B28A1CA59}" presName="diagram" presStyleCnt="0">
        <dgm:presLayoutVars>
          <dgm:dir/>
          <dgm:resizeHandles val="exact"/>
        </dgm:presLayoutVars>
      </dgm:prSet>
      <dgm:spPr/>
    </dgm:pt>
    <dgm:pt modelId="{71749DF5-C3E0-407C-9581-121DDEC3F720}" type="pres">
      <dgm:prSet presAssocID="{EABF586A-CF3E-44EC-B4DD-22CEBA6AF625}" presName="node" presStyleLbl="node1" presStyleIdx="0" presStyleCnt="4">
        <dgm:presLayoutVars>
          <dgm:bulletEnabled val="1"/>
        </dgm:presLayoutVars>
      </dgm:prSet>
      <dgm:spPr/>
    </dgm:pt>
    <dgm:pt modelId="{2B49F6D8-0B9F-4317-AE0A-EEFF9DB749BA}" type="pres">
      <dgm:prSet presAssocID="{20869F6D-4952-48A6-AB64-FCC8A3E6EDB5}" presName="sibTrans" presStyleCnt="0"/>
      <dgm:spPr/>
    </dgm:pt>
    <dgm:pt modelId="{8A47FC06-627C-4234-A2B8-0C838A8F206C}" type="pres">
      <dgm:prSet presAssocID="{4133DEF3-7C0B-4E42-9EF7-4462AD01C240}" presName="node" presStyleLbl="node1" presStyleIdx="1" presStyleCnt="4">
        <dgm:presLayoutVars>
          <dgm:bulletEnabled val="1"/>
        </dgm:presLayoutVars>
      </dgm:prSet>
      <dgm:spPr/>
    </dgm:pt>
    <dgm:pt modelId="{ECB20354-D3D8-48AD-8141-9FB71AF6787D}" type="pres">
      <dgm:prSet presAssocID="{53B679E3-5CC5-4CDF-B54F-C96628FE924A}" presName="sibTrans" presStyleCnt="0"/>
      <dgm:spPr/>
    </dgm:pt>
    <dgm:pt modelId="{3189A4B8-1BC8-4F21-BFA7-4CF9CCF24A38}" type="pres">
      <dgm:prSet presAssocID="{2CAC14A6-2762-4CEC-9EB4-A2940BF663FE}" presName="node" presStyleLbl="node1" presStyleIdx="2" presStyleCnt="4">
        <dgm:presLayoutVars>
          <dgm:bulletEnabled val="1"/>
        </dgm:presLayoutVars>
      </dgm:prSet>
      <dgm:spPr/>
    </dgm:pt>
    <dgm:pt modelId="{0DB94BCE-7BB4-481A-BC11-9976BD957D5E}" type="pres">
      <dgm:prSet presAssocID="{534BEACF-3EF8-4CBF-B1B7-5678B2BDC075}" presName="sibTrans" presStyleCnt="0"/>
      <dgm:spPr/>
    </dgm:pt>
    <dgm:pt modelId="{B9E9B72F-2C99-460C-8652-0A29EBA2EEAF}" type="pres">
      <dgm:prSet presAssocID="{7DED556D-8453-463D-875B-7C7559E3DB3A}" presName="node" presStyleLbl="node1" presStyleIdx="3" presStyleCnt="4">
        <dgm:presLayoutVars>
          <dgm:bulletEnabled val="1"/>
        </dgm:presLayoutVars>
      </dgm:prSet>
      <dgm:spPr/>
    </dgm:pt>
  </dgm:ptLst>
  <dgm:cxnLst>
    <dgm:cxn modelId="{4B7C1000-D786-47B0-8CE9-BBFF4447BFB7}" type="presOf" srcId="{7E2F1278-C3DB-4CE2-B0BF-C68B28A1CA59}" destId="{E9FFCB5B-8F56-4B15-A3CB-4FE6250E8C51}" srcOrd="0" destOrd="0" presId="urn:microsoft.com/office/officeart/2005/8/layout/default"/>
    <dgm:cxn modelId="{D1BD4310-D626-44D3-92B0-A5129BCC5308}" srcId="{7E2F1278-C3DB-4CE2-B0BF-C68B28A1CA59}" destId="{2CAC14A6-2762-4CEC-9EB4-A2940BF663FE}" srcOrd="2" destOrd="0" parTransId="{9725A608-83F6-427D-A136-CF21FEDEED03}" sibTransId="{534BEACF-3EF8-4CBF-B1B7-5678B2BDC075}"/>
    <dgm:cxn modelId="{64AFDE43-FBFA-4C74-92FD-B286C19328B4}" srcId="{7E2F1278-C3DB-4CE2-B0BF-C68B28A1CA59}" destId="{7DED556D-8453-463D-875B-7C7559E3DB3A}" srcOrd="3" destOrd="0" parTransId="{3C4A12FC-E87B-4338-9C43-8CEC8CF24041}" sibTransId="{B5B36BC8-D92F-4F35-81F9-E8A2C9BDCED4}"/>
    <dgm:cxn modelId="{E5CA2849-C3D7-44A5-845D-D36167274ADD}" type="presOf" srcId="{4133DEF3-7C0B-4E42-9EF7-4462AD01C240}" destId="{8A47FC06-627C-4234-A2B8-0C838A8F206C}" srcOrd="0" destOrd="0" presId="urn:microsoft.com/office/officeart/2005/8/layout/default"/>
    <dgm:cxn modelId="{1E19258A-CF0C-4BA7-93AE-F4AC442D7CD7}" type="presOf" srcId="{2CAC14A6-2762-4CEC-9EB4-A2940BF663FE}" destId="{3189A4B8-1BC8-4F21-BFA7-4CF9CCF24A38}" srcOrd="0" destOrd="0" presId="urn:microsoft.com/office/officeart/2005/8/layout/default"/>
    <dgm:cxn modelId="{0E6C298D-0013-4D58-8DB2-D6D4735FC914}" type="presOf" srcId="{EABF586A-CF3E-44EC-B4DD-22CEBA6AF625}" destId="{71749DF5-C3E0-407C-9581-121DDEC3F720}" srcOrd="0" destOrd="0" presId="urn:microsoft.com/office/officeart/2005/8/layout/default"/>
    <dgm:cxn modelId="{A34803E8-87BA-4AEE-A632-CF90265F75A3}" srcId="{7E2F1278-C3DB-4CE2-B0BF-C68B28A1CA59}" destId="{EABF586A-CF3E-44EC-B4DD-22CEBA6AF625}" srcOrd="0" destOrd="0" parTransId="{C25A423C-D131-4D45-BC14-7021449EA978}" sibTransId="{20869F6D-4952-48A6-AB64-FCC8A3E6EDB5}"/>
    <dgm:cxn modelId="{97C44BF5-622B-447C-A9EB-C7476C3A677A}" type="presOf" srcId="{7DED556D-8453-463D-875B-7C7559E3DB3A}" destId="{B9E9B72F-2C99-460C-8652-0A29EBA2EEAF}" srcOrd="0" destOrd="0" presId="urn:microsoft.com/office/officeart/2005/8/layout/default"/>
    <dgm:cxn modelId="{96A68AFF-B913-487A-9A8A-D7BCE31B7D84}" srcId="{7E2F1278-C3DB-4CE2-B0BF-C68B28A1CA59}" destId="{4133DEF3-7C0B-4E42-9EF7-4462AD01C240}" srcOrd="1" destOrd="0" parTransId="{0FACC4E0-D200-418E-98B1-39718EC5DD2E}" sibTransId="{53B679E3-5CC5-4CDF-B54F-C96628FE924A}"/>
    <dgm:cxn modelId="{6655B16C-7FA6-47E2-852F-B5A3B9B9D1B7}" type="presParOf" srcId="{E9FFCB5B-8F56-4B15-A3CB-4FE6250E8C51}" destId="{71749DF5-C3E0-407C-9581-121DDEC3F720}" srcOrd="0" destOrd="0" presId="urn:microsoft.com/office/officeart/2005/8/layout/default"/>
    <dgm:cxn modelId="{0EDFFEFD-4601-4B8E-BA34-3D844C2F29C5}" type="presParOf" srcId="{E9FFCB5B-8F56-4B15-A3CB-4FE6250E8C51}" destId="{2B49F6D8-0B9F-4317-AE0A-EEFF9DB749BA}" srcOrd="1" destOrd="0" presId="urn:microsoft.com/office/officeart/2005/8/layout/default"/>
    <dgm:cxn modelId="{11D427D0-711D-4829-BF71-D782A39B5CD2}" type="presParOf" srcId="{E9FFCB5B-8F56-4B15-A3CB-4FE6250E8C51}" destId="{8A47FC06-627C-4234-A2B8-0C838A8F206C}" srcOrd="2" destOrd="0" presId="urn:microsoft.com/office/officeart/2005/8/layout/default"/>
    <dgm:cxn modelId="{B55952E9-E227-4FA1-A7FD-FF1389AA4929}" type="presParOf" srcId="{E9FFCB5B-8F56-4B15-A3CB-4FE6250E8C51}" destId="{ECB20354-D3D8-48AD-8141-9FB71AF6787D}" srcOrd="3" destOrd="0" presId="urn:microsoft.com/office/officeart/2005/8/layout/default"/>
    <dgm:cxn modelId="{961E6C19-39E8-4CF3-B81E-BD4A45DA328A}" type="presParOf" srcId="{E9FFCB5B-8F56-4B15-A3CB-4FE6250E8C51}" destId="{3189A4B8-1BC8-4F21-BFA7-4CF9CCF24A38}" srcOrd="4" destOrd="0" presId="urn:microsoft.com/office/officeart/2005/8/layout/default"/>
    <dgm:cxn modelId="{7D18A840-41D0-4AF4-9DB8-45236B54D9AF}" type="presParOf" srcId="{E9FFCB5B-8F56-4B15-A3CB-4FE6250E8C51}" destId="{0DB94BCE-7BB4-481A-BC11-9976BD957D5E}" srcOrd="5" destOrd="0" presId="urn:microsoft.com/office/officeart/2005/8/layout/default"/>
    <dgm:cxn modelId="{D6483826-5262-4BAE-92BB-8E2897D74434}" type="presParOf" srcId="{E9FFCB5B-8F56-4B15-A3CB-4FE6250E8C51}" destId="{B9E9B72F-2C99-460C-8652-0A29EBA2EEA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749DF5-C3E0-407C-9581-121DDEC3F720}">
      <dsp:nvSpPr>
        <dsp:cNvPr id="0" name=""/>
        <dsp:cNvSpPr/>
      </dsp:nvSpPr>
      <dsp:spPr>
        <a:xfrm>
          <a:off x="213754" y="1831"/>
          <a:ext cx="3326673" cy="1996004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>
              <a:solidFill>
                <a:schemeClr val="tx1"/>
              </a:solidFill>
              <a:latin typeface="Montserrat" panose="00000500000000000000" pitchFamily="2" charset="0"/>
            </a:rPr>
            <a:t>Enhancing oversight for public expenditures through M&amp;E under the Public Financial Management (PFM) Reforms Roadmap 2024-2028</a:t>
          </a:r>
          <a:endParaRPr lang="en-US" sz="1400" kern="1200"/>
        </a:p>
      </dsp:txBody>
      <dsp:txXfrm>
        <a:off x="213754" y="1831"/>
        <a:ext cx="3326673" cy="1996004"/>
      </dsp:txXfrm>
    </dsp:sp>
    <dsp:sp modelId="{8A47FC06-627C-4234-A2B8-0C838A8F206C}">
      <dsp:nvSpPr>
        <dsp:cNvPr id="0" name=""/>
        <dsp:cNvSpPr/>
      </dsp:nvSpPr>
      <dsp:spPr>
        <a:xfrm>
          <a:off x="3873095" y="1831"/>
          <a:ext cx="3326673" cy="1996004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>
              <a:solidFill>
                <a:schemeClr val="tx1"/>
              </a:solidFill>
              <a:latin typeface="Montserrat" panose="00000500000000000000" pitchFamily="2" charset="0"/>
            </a:rPr>
            <a:t>Embedding M&amp;E culture through the issuance of the Revised National Evaluation Policy Framework (NEPF)</a:t>
          </a:r>
          <a:endParaRPr lang="en-US" sz="1400" kern="1200"/>
        </a:p>
      </dsp:txBody>
      <dsp:txXfrm>
        <a:off x="3873095" y="1831"/>
        <a:ext cx="3326673" cy="1996004"/>
      </dsp:txXfrm>
    </dsp:sp>
    <dsp:sp modelId="{3189A4B8-1BC8-4F21-BFA7-4CF9CCF24A38}">
      <dsp:nvSpPr>
        <dsp:cNvPr id="0" name=""/>
        <dsp:cNvSpPr/>
      </dsp:nvSpPr>
      <dsp:spPr>
        <a:xfrm>
          <a:off x="213754" y="2330502"/>
          <a:ext cx="3326673" cy="199600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>
              <a:solidFill>
                <a:schemeClr val="tx1"/>
              </a:solidFill>
              <a:latin typeface="Montserrat" panose="00000500000000000000" pitchFamily="2" charset="0"/>
            </a:rPr>
            <a:t>Integration of evaluation results through the Agency Performance Review (APR)</a:t>
          </a:r>
          <a:endParaRPr lang="en-US" sz="1400" kern="1200"/>
        </a:p>
      </dsp:txBody>
      <dsp:txXfrm>
        <a:off x="213754" y="2330502"/>
        <a:ext cx="3326673" cy="1996004"/>
      </dsp:txXfrm>
    </dsp:sp>
    <dsp:sp modelId="{B9E9B72F-2C99-460C-8652-0A29EBA2EEAF}">
      <dsp:nvSpPr>
        <dsp:cNvPr id="0" name=""/>
        <dsp:cNvSpPr/>
      </dsp:nvSpPr>
      <dsp:spPr>
        <a:xfrm>
          <a:off x="3873095" y="2330502"/>
          <a:ext cx="3326673" cy="1996004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>
              <a:solidFill>
                <a:schemeClr val="tx1"/>
              </a:solidFill>
              <a:latin typeface="Montserrat" panose="00000500000000000000" pitchFamily="2" charset="0"/>
            </a:rPr>
            <a:t>Ensuring financial management in the government is transparent, accurate, and linked to expected outcomes through the Integrated Financial Management Information System (IFMIS)</a:t>
          </a:r>
          <a:endParaRPr lang="en-US" sz="1400" kern="1200"/>
        </a:p>
      </dsp:txBody>
      <dsp:txXfrm>
        <a:off x="3873095" y="2330502"/>
        <a:ext cx="3326673" cy="1996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lnSpc>
                <a:spcPct val="115000"/>
              </a:lnSpc>
              <a:buClr>
                <a:schemeClr val="dk1"/>
              </a:buClr>
              <a:buNone/>
            </a:pPr>
            <a:endParaRPr lang="en" sz="1600" dirty="0">
              <a:solidFill>
                <a:schemeClr val="dk1"/>
              </a:solidFill>
              <a:latin typeface="Tahoma"/>
              <a:ea typeface="Tahoma"/>
              <a:cs typeface="Tahom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4A6144D5-E007-213F-BA31-BECC1092C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71907fcda_0_14:notes">
            <a:extLst>
              <a:ext uri="{FF2B5EF4-FFF2-40B4-BE49-F238E27FC236}">
                <a16:creationId xmlns:a16="http://schemas.microsoft.com/office/drawing/2014/main" id="{2B05A5E8-BF41-D059-EB03-FE93A71E2F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9888" y="312738"/>
            <a:ext cx="6189662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371907fcda_0_14:notes">
            <a:extLst>
              <a:ext uri="{FF2B5EF4-FFF2-40B4-BE49-F238E27FC236}">
                <a16:creationId xmlns:a16="http://schemas.microsoft.com/office/drawing/2014/main" id="{03A21FE6-7F10-BA91-0BEE-78CD227B33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6246" y="3849608"/>
            <a:ext cx="60954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t" anchorCtr="0">
            <a:noAutofit/>
          </a:bodyPr>
          <a:lstStyle/>
          <a:p>
            <a:pPr marL="15875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62" name="Google Shape;62;g3371907fcda_0_14:notes">
            <a:extLst>
              <a:ext uri="{FF2B5EF4-FFF2-40B4-BE49-F238E27FC236}">
                <a16:creationId xmlns:a16="http://schemas.microsoft.com/office/drawing/2014/main" id="{89AC7B09-3D4D-2DB0-12D9-81DE2A2855E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2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300"/>
              <a:t>10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1476308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1C8CB6B3-0CC8-6B76-094F-3176F8E94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71907fcda_0_14:notes">
            <a:extLst>
              <a:ext uri="{FF2B5EF4-FFF2-40B4-BE49-F238E27FC236}">
                <a16:creationId xmlns:a16="http://schemas.microsoft.com/office/drawing/2014/main" id="{C4E59A95-B786-C619-E9DF-848BA864B1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9888" y="312738"/>
            <a:ext cx="6189662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371907fcda_0_14:notes">
            <a:extLst>
              <a:ext uri="{FF2B5EF4-FFF2-40B4-BE49-F238E27FC236}">
                <a16:creationId xmlns:a16="http://schemas.microsoft.com/office/drawing/2014/main" id="{29441071-560F-9FAC-DE37-EF13A6122B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6246" y="3849608"/>
            <a:ext cx="60954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t" anchorCtr="0">
            <a:noAutofit/>
          </a:bodyPr>
          <a:lstStyle/>
          <a:p>
            <a:pPr marL="158750" indent="0" rtl="0" fontAlgn="base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62" name="Google Shape;62;g3371907fcda_0_14:notes">
            <a:extLst>
              <a:ext uri="{FF2B5EF4-FFF2-40B4-BE49-F238E27FC236}">
                <a16:creationId xmlns:a16="http://schemas.microsoft.com/office/drawing/2014/main" id="{C1513428-69E5-C70A-DB2C-781F5AAA78E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2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300"/>
              <a:t>11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1387226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2EAE1733-57C6-1B69-3462-7A30AE1F8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71907fcda_0_14:notes">
            <a:extLst>
              <a:ext uri="{FF2B5EF4-FFF2-40B4-BE49-F238E27FC236}">
                <a16:creationId xmlns:a16="http://schemas.microsoft.com/office/drawing/2014/main" id="{576A54C9-F9C8-7B6D-975F-FC6D3DE1A9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9888" y="312738"/>
            <a:ext cx="6189662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371907fcda_0_14:notes">
            <a:extLst>
              <a:ext uri="{FF2B5EF4-FFF2-40B4-BE49-F238E27FC236}">
                <a16:creationId xmlns:a16="http://schemas.microsoft.com/office/drawing/2014/main" id="{FEA61E72-40AD-0238-3527-051EC1F45D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6246" y="3849608"/>
            <a:ext cx="60954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t" anchorCtr="0">
            <a:noAutofit/>
          </a:bodyPr>
          <a:lstStyle/>
          <a:p>
            <a:pPr marL="158750" indent="0">
              <a:buNone/>
            </a:pPr>
            <a:endParaRPr lang="en-US" dirty="0"/>
          </a:p>
        </p:txBody>
      </p:sp>
      <p:sp>
        <p:nvSpPr>
          <p:cNvPr id="62" name="Google Shape;62;g3371907fcda_0_14:notes">
            <a:extLst>
              <a:ext uri="{FF2B5EF4-FFF2-40B4-BE49-F238E27FC236}">
                <a16:creationId xmlns:a16="http://schemas.microsoft.com/office/drawing/2014/main" id="{3B5AE115-5EAA-271B-5CD3-115A05C8A1A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2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300"/>
              <a:t>12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3415818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507A30B9-2C59-B855-3057-B5CCE4835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71907fcda_0_14:notes">
            <a:extLst>
              <a:ext uri="{FF2B5EF4-FFF2-40B4-BE49-F238E27FC236}">
                <a16:creationId xmlns:a16="http://schemas.microsoft.com/office/drawing/2014/main" id="{B66836CF-FF93-5913-6DE4-9CFAA8BD97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9888" y="312738"/>
            <a:ext cx="6189662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371907fcda_0_14:notes">
            <a:extLst>
              <a:ext uri="{FF2B5EF4-FFF2-40B4-BE49-F238E27FC236}">
                <a16:creationId xmlns:a16="http://schemas.microsoft.com/office/drawing/2014/main" id="{38E7F542-2329-6815-A19A-06CAE79D40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6246" y="3849608"/>
            <a:ext cx="60954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t" anchorCtr="0">
            <a:noAutofit/>
          </a:bodyPr>
          <a:lstStyle/>
          <a:p>
            <a:pPr marL="158750" indent="0" fontAlgn="base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62" name="Google Shape;62;g3371907fcda_0_14:notes">
            <a:extLst>
              <a:ext uri="{FF2B5EF4-FFF2-40B4-BE49-F238E27FC236}">
                <a16:creationId xmlns:a16="http://schemas.microsoft.com/office/drawing/2014/main" id="{69B1637E-473E-BE21-DD70-DD353890C56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2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300"/>
              <a:t>13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135920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45DDA2D7-F4F5-FD60-AB2C-9E8D1CB06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71907fcda_0_14:notes">
            <a:extLst>
              <a:ext uri="{FF2B5EF4-FFF2-40B4-BE49-F238E27FC236}">
                <a16:creationId xmlns:a16="http://schemas.microsoft.com/office/drawing/2014/main" id="{3C15D83D-35F2-F9EA-9659-792C8FC280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9888" y="312738"/>
            <a:ext cx="6189662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371907fcda_0_14:notes">
            <a:extLst>
              <a:ext uri="{FF2B5EF4-FFF2-40B4-BE49-F238E27FC236}">
                <a16:creationId xmlns:a16="http://schemas.microsoft.com/office/drawing/2014/main" id="{FC59904D-2E57-B2FA-89AD-EDD9C24A4D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6246" y="3849608"/>
            <a:ext cx="60954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t" anchorCtr="0">
            <a:noAutofit/>
          </a:bodyPr>
          <a:lstStyle/>
          <a:p>
            <a:pPr marL="158750" indent="0" rtl="0" fontAlgn="base">
              <a:buNone/>
            </a:pPr>
            <a:endParaRPr lang="en-US" dirty="0">
              <a:solidFill>
                <a:schemeClr val="dk1"/>
              </a:solidFill>
              <a:ea typeface="Tahoma"/>
            </a:endParaRPr>
          </a:p>
        </p:txBody>
      </p:sp>
      <p:sp>
        <p:nvSpPr>
          <p:cNvPr id="62" name="Google Shape;62;g3371907fcda_0_14:notes">
            <a:extLst>
              <a:ext uri="{FF2B5EF4-FFF2-40B4-BE49-F238E27FC236}">
                <a16:creationId xmlns:a16="http://schemas.microsoft.com/office/drawing/2014/main" id="{E210F27E-049C-6C1C-AF82-0A28740783B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2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300"/>
              <a:t>14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1946082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14102BFB-626F-DC21-FDEB-01CFBD0CB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71907fcda_0_14:notes">
            <a:extLst>
              <a:ext uri="{FF2B5EF4-FFF2-40B4-BE49-F238E27FC236}">
                <a16:creationId xmlns:a16="http://schemas.microsoft.com/office/drawing/2014/main" id="{B8FA9DE2-0B8F-1F1B-69DE-5C1E55C936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9888" y="312738"/>
            <a:ext cx="6189662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371907fcda_0_14:notes">
            <a:extLst>
              <a:ext uri="{FF2B5EF4-FFF2-40B4-BE49-F238E27FC236}">
                <a16:creationId xmlns:a16="http://schemas.microsoft.com/office/drawing/2014/main" id="{706C5B4F-3B2C-9D0E-3D45-471F5B0A63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6246" y="3849608"/>
            <a:ext cx="60954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t" anchorCtr="0">
            <a:noAutofit/>
          </a:bodyPr>
          <a:lstStyle/>
          <a:p>
            <a:pPr marL="158750" indent="0">
              <a:buNone/>
            </a:pPr>
            <a:endParaRPr lang="en-US" sz="1200" dirty="0">
              <a:solidFill>
                <a:schemeClr val="dk1"/>
              </a:solidFill>
              <a:ea typeface="Tahoma"/>
            </a:endParaRPr>
          </a:p>
        </p:txBody>
      </p:sp>
      <p:sp>
        <p:nvSpPr>
          <p:cNvPr id="62" name="Google Shape;62;g3371907fcda_0_14:notes">
            <a:extLst>
              <a:ext uri="{FF2B5EF4-FFF2-40B4-BE49-F238E27FC236}">
                <a16:creationId xmlns:a16="http://schemas.microsoft.com/office/drawing/2014/main" id="{7E365829-2CB0-FCC5-C666-E8DF4A1D319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2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300"/>
              <a:t>15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3082382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05E1AEE5-5FFD-2C86-1C6C-BACC94E25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>
            <a:extLst>
              <a:ext uri="{FF2B5EF4-FFF2-40B4-BE49-F238E27FC236}">
                <a16:creationId xmlns:a16="http://schemas.microsoft.com/office/drawing/2014/main" id="{2CB693DD-69D9-814A-31FB-AAB0A6CE51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>
            <a:extLst>
              <a:ext uri="{FF2B5EF4-FFF2-40B4-BE49-F238E27FC236}">
                <a16:creationId xmlns:a16="http://schemas.microsoft.com/office/drawing/2014/main" id="{C03EDF21-BB51-94AB-7796-C59A6EF29C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600">
              <a:solidFill>
                <a:schemeClr val="dk1"/>
              </a:solidFill>
              <a:latin typeface="Tahoma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63302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E804A3E8-C9E6-EE19-995C-772EAEF82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71907fcda_0_14:notes">
            <a:extLst>
              <a:ext uri="{FF2B5EF4-FFF2-40B4-BE49-F238E27FC236}">
                <a16:creationId xmlns:a16="http://schemas.microsoft.com/office/drawing/2014/main" id="{7A55E5DA-8E97-8AAC-AD5C-3E087A3EC9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9888" y="312738"/>
            <a:ext cx="6189662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371907fcda_0_14:notes">
            <a:extLst>
              <a:ext uri="{FF2B5EF4-FFF2-40B4-BE49-F238E27FC236}">
                <a16:creationId xmlns:a16="http://schemas.microsoft.com/office/drawing/2014/main" id="{7C4FA241-8F30-F822-AB9B-4737A020B7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6246" y="3849608"/>
            <a:ext cx="60954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ea typeface="Tahoma"/>
              <a:cs typeface="Arial" panose="020B0604020202020204" pitchFamily="34" charset="0"/>
            </a:endParaRPr>
          </a:p>
        </p:txBody>
      </p:sp>
      <p:sp>
        <p:nvSpPr>
          <p:cNvPr id="62" name="Google Shape;62;g3371907fcda_0_14:notes">
            <a:extLst>
              <a:ext uri="{FF2B5EF4-FFF2-40B4-BE49-F238E27FC236}">
                <a16:creationId xmlns:a16="http://schemas.microsoft.com/office/drawing/2014/main" id="{380BF1D6-895B-73E5-A2E4-9D69ED8C54D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2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300"/>
              <a:t>2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357326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DB3CB759-09FF-AF25-AC48-C6E2E2970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71907fcda_0_14:notes">
            <a:extLst>
              <a:ext uri="{FF2B5EF4-FFF2-40B4-BE49-F238E27FC236}">
                <a16:creationId xmlns:a16="http://schemas.microsoft.com/office/drawing/2014/main" id="{1147C910-6264-8448-6A9A-0E9E947DA8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9888" y="312738"/>
            <a:ext cx="6189662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371907fcda_0_14:notes">
            <a:extLst>
              <a:ext uri="{FF2B5EF4-FFF2-40B4-BE49-F238E27FC236}">
                <a16:creationId xmlns:a16="http://schemas.microsoft.com/office/drawing/2014/main" id="{BB32D660-4C69-7821-DBD1-694255AC0B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6246" y="3849608"/>
            <a:ext cx="60954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</a:endParaRPr>
          </a:p>
        </p:txBody>
      </p:sp>
      <p:sp>
        <p:nvSpPr>
          <p:cNvPr id="62" name="Google Shape;62;g3371907fcda_0_14:notes">
            <a:extLst>
              <a:ext uri="{FF2B5EF4-FFF2-40B4-BE49-F238E27FC236}">
                <a16:creationId xmlns:a16="http://schemas.microsoft.com/office/drawing/2014/main" id="{3ABC08E5-68D2-CB02-2EEB-C9A641C3B8D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2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300"/>
              <a:t>3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27695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568DA874-16FC-33C0-F5BF-EE035B5DC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71907fcda_0_14:notes">
            <a:extLst>
              <a:ext uri="{FF2B5EF4-FFF2-40B4-BE49-F238E27FC236}">
                <a16:creationId xmlns:a16="http://schemas.microsoft.com/office/drawing/2014/main" id="{6C219299-3BE7-A4B9-A3AF-064621D7B8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9888" y="312738"/>
            <a:ext cx="6189662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371907fcda_0_14:notes">
            <a:extLst>
              <a:ext uri="{FF2B5EF4-FFF2-40B4-BE49-F238E27FC236}">
                <a16:creationId xmlns:a16="http://schemas.microsoft.com/office/drawing/2014/main" id="{56B15A76-E3F4-FB3C-E86B-87961A43BD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6246" y="3849608"/>
            <a:ext cx="60954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sz="1200" dirty="0">
              <a:solidFill>
                <a:schemeClr val="tx1"/>
              </a:solidFill>
              <a:ea typeface="Lato"/>
            </a:endParaRPr>
          </a:p>
        </p:txBody>
      </p:sp>
      <p:sp>
        <p:nvSpPr>
          <p:cNvPr id="62" name="Google Shape;62;g3371907fcda_0_14:notes">
            <a:extLst>
              <a:ext uri="{FF2B5EF4-FFF2-40B4-BE49-F238E27FC236}">
                <a16:creationId xmlns:a16="http://schemas.microsoft.com/office/drawing/2014/main" id="{7BDA951E-9FB4-5BA8-E710-524BF827C3F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2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300"/>
              <a:t>4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3683449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B3CD7807-11D6-3397-F8AC-B36E8AC7F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71907fcda_0_14:notes">
            <a:extLst>
              <a:ext uri="{FF2B5EF4-FFF2-40B4-BE49-F238E27FC236}">
                <a16:creationId xmlns:a16="http://schemas.microsoft.com/office/drawing/2014/main" id="{8BE5F77C-0AAC-1C7D-C7E7-6F62540C94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9888" y="312738"/>
            <a:ext cx="6189662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371907fcda_0_14:notes">
            <a:extLst>
              <a:ext uri="{FF2B5EF4-FFF2-40B4-BE49-F238E27FC236}">
                <a16:creationId xmlns:a16="http://schemas.microsoft.com/office/drawing/2014/main" id="{F5A503F3-E235-1C41-E185-1D0BF431E7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6246" y="3849608"/>
            <a:ext cx="60954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t" anchorCtr="0">
            <a:noAutofit/>
          </a:bodyPr>
          <a:lstStyle/>
          <a:p>
            <a:pPr marL="158750" indent="0">
              <a:buNone/>
            </a:pPr>
            <a:endParaRPr lang="en-US" sz="1200" dirty="0">
              <a:solidFill>
                <a:schemeClr val="dk1"/>
              </a:solidFill>
              <a:ea typeface="Tahoma"/>
            </a:endParaRPr>
          </a:p>
        </p:txBody>
      </p:sp>
      <p:sp>
        <p:nvSpPr>
          <p:cNvPr id="62" name="Google Shape;62;g3371907fcda_0_14:notes">
            <a:extLst>
              <a:ext uri="{FF2B5EF4-FFF2-40B4-BE49-F238E27FC236}">
                <a16:creationId xmlns:a16="http://schemas.microsoft.com/office/drawing/2014/main" id="{36EB024C-A4F7-BA1D-1AC9-D9471D19A73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2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300"/>
              <a:t>5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4139038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71907fcd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69888" y="312738"/>
            <a:ext cx="6189662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371907fcda_0_14:notes"/>
          <p:cNvSpPr txBox="1">
            <a:spLocks noGrp="1"/>
          </p:cNvSpPr>
          <p:nvPr>
            <p:ph type="body" idx="1"/>
          </p:nvPr>
        </p:nvSpPr>
        <p:spPr>
          <a:xfrm>
            <a:off x="416246" y="3849608"/>
            <a:ext cx="60954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t" anchorCtr="0">
            <a:noAutofit/>
          </a:bodyPr>
          <a:lstStyle/>
          <a:p>
            <a:pPr marL="15875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62" name="Google Shape;62;g3371907fcda_0_14:notes"/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2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300"/>
              <a:t>6</a:t>
            </a:fld>
            <a:endParaRPr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62786d498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62786d498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CC883ECD-1D00-932A-5BCB-0B5122FCD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71907fcda_0_14:notes">
            <a:extLst>
              <a:ext uri="{FF2B5EF4-FFF2-40B4-BE49-F238E27FC236}">
                <a16:creationId xmlns:a16="http://schemas.microsoft.com/office/drawing/2014/main" id="{B725BB0D-F5DF-1063-DD15-679C44F626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9888" y="312738"/>
            <a:ext cx="6189662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371907fcda_0_14:notes">
            <a:extLst>
              <a:ext uri="{FF2B5EF4-FFF2-40B4-BE49-F238E27FC236}">
                <a16:creationId xmlns:a16="http://schemas.microsoft.com/office/drawing/2014/main" id="{0201F5EE-9AFF-C3D0-5415-275B16BD44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6246" y="3849608"/>
            <a:ext cx="60954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t" anchorCtr="0">
            <a:noAutofit/>
          </a:bodyPr>
          <a:lstStyle/>
          <a:p>
            <a:pPr marL="158750" indent="0" rtl="0" fontAlgn="base">
              <a:buNone/>
            </a:pPr>
            <a:endParaRPr lang="en-US" dirty="0">
              <a:solidFill>
                <a:schemeClr val="dk1"/>
              </a:solidFill>
              <a:ea typeface="Tahoma"/>
            </a:endParaRPr>
          </a:p>
        </p:txBody>
      </p:sp>
      <p:sp>
        <p:nvSpPr>
          <p:cNvPr id="62" name="Google Shape;62;g3371907fcda_0_14:notes">
            <a:extLst>
              <a:ext uri="{FF2B5EF4-FFF2-40B4-BE49-F238E27FC236}">
                <a16:creationId xmlns:a16="http://schemas.microsoft.com/office/drawing/2014/main" id="{76CA6DB3-BEB0-D919-DACD-8180BB91315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2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300"/>
              <a:t>8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432407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206CE9CD-A21C-DB2D-00EE-216BAFA56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71907fcda_0_14:notes">
            <a:extLst>
              <a:ext uri="{FF2B5EF4-FFF2-40B4-BE49-F238E27FC236}">
                <a16:creationId xmlns:a16="http://schemas.microsoft.com/office/drawing/2014/main" id="{7A26E79C-81AC-2B41-0F48-6AF38CFBAB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69888" y="312738"/>
            <a:ext cx="6189662" cy="3482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g3371907fcda_0_14:notes">
            <a:extLst>
              <a:ext uri="{FF2B5EF4-FFF2-40B4-BE49-F238E27FC236}">
                <a16:creationId xmlns:a16="http://schemas.microsoft.com/office/drawing/2014/main" id="{D850C456-4A0D-9FCD-E4DC-D5A0403ECC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6246" y="3849608"/>
            <a:ext cx="6095400" cy="42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t" anchorCtr="0">
            <a:noAutofit/>
          </a:bodyPr>
          <a:lstStyle/>
          <a:p>
            <a:pPr marL="158750" indent="0" rtl="0" fontAlgn="base">
              <a:buFont typeface="+mj-lt"/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</a:endParaRPr>
          </a:p>
        </p:txBody>
      </p:sp>
      <p:sp>
        <p:nvSpPr>
          <p:cNvPr id="62" name="Google Shape;62;g3371907fcda_0_14:notes">
            <a:extLst>
              <a:ext uri="{FF2B5EF4-FFF2-40B4-BE49-F238E27FC236}">
                <a16:creationId xmlns:a16="http://schemas.microsoft.com/office/drawing/2014/main" id="{0F0392C9-B221-DD16-E9A7-95B7A7A773E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4" y="8685214"/>
            <a:ext cx="29721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3750" tIns="41850" rIns="83750" bIns="4185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z="1300"/>
              <a:t>9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1764063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04925" y="3624625"/>
            <a:ext cx="35748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" sz="1300" b="1">
                <a:solidFill>
                  <a:srgbClr val="073763"/>
                </a:solidFill>
                <a:latin typeface="Lexend"/>
                <a:sym typeface="Lexend"/>
              </a:rPr>
              <a:t>EDELITA B. OCAMPO </a:t>
            </a:r>
            <a:endParaRPr lang="en-US" sz="2300">
              <a:solidFill>
                <a:srgbClr val="073763"/>
              </a:solidFill>
              <a:latin typeface="Lexend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304925" y="4033925"/>
            <a:ext cx="35217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100">
                <a:solidFill>
                  <a:srgbClr val="073763"/>
                </a:solidFill>
                <a:latin typeface="Lexend"/>
                <a:ea typeface="Lexend"/>
                <a:cs typeface="Lexend"/>
              </a:rPr>
              <a:t>EAAP Webinar on the National Evaluation Policy Framework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100">
              <a:solidFill>
                <a:srgbClr val="073763"/>
              </a:solidFill>
              <a:latin typeface="Lexend"/>
            </a:endParaRPr>
          </a:p>
          <a:p>
            <a:r>
              <a:rPr lang="en" sz="1100">
                <a:solidFill>
                  <a:srgbClr val="073763"/>
                </a:solidFill>
                <a:latin typeface="Lexend"/>
                <a:ea typeface="Lexend"/>
                <a:cs typeface="Lexend"/>
                <a:sym typeface="Lexend"/>
              </a:rPr>
              <a:t>Zoom | January 14, 2025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270112" y="1285777"/>
            <a:ext cx="5904900" cy="21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000">
                <a:solidFill>
                  <a:schemeClr val="accent1">
                    <a:lumMod val="49000"/>
                  </a:schemeClr>
                </a:solidFill>
                <a:latin typeface="Montserrat Black"/>
              </a:rPr>
              <a:t>Integrating Evaluation into Budgeting</a:t>
            </a:r>
          </a:p>
        </p:txBody>
      </p:sp>
      <p:pic>
        <p:nvPicPr>
          <p:cNvPr id="3" name="Google Shape;96;p16">
            <a:extLst>
              <a:ext uri="{FF2B5EF4-FFF2-40B4-BE49-F238E27FC236}">
                <a16:creationId xmlns:a16="http://schemas.microsoft.com/office/drawing/2014/main" id="{2DF1763C-097A-4D8C-3F11-98C420C50B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7722" y="431251"/>
            <a:ext cx="676575" cy="65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7;p16" descr="A logo with a sun and stars&#10;&#10;AI-generated content may be incorrect.">
            <a:extLst>
              <a:ext uri="{FF2B5EF4-FFF2-40B4-BE49-F238E27FC236}">
                <a16:creationId xmlns:a16="http://schemas.microsoft.com/office/drawing/2014/main" id="{F902D488-BBCE-1CA5-4912-EF986B779AC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509" y="281000"/>
            <a:ext cx="942874" cy="94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>
          <a:extLst>
            <a:ext uri="{FF2B5EF4-FFF2-40B4-BE49-F238E27FC236}">
              <a16:creationId xmlns:a16="http://schemas.microsoft.com/office/drawing/2014/main" id="{00C310A9-FD56-5342-F0CF-1ADCAAB15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>
            <a:extLst>
              <a:ext uri="{FF2B5EF4-FFF2-40B4-BE49-F238E27FC236}">
                <a16:creationId xmlns:a16="http://schemas.microsoft.com/office/drawing/2014/main" id="{DD117C93-FD6B-56C1-E033-0A9D712F8CA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16306" r="-1895"/>
          <a:stretch/>
        </p:blipFill>
        <p:spPr>
          <a:xfrm>
            <a:off x="63450" y="4623863"/>
            <a:ext cx="2052751" cy="4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>
            <a:extLst>
              <a:ext uri="{FF2B5EF4-FFF2-40B4-BE49-F238E27FC236}">
                <a16:creationId xmlns:a16="http://schemas.microsoft.com/office/drawing/2014/main" id="{D8E3C082-BE09-D999-49D8-EB9B458C6B64}"/>
              </a:ext>
            </a:extLst>
          </p:cNvPr>
          <p:cNvSpPr/>
          <p:nvPr/>
        </p:nvSpPr>
        <p:spPr>
          <a:xfrm>
            <a:off x="3905175" y="4623875"/>
            <a:ext cx="5052000" cy="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800">
                <a:solidFill>
                  <a:srgbClr val="3F3F3F"/>
                </a:solidFill>
                <a:latin typeface="Cabin"/>
                <a:ea typeface="Cabin"/>
                <a:cs typeface="Cabin"/>
                <a:sym typeface="Cabin"/>
              </a:rPr>
              <a:t>Footnotes</a:t>
            </a:r>
            <a:endParaRPr sz="800">
              <a:solidFill>
                <a:srgbClr val="3F3F3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" name="Google Shape;65;p15">
            <a:extLst>
              <a:ext uri="{FF2B5EF4-FFF2-40B4-BE49-F238E27FC236}">
                <a16:creationId xmlns:a16="http://schemas.microsoft.com/office/drawing/2014/main" id="{C4D3F990-5282-C32F-3B9E-08AC2FF079A8}"/>
              </a:ext>
            </a:extLst>
          </p:cNvPr>
          <p:cNvSpPr txBox="1">
            <a:spLocks/>
          </p:cNvSpPr>
          <p:nvPr/>
        </p:nvSpPr>
        <p:spPr>
          <a:xfrm>
            <a:off x="187396" y="64312"/>
            <a:ext cx="80190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sz="2000">
                <a:solidFill>
                  <a:schemeClr val="tx1"/>
                </a:solidFill>
                <a:latin typeface="Montserrat ExtraBold" panose="00000900000000000000" pitchFamily="2" charset="0"/>
              </a:rPr>
              <a:t>2. Embedding M&amp;E culture through the issuance of the Revised National Evaluation Policy Framework (NEPF)</a:t>
            </a:r>
            <a:endParaRPr lang="en-US" sz="2000">
              <a:latin typeface="Montserrat ExtraBold" panose="000009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F3603-1A99-7F9B-7458-3BC7CF4FB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082" y="1122797"/>
            <a:ext cx="2398314" cy="3362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324951-9688-FC80-F979-10A61A21657A}"/>
              </a:ext>
            </a:extLst>
          </p:cNvPr>
          <p:cNvSpPr txBox="1"/>
          <p:nvPr/>
        </p:nvSpPr>
        <p:spPr>
          <a:xfrm>
            <a:off x="319550" y="1122797"/>
            <a:ext cx="530450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fontAlgn="base"/>
            <a:endParaRPr lang="en-US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b="1"/>
              <a:t>Institutionalize the governance structure for public sector evaluations</a:t>
            </a:r>
            <a:r>
              <a:rPr lang="en-US"/>
              <a:t> by defining roles, responsibilities, and coordination mechanisms;  </a:t>
            </a:r>
          </a:p>
          <a:p>
            <a:pPr fontAlgn="base"/>
            <a:endParaRPr lang="en-US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b="1"/>
              <a:t>Guide the formulation of the National Evaluation Agenda</a:t>
            </a:r>
            <a:r>
              <a:rPr lang="en-US"/>
              <a:t> to identify priority government programs and projects for evaluation, ensuring alignment with national development priorities and decision-making processes; and </a:t>
            </a:r>
          </a:p>
          <a:p>
            <a:pPr fontAlgn="base"/>
            <a:endParaRPr lang="en-US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b="1"/>
              <a:t>Mandate the development and submission of Agency-Based Evaluation Agendas</a:t>
            </a:r>
            <a:r>
              <a:rPr lang="en-US"/>
              <a:t> to provide a structured approach for agencies in planning, conducting, and utilizing evaluations. </a:t>
            </a:r>
          </a:p>
        </p:txBody>
      </p:sp>
    </p:spTree>
    <p:extLst>
      <p:ext uri="{BB962C8B-B14F-4D97-AF65-F5344CB8AC3E}">
        <p14:creationId xmlns:p14="http://schemas.microsoft.com/office/powerpoint/2010/main" val="342343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>
          <a:extLst>
            <a:ext uri="{FF2B5EF4-FFF2-40B4-BE49-F238E27FC236}">
              <a16:creationId xmlns:a16="http://schemas.microsoft.com/office/drawing/2014/main" id="{6708ABC1-1746-BF21-F07D-8E8C4C821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>
            <a:extLst>
              <a:ext uri="{FF2B5EF4-FFF2-40B4-BE49-F238E27FC236}">
                <a16:creationId xmlns:a16="http://schemas.microsoft.com/office/drawing/2014/main" id="{4CAD9E58-FA44-EF96-7D9A-3B20562038F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16306" r="-1895"/>
          <a:stretch/>
        </p:blipFill>
        <p:spPr>
          <a:xfrm>
            <a:off x="63450" y="4623863"/>
            <a:ext cx="2052751" cy="4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>
            <a:extLst>
              <a:ext uri="{FF2B5EF4-FFF2-40B4-BE49-F238E27FC236}">
                <a16:creationId xmlns:a16="http://schemas.microsoft.com/office/drawing/2014/main" id="{B4596AAD-4C8B-C812-7290-87D1CFC1F145}"/>
              </a:ext>
            </a:extLst>
          </p:cNvPr>
          <p:cNvSpPr/>
          <p:nvPr/>
        </p:nvSpPr>
        <p:spPr>
          <a:xfrm>
            <a:off x="3905175" y="4623875"/>
            <a:ext cx="5052000" cy="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800">
                <a:solidFill>
                  <a:srgbClr val="3F3F3F"/>
                </a:solidFill>
                <a:latin typeface="Cabin"/>
                <a:ea typeface="Cabin"/>
                <a:cs typeface="Cabin"/>
                <a:sym typeface="Cabin"/>
              </a:rPr>
              <a:t>Footnotes</a:t>
            </a:r>
            <a:endParaRPr sz="800">
              <a:solidFill>
                <a:srgbClr val="3F3F3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" name="Google Shape;65;p15">
            <a:extLst>
              <a:ext uri="{FF2B5EF4-FFF2-40B4-BE49-F238E27FC236}">
                <a16:creationId xmlns:a16="http://schemas.microsoft.com/office/drawing/2014/main" id="{FAC3926E-A0C7-3294-E516-E2E99A8FE2AB}"/>
              </a:ext>
            </a:extLst>
          </p:cNvPr>
          <p:cNvSpPr txBox="1">
            <a:spLocks/>
          </p:cNvSpPr>
          <p:nvPr/>
        </p:nvSpPr>
        <p:spPr>
          <a:xfrm>
            <a:off x="3871410" y="295525"/>
            <a:ext cx="5085765" cy="136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sz="2000" b="1">
                <a:latin typeface="Montserrat ExtraBold" panose="00000900000000000000" pitchFamily="2" charset="0"/>
              </a:rPr>
              <a:t>3. Integration of evaluation results through the Agency Performance Review (APR)</a:t>
            </a:r>
            <a:endParaRPr lang="en-US" sz="2000">
              <a:latin typeface="Montserrat ExtraBold" panose="000009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FD3294-24AE-E780-905B-D37E6070058E}"/>
              </a:ext>
            </a:extLst>
          </p:cNvPr>
          <p:cNvSpPr txBox="1"/>
          <p:nvPr/>
        </p:nvSpPr>
        <p:spPr>
          <a:xfrm>
            <a:off x="4032401" y="1660555"/>
            <a:ext cx="45118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750" fontAlgn="base"/>
            <a:r>
              <a:rPr lang="en-US" err="1"/>
              <a:t>DEPDev</a:t>
            </a:r>
            <a:r>
              <a:rPr lang="en-US"/>
              <a:t> and DBM promote the use of results of evaluation studies to:</a:t>
            </a:r>
          </a:p>
          <a:p>
            <a:pPr marL="558800" lvl="2" indent="-400050" fontAlgn="base">
              <a:buFont typeface="+mj-lt"/>
              <a:buAutoNum type="romanLcPeriod"/>
            </a:pPr>
            <a:r>
              <a:rPr lang="en-US"/>
              <a:t>inform and strengthen their respective planning and budgeting processes; and </a:t>
            </a:r>
          </a:p>
          <a:p>
            <a:pPr marL="558800" lvl="2" indent="-400050" fontAlgn="base">
              <a:buFont typeface="+mj-lt"/>
              <a:buAutoNum type="romanLcPeriod"/>
            </a:pPr>
            <a:r>
              <a:rPr lang="en-US"/>
              <a:t>serve as input to DBM’s Agency Performance Review (APR)</a:t>
            </a:r>
            <a:r>
              <a:rPr lang="en-US" baseline="30000"/>
              <a:t> </a:t>
            </a:r>
            <a:r>
              <a:rPr lang="en-US"/>
              <a:t>process, providing objective evidence to aid in better performance of programs/ activities/ projects consistent with the revised NEPF [Section 7.3]. </a:t>
            </a:r>
          </a:p>
        </p:txBody>
      </p:sp>
      <p:pic>
        <p:nvPicPr>
          <p:cNvPr id="2" name="Picture 1" descr="A document with text and letters&#10;&#10;AI-generated content may be incorrect.">
            <a:extLst>
              <a:ext uri="{FF2B5EF4-FFF2-40B4-BE49-F238E27FC236}">
                <a16:creationId xmlns:a16="http://schemas.microsoft.com/office/drawing/2014/main" id="{3706FE20-4A1D-89E3-38FF-D1761B795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73" y="398972"/>
            <a:ext cx="2162629" cy="2640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868938-653B-FE5A-E932-771CED562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883" y="1719352"/>
            <a:ext cx="2150453" cy="2759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611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>
          <a:extLst>
            <a:ext uri="{FF2B5EF4-FFF2-40B4-BE49-F238E27FC236}">
              <a16:creationId xmlns:a16="http://schemas.microsoft.com/office/drawing/2014/main" id="{CFBDF670-04C8-28DE-223B-B605585DC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>
            <a:extLst>
              <a:ext uri="{FF2B5EF4-FFF2-40B4-BE49-F238E27FC236}">
                <a16:creationId xmlns:a16="http://schemas.microsoft.com/office/drawing/2014/main" id="{5789B60D-E754-D024-CCCE-147BC6CA45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16306" r="-1895"/>
          <a:stretch/>
        </p:blipFill>
        <p:spPr>
          <a:xfrm>
            <a:off x="63450" y="4623863"/>
            <a:ext cx="2052751" cy="4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>
            <a:extLst>
              <a:ext uri="{FF2B5EF4-FFF2-40B4-BE49-F238E27FC236}">
                <a16:creationId xmlns:a16="http://schemas.microsoft.com/office/drawing/2014/main" id="{265DF5B4-8A60-919E-59B9-8E88DA8F0DBF}"/>
              </a:ext>
            </a:extLst>
          </p:cNvPr>
          <p:cNvSpPr/>
          <p:nvPr/>
        </p:nvSpPr>
        <p:spPr>
          <a:xfrm>
            <a:off x="3905175" y="4623875"/>
            <a:ext cx="5052000" cy="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800">
                <a:solidFill>
                  <a:srgbClr val="3F3F3F"/>
                </a:solidFill>
                <a:latin typeface="Cabin"/>
                <a:ea typeface="Cabin"/>
                <a:cs typeface="Cabin"/>
                <a:sym typeface="Cabin"/>
              </a:rPr>
              <a:t>Footnotes</a:t>
            </a:r>
            <a:endParaRPr sz="800">
              <a:solidFill>
                <a:srgbClr val="3F3F3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" name="Google Shape;65;p15">
            <a:extLst>
              <a:ext uri="{FF2B5EF4-FFF2-40B4-BE49-F238E27FC236}">
                <a16:creationId xmlns:a16="http://schemas.microsoft.com/office/drawing/2014/main" id="{CE477140-FF52-FA57-C498-BA271C9C07F6}"/>
              </a:ext>
            </a:extLst>
          </p:cNvPr>
          <p:cNvSpPr txBox="1">
            <a:spLocks/>
          </p:cNvSpPr>
          <p:nvPr/>
        </p:nvSpPr>
        <p:spPr>
          <a:xfrm>
            <a:off x="299197" y="263640"/>
            <a:ext cx="4120728" cy="78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>
                <a:latin typeface="Montserrat ExtraBold"/>
              </a:rPr>
              <a:t>Findings of the 2024 Agency Performance Review</a:t>
            </a:r>
            <a:endParaRPr lang="en-US" sz="2000" b="1">
              <a:latin typeface="Montserrat ExtraBold" panose="000009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8D98E-0322-23D8-3FBA-81D7CF74FFAD}"/>
              </a:ext>
            </a:extLst>
          </p:cNvPr>
          <p:cNvSpPr txBox="1"/>
          <p:nvPr/>
        </p:nvSpPr>
        <p:spPr>
          <a:xfrm>
            <a:off x="63450" y="1124985"/>
            <a:ext cx="427280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285750" fontAlgn="base">
              <a:buFont typeface="Arial" panose="020B0604020202020204" pitchFamily="34" charset="0"/>
              <a:buChar char="•"/>
            </a:pPr>
            <a:r>
              <a:rPr lang="en-US"/>
              <a:t>Of the 32 NGAs and offices assessed, </a:t>
            </a:r>
            <a:r>
              <a:rPr lang="en-US" b="1"/>
              <a:t>16 agencies received Very Satisfactory ratings</a:t>
            </a:r>
            <a:r>
              <a:rPr lang="en-US"/>
              <a:t>, while the remaining earned Satisfactory ratings based on both physical and financial efficiency.</a:t>
            </a:r>
          </a:p>
          <a:p>
            <a:pPr marL="444500" indent="-285750" fontAlgn="base">
              <a:buFont typeface="Arial" panose="020B0604020202020204" pitchFamily="34" charset="0"/>
              <a:buChar char="•"/>
            </a:pPr>
            <a:r>
              <a:rPr lang="en-US"/>
              <a:t>Out of 31 OEOs, </a:t>
            </a:r>
            <a:r>
              <a:rPr lang="en-US" b="1"/>
              <a:t>2 received Outstanding ratings</a:t>
            </a:r>
            <a:r>
              <a:rPr lang="en-US"/>
              <a:t>, 16 were rated Very Satisfactory, and 10 were rated Satisfactory; </a:t>
            </a:r>
          </a:p>
          <a:p>
            <a:pPr marL="444500" indent="-285750" fontAlgn="base">
              <a:buFont typeface="Arial" panose="020B0604020202020204" pitchFamily="34" charset="0"/>
              <a:buChar char="•"/>
            </a:pPr>
            <a:r>
              <a:rPr lang="en-US"/>
              <a:t>FY 2024 APR affirms the </a:t>
            </a:r>
            <a:r>
              <a:rPr lang="en-US" b="1"/>
              <a:t>strong fiscal and institutional performance of SUCs </a:t>
            </a:r>
            <a:r>
              <a:rPr lang="en-US"/>
              <a:t>nationwide, with Luzon emerging as the best-performing, with several institutions demonstrating near-perfect budget utilization and comprehensive fulfillment of performance targets.</a:t>
            </a:r>
          </a:p>
          <a:p>
            <a:pPr marL="444500" indent="-285750" fontAlgn="base">
              <a:buFont typeface="Arial" panose="020B0604020202020204" pitchFamily="34" charset="0"/>
              <a:buChar char="•"/>
            </a:pPr>
            <a:endParaRPr lang="en-US"/>
          </a:p>
          <a:p>
            <a:pPr marL="444500" indent="-285750" fontAlgn="base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9" name="Google Shape;65;p15">
            <a:extLst>
              <a:ext uri="{FF2B5EF4-FFF2-40B4-BE49-F238E27FC236}">
                <a16:creationId xmlns:a16="http://schemas.microsoft.com/office/drawing/2014/main" id="{CD4EA790-B046-17EA-0892-8D6ED8164A5B}"/>
              </a:ext>
            </a:extLst>
          </p:cNvPr>
          <p:cNvSpPr txBox="1">
            <a:spLocks/>
          </p:cNvSpPr>
          <p:nvPr/>
        </p:nvSpPr>
        <p:spPr>
          <a:xfrm>
            <a:off x="4724075" y="263641"/>
            <a:ext cx="4120728" cy="789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>
                <a:latin typeface="Montserrat ExtraBold" panose="00000900000000000000" pitchFamily="2" charset="0"/>
              </a:rPr>
              <a:t>Recommendations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678156-3BF0-DB10-4E72-0261D7BF624E}"/>
              </a:ext>
            </a:extLst>
          </p:cNvPr>
          <p:cNvSpPr txBox="1"/>
          <p:nvPr/>
        </p:nvSpPr>
        <p:spPr>
          <a:xfrm>
            <a:off x="4648037" y="1124985"/>
            <a:ext cx="42728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285750" fontAlgn="base">
              <a:buFont typeface="Arial" panose="020B0604020202020204" pitchFamily="34" charset="0"/>
              <a:buChar char="•"/>
            </a:pPr>
            <a:r>
              <a:rPr lang="en-US"/>
              <a:t>To elevate physical performance across the bureaucracy, institutions are advised to </a:t>
            </a:r>
            <a:r>
              <a:rPr lang="en-US" b="1"/>
              <a:t>reassess the planning and execution of their programs, activities, and projects (PAPs)</a:t>
            </a:r>
            <a:r>
              <a:rPr lang="en-US"/>
              <a:t>.</a:t>
            </a:r>
          </a:p>
          <a:p>
            <a:pPr marL="444500" indent="-285750" fontAlgn="base">
              <a:buFont typeface="Arial" panose="020B0604020202020204" pitchFamily="34" charset="0"/>
              <a:buChar char="•"/>
            </a:pPr>
            <a:r>
              <a:rPr lang="en-US"/>
              <a:t>Institutionalize a </a:t>
            </a:r>
            <a:r>
              <a:rPr lang="en-US" b="1"/>
              <a:t>periodic review of physical targets</a:t>
            </a:r>
            <a:r>
              <a:rPr lang="en-US"/>
              <a:t> (ideally every three years)</a:t>
            </a:r>
          </a:p>
          <a:p>
            <a:pPr marL="444500" indent="-285750" fontAlgn="base">
              <a:buFont typeface="Arial" panose="020B0604020202020204" pitchFamily="34" charset="0"/>
              <a:buChar char="•"/>
            </a:pPr>
            <a:r>
              <a:rPr lang="en-US" b="1"/>
              <a:t>Streamline internal systems and modernize processes </a:t>
            </a:r>
          </a:p>
          <a:p>
            <a:pPr marL="444500" indent="-285750" fontAlgn="base">
              <a:buFont typeface="Arial" panose="020B0604020202020204" pitchFamily="34" charset="0"/>
              <a:buChar char="•"/>
            </a:pPr>
            <a:r>
              <a:rPr lang="en-US" b="1"/>
              <a:t>Conduct capacity-building initiatives </a:t>
            </a:r>
            <a:r>
              <a:rPr lang="en-US"/>
              <a:t>to ensure staff competencies align with their functional mandates</a:t>
            </a:r>
          </a:p>
          <a:p>
            <a:pPr marL="444500" indent="-285750" fontAlgn="base">
              <a:buFont typeface="Arial" panose="020B0604020202020204" pitchFamily="34" charset="0"/>
              <a:buChar char="•"/>
            </a:pPr>
            <a:r>
              <a:rPr lang="en-US" b="1"/>
              <a:t>Establish efficient procurement systems </a:t>
            </a:r>
            <a:r>
              <a:rPr lang="en-US"/>
              <a:t>and adopt e-procurement strategies.</a:t>
            </a:r>
          </a:p>
          <a:p>
            <a:pPr marL="444500" indent="-285750" fontAlgn="base">
              <a:buFont typeface="Arial" panose="020B0604020202020204" pitchFamily="34" charset="0"/>
              <a:buChar char="•"/>
            </a:pPr>
            <a:endParaRPr lang="en-US"/>
          </a:p>
          <a:p>
            <a:pPr marL="444500" indent="-285750" fontAlgn="base">
              <a:buFont typeface="Arial" panose="020B0604020202020204" pitchFamily="34" charset="0"/>
              <a:buChar char="•"/>
            </a:pPr>
            <a:endParaRPr lang="en-US"/>
          </a:p>
          <a:p>
            <a:pPr marL="444500" indent="-285750" fontAlgn="base">
              <a:buFont typeface="Arial" panose="020B0604020202020204" pitchFamily="34" charset="0"/>
              <a:buChar char="•"/>
            </a:pPr>
            <a:endParaRPr lang="en-US"/>
          </a:p>
          <a:p>
            <a:pPr marL="444500" indent="-285750" fontAlgn="base">
              <a:buFont typeface="Arial" panose="020B0604020202020204" pitchFamily="34" charset="0"/>
              <a:buChar char="•"/>
            </a:pP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A429A0-B32E-E4B6-F0A0-129263CA8145}"/>
              </a:ext>
            </a:extLst>
          </p:cNvPr>
          <p:cNvCxnSpPr>
            <a:cxnSpLocks/>
          </p:cNvCxnSpPr>
          <p:nvPr/>
        </p:nvCxnSpPr>
        <p:spPr>
          <a:xfrm>
            <a:off x="4572000" y="316523"/>
            <a:ext cx="0" cy="3917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587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>
          <a:extLst>
            <a:ext uri="{FF2B5EF4-FFF2-40B4-BE49-F238E27FC236}">
              <a16:creationId xmlns:a16="http://schemas.microsoft.com/office/drawing/2014/main" id="{C59A9003-09A7-580C-AC57-4EAE9129B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>
            <a:extLst>
              <a:ext uri="{FF2B5EF4-FFF2-40B4-BE49-F238E27FC236}">
                <a16:creationId xmlns:a16="http://schemas.microsoft.com/office/drawing/2014/main" id="{2C7A0118-9860-5338-3DA2-7872241D5E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16306" r="-1895"/>
          <a:stretch/>
        </p:blipFill>
        <p:spPr>
          <a:xfrm>
            <a:off x="63450" y="4623863"/>
            <a:ext cx="2052751" cy="4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5;p15">
            <a:extLst>
              <a:ext uri="{FF2B5EF4-FFF2-40B4-BE49-F238E27FC236}">
                <a16:creationId xmlns:a16="http://schemas.microsoft.com/office/drawing/2014/main" id="{117195AF-FEB3-8851-05DA-D09DA978BD42}"/>
              </a:ext>
            </a:extLst>
          </p:cNvPr>
          <p:cNvSpPr txBox="1">
            <a:spLocks/>
          </p:cNvSpPr>
          <p:nvPr/>
        </p:nvSpPr>
        <p:spPr>
          <a:xfrm>
            <a:off x="63450" y="0"/>
            <a:ext cx="9045081" cy="1356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sz="2000" b="1">
                <a:latin typeface="Montserrat ExtraBold" panose="00000900000000000000" pitchFamily="2" charset="0"/>
              </a:rPr>
              <a:t>4. Ensuring financial management in the government is transparent, accurate, and linked to expected outcomes through the Integrated Financial Management Information System (IFMIS)</a:t>
            </a:r>
            <a:endParaRPr lang="en-US" sz="2000">
              <a:latin typeface="Montserrat ExtraBold" panose="000009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B121E5-7519-B45E-C671-86C440501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8537" y="1258530"/>
            <a:ext cx="4641828" cy="3494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4A7ABF-0E80-BE54-5560-31550639A4C8}"/>
              </a:ext>
            </a:extLst>
          </p:cNvPr>
          <p:cNvSpPr txBox="1"/>
          <p:nvPr/>
        </p:nvSpPr>
        <p:spPr>
          <a:xfrm>
            <a:off x="226507" y="1833982"/>
            <a:ext cx="36689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285750" fontAlgn="base">
              <a:buFont typeface="Arial" panose="020B0604020202020204" pitchFamily="34" charset="0"/>
              <a:buChar char="•"/>
            </a:pPr>
            <a:r>
              <a:rPr lang="en-US"/>
              <a:t>With the</a:t>
            </a:r>
            <a:r>
              <a:rPr lang="en-US" b="1"/>
              <a:t> Budget and Treasury Management System (BTMS)</a:t>
            </a:r>
            <a:r>
              <a:rPr lang="en-US"/>
              <a:t> at its core, this will facilitate real-time online accounting, monitoring, and control of financial transactions to aid in the processing and consolidation of data for fiscal management and reporting, thereby supporting timely and informed policy decisions.</a:t>
            </a:r>
          </a:p>
        </p:txBody>
      </p:sp>
    </p:spTree>
    <p:extLst>
      <p:ext uri="{BB962C8B-B14F-4D97-AF65-F5344CB8AC3E}">
        <p14:creationId xmlns:p14="http://schemas.microsoft.com/office/powerpoint/2010/main" val="1025514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>
          <a:extLst>
            <a:ext uri="{FF2B5EF4-FFF2-40B4-BE49-F238E27FC236}">
              <a16:creationId xmlns:a16="http://schemas.microsoft.com/office/drawing/2014/main" id="{071060DF-DB26-A3EE-4387-2FE6D3C5B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>
            <a:extLst>
              <a:ext uri="{FF2B5EF4-FFF2-40B4-BE49-F238E27FC236}">
                <a16:creationId xmlns:a16="http://schemas.microsoft.com/office/drawing/2014/main" id="{43955EA2-4394-A92C-541C-19B37467705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16306" r="-1895"/>
          <a:stretch/>
        </p:blipFill>
        <p:spPr>
          <a:xfrm>
            <a:off x="63450" y="4623863"/>
            <a:ext cx="2052751" cy="4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>
            <a:extLst>
              <a:ext uri="{FF2B5EF4-FFF2-40B4-BE49-F238E27FC236}">
                <a16:creationId xmlns:a16="http://schemas.microsoft.com/office/drawing/2014/main" id="{FFE51C6B-4C74-E562-B0FF-8160545AE169}"/>
              </a:ext>
            </a:extLst>
          </p:cNvPr>
          <p:cNvSpPr/>
          <p:nvPr/>
        </p:nvSpPr>
        <p:spPr>
          <a:xfrm>
            <a:off x="3905175" y="4623875"/>
            <a:ext cx="5052000" cy="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800">
                <a:solidFill>
                  <a:srgbClr val="3F3F3F"/>
                </a:solidFill>
                <a:latin typeface="Cabin"/>
                <a:ea typeface="Cabin"/>
                <a:cs typeface="Cabin"/>
                <a:sym typeface="Cabin"/>
              </a:rPr>
              <a:t>Footnotes</a:t>
            </a:r>
            <a:endParaRPr sz="800">
              <a:solidFill>
                <a:srgbClr val="3F3F3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" name="Google Shape;65;p15">
            <a:extLst>
              <a:ext uri="{FF2B5EF4-FFF2-40B4-BE49-F238E27FC236}">
                <a16:creationId xmlns:a16="http://schemas.microsoft.com/office/drawing/2014/main" id="{382CF771-1F43-7AB3-22E0-6007EB4CD76B}"/>
              </a:ext>
            </a:extLst>
          </p:cNvPr>
          <p:cNvSpPr txBox="1">
            <a:spLocks/>
          </p:cNvSpPr>
          <p:nvPr/>
        </p:nvSpPr>
        <p:spPr>
          <a:xfrm>
            <a:off x="254256" y="295525"/>
            <a:ext cx="80190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5000"/>
              </a:lnSpc>
              <a:buSzPts val="2800"/>
            </a:pPr>
            <a:r>
              <a:rPr lang="en-US" sz="2000" b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Other Institutional Efforts at the Local and National Levels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BD533B-FB9A-A266-712D-3592F9FB3597}"/>
              </a:ext>
            </a:extLst>
          </p:cNvPr>
          <p:cNvSpPr txBox="1"/>
          <p:nvPr/>
        </p:nvSpPr>
        <p:spPr>
          <a:xfrm>
            <a:off x="329381" y="3087237"/>
            <a:ext cx="3927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>
                <a:latin typeface="Montserrat" panose="00000500000000000000" pitchFamily="2" charset="0"/>
              </a:rPr>
              <a:t>Results-based Monitoring and Evaluation of LGU Infrastructure Projects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CC5442-899A-6AD8-058A-D2F0EDBC2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316" y="1232397"/>
            <a:ext cx="1631872" cy="1631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F4AC14-7DB6-E958-D6CE-19D4FEB1B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8946" y="1378804"/>
            <a:ext cx="1540790" cy="1540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5233E2-8FDF-2A73-FE42-0EDA6379DC88}"/>
              </a:ext>
            </a:extLst>
          </p:cNvPr>
          <p:cNvSpPr txBox="1"/>
          <p:nvPr/>
        </p:nvSpPr>
        <p:spPr>
          <a:xfrm>
            <a:off x="4744064" y="3077313"/>
            <a:ext cx="4070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Montserrat" panose="00000500000000000000" pitchFamily="2" charset="0"/>
              </a:rPr>
              <a:t>Digital Information for Monitoring and Evaluation (DIME) Project</a:t>
            </a:r>
          </a:p>
        </p:txBody>
      </p:sp>
    </p:spTree>
    <p:extLst>
      <p:ext uri="{BB962C8B-B14F-4D97-AF65-F5344CB8AC3E}">
        <p14:creationId xmlns:p14="http://schemas.microsoft.com/office/powerpoint/2010/main" val="2882881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3">
          <a:extLst>
            <a:ext uri="{FF2B5EF4-FFF2-40B4-BE49-F238E27FC236}">
              <a16:creationId xmlns:a16="http://schemas.microsoft.com/office/drawing/2014/main" id="{04249EFC-E61F-B645-4BD7-7E8CA53C6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BA2EBA8-DB59-069D-ECC5-937471995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016" y="1367131"/>
            <a:ext cx="7278439" cy="2331220"/>
          </a:xfrm>
          <a:prstGeom prst="rect">
            <a:avLst/>
          </a:prstGeom>
        </p:spPr>
      </p:pic>
      <p:pic>
        <p:nvPicPr>
          <p:cNvPr id="71" name="Google Shape;71;p14">
            <a:extLst>
              <a:ext uri="{FF2B5EF4-FFF2-40B4-BE49-F238E27FC236}">
                <a16:creationId xmlns:a16="http://schemas.microsoft.com/office/drawing/2014/main" id="{B73D90E7-4918-A852-76E1-2B2709EDD1A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16306" r="-1895"/>
          <a:stretch/>
        </p:blipFill>
        <p:spPr>
          <a:xfrm>
            <a:off x="63451" y="4623864"/>
            <a:ext cx="2052751" cy="4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52959D0-4D0A-22C7-B406-3622E4E37AE0}"/>
              </a:ext>
            </a:extLst>
          </p:cNvPr>
          <p:cNvSpPr txBox="1"/>
          <p:nvPr/>
        </p:nvSpPr>
        <p:spPr>
          <a:xfrm>
            <a:off x="3071187" y="4078232"/>
            <a:ext cx="2546555" cy="2748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PH" sz="1200" b="1">
                <a:solidFill>
                  <a:srgbClr val="002060"/>
                </a:solidFill>
                <a:latin typeface="Montserrat" panose="00000500000000000000" charset="0"/>
              </a:rPr>
              <a:t>Monitoring and Evaluation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137B862-953B-A3A3-B992-786C17124F4F}"/>
              </a:ext>
            </a:extLst>
          </p:cNvPr>
          <p:cNvSpPr txBox="1"/>
          <p:nvPr/>
        </p:nvSpPr>
        <p:spPr>
          <a:xfrm>
            <a:off x="510885" y="451052"/>
            <a:ext cx="8261787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0" algn="ctr"/>
            <a:r>
              <a:rPr lang="en-US" sz="2400">
                <a:solidFill>
                  <a:srgbClr val="000000"/>
                </a:solidFill>
                <a:latin typeface="Montserrat ExtraBold"/>
                <a:ea typeface="Arial"/>
                <a:cs typeface="Arial"/>
              </a:rPr>
              <a:t> M&amp;E keeps the PFM pipeline strong, credible, and responsive.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8C2062-4307-2C02-720C-F21517D9F7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45" y="2194126"/>
            <a:ext cx="2546555" cy="2546555"/>
          </a:xfrm>
          <a:prstGeom prst="rect">
            <a:avLst/>
          </a:prstGeom>
        </p:spPr>
      </p:pic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0C4DCBC8-893B-C9B2-267F-3FBA1C512690}"/>
              </a:ext>
            </a:extLst>
          </p:cNvPr>
          <p:cNvCxnSpPr>
            <a:cxnSpLocks/>
            <a:stCxn id="34" idx="0"/>
          </p:cNvCxnSpPr>
          <p:nvPr/>
        </p:nvCxnSpPr>
        <p:spPr>
          <a:xfrm rot="16200000" flipV="1">
            <a:off x="3360967" y="3094733"/>
            <a:ext cx="190014" cy="1776983"/>
          </a:xfrm>
          <a:prstGeom prst="bentConnector2">
            <a:avLst/>
          </a:prstGeom>
          <a:ln>
            <a:solidFill>
              <a:srgbClr val="F2CB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302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>
          <a:extLst>
            <a:ext uri="{FF2B5EF4-FFF2-40B4-BE49-F238E27FC236}">
              <a16:creationId xmlns:a16="http://schemas.microsoft.com/office/drawing/2014/main" id="{59D8370B-BCC7-DE14-A971-3CD099055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58A8A585-46FE-3769-C8BE-993D31C590A7}"/>
              </a:ext>
            </a:extLst>
          </p:cNvPr>
          <p:cNvSpPr txBox="1"/>
          <p:nvPr/>
        </p:nvSpPr>
        <p:spPr>
          <a:xfrm>
            <a:off x="304925" y="3624625"/>
            <a:ext cx="35748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" sz="1300" b="1">
                <a:solidFill>
                  <a:srgbClr val="073763"/>
                </a:solidFill>
                <a:latin typeface="Lexend"/>
                <a:sym typeface="Lexend"/>
              </a:rPr>
              <a:t>EDELITA B. OCAMPO </a:t>
            </a:r>
            <a:endParaRPr lang="en-US" sz="2300">
              <a:solidFill>
                <a:srgbClr val="073763"/>
              </a:solidFill>
              <a:latin typeface="Lexend"/>
            </a:endParaRPr>
          </a:p>
        </p:txBody>
      </p:sp>
      <p:sp>
        <p:nvSpPr>
          <p:cNvPr id="57" name="Google Shape;57;p13">
            <a:extLst>
              <a:ext uri="{FF2B5EF4-FFF2-40B4-BE49-F238E27FC236}">
                <a16:creationId xmlns:a16="http://schemas.microsoft.com/office/drawing/2014/main" id="{AECE8743-B80F-72A7-0036-462B65540262}"/>
              </a:ext>
            </a:extLst>
          </p:cNvPr>
          <p:cNvSpPr txBox="1"/>
          <p:nvPr/>
        </p:nvSpPr>
        <p:spPr>
          <a:xfrm>
            <a:off x="304925" y="4033925"/>
            <a:ext cx="3521700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100">
                <a:solidFill>
                  <a:srgbClr val="073763"/>
                </a:solidFill>
                <a:latin typeface="Lexend"/>
                <a:ea typeface="Lexend"/>
                <a:cs typeface="Lexend"/>
              </a:rPr>
              <a:t>EAAP Webinar on the National Evaluation Policy Framework</a:t>
            </a: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100">
              <a:solidFill>
                <a:srgbClr val="073763"/>
              </a:solidFill>
              <a:latin typeface="Lexend"/>
            </a:endParaRPr>
          </a:p>
          <a:p>
            <a:r>
              <a:rPr lang="en" sz="1100">
                <a:solidFill>
                  <a:srgbClr val="073763"/>
                </a:solidFill>
                <a:latin typeface="Lexend"/>
                <a:ea typeface="Lexend"/>
                <a:cs typeface="Lexend"/>
                <a:sym typeface="Lexend"/>
              </a:rPr>
              <a:t>Zoom | January 14, 2025</a:t>
            </a:r>
            <a:endParaRPr>
              <a:solidFill>
                <a:srgbClr val="073763"/>
              </a:solidFill>
            </a:endParaRPr>
          </a:p>
        </p:txBody>
      </p:sp>
      <p:sp>
        <p:nvSpPr>
          <p:cNvPr id="58" name="Google Shape;58;p13">
            <a:extLst>
              <a:ext uri="{FF2B5EF4-FFF2-40B4-BE49-F238E27FC236}">
                <a16:creationId xmlns:a16="http://schemas.microsoft.com/office/drawing/2014/main" id="{52B7860C-58F8-CCE8-9C00-9CE8D32FFC53}"/>
              </a:ext>
            </a:extLst>
          </p:cNvPr>
          <p:cNvSpPr txBox="1"/>
          <p:nvPr/>
        </p:nvSpPr>
        <p:spPr>
          <a:xfrm>
            <a:off x="270112" y="1285777"/>
            <a:ext cx="5904900" cy="21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4000">
                <a:solidFill>
                  <a:schemeClr val="accent1">
                    <a:lumMod val="49000"/>
                  </a:schemeClr>
                </a:solidFill>
                <a:latin typeface="Montserrat Black"/>
              </a:rPr>
              <a:t>Integrating Evaluation into Budgeting</a:t>
            </a:r>
          </a:p>
        </p:txBody>
      </p:sp>
      <p:pic>
        <p:nvPicPr>
          <p:cNvPr id="3" name="Google Shape;96;p16">
            <a:extLst>
              <a:ext uri="{FF2B5EF4-FFF2-40B4-BE49-F238E27FC236}">
                <a16:creationId xmlns:a16="http://schemas.microsoft.com/office/drawing/2014/main" id="{204A0D95-5085-A139-1FA4-DDAFF84C10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7722" y="431251"/>
            <a:ext cx="676575" cy="65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7;p16" descr="A logo with a sun and stars&#10;&#10;AI-generated content may be incorrect.">
            <a:extLst>
              <a:ext uri="{FF2B5EF4-FFF2-40B4-BE49-F238E27FC236}">
                <a16:creationId xmlns:a16="http://schemas.microsoft.com/office/drawing/2014/main" id="{7C0F16FB-F02C-8733-88DE-CD3EDD17B35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509" y="281000"/>
            <a:ext cx="942874" cy="945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771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3">
          <a:extLst>
            <a:ext uri="{FF2B5EF4-FFF2-40B4-BE49-F238E27FC236}">
              <a16:creationId xmlns:a16="http://schemas.microsoft.com/office/drawing/2014/main" id="{6142E899-FA6B-209B-DDA3-F596AC3E25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>
            <a:extLst>
              <a:ext uri="{FF2B5EF4-FFF2-40B4-BE49-F238E27FC236}">
                <a16:creationId xmlns:a16="http://schemas.microsoft.com/office/drawing/2014/main" id="{ED21D625-C2AC-4D0A-65EF-4BAF444517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16306" r="-1895"/>
          <a:stretch/>
        </p:blipFill>
        <p:spPr>
          <a:xfrm>
            <a:off x="63451" y="4623864"/>
            <a:ext cx="2052751" cy="4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69;p14">
            <a:extLst>
              <a:ext uri="{FF2B5EF4-FFF2-40B4-BE49-F238E27FC236}">
                <a16:creationId xmlns:a16="http://schemas.microsoft.com/office/drawing/2014/main" id="{FA9E138D-825E-8745-B821-0A8575BDC27C}"/>
              </a:ext>
            </a:extLst>
          </p:cNvPr>
          <p:cNvSpPr txBox="1">
            <a:spLocks/>
          </p:cNvSpPr>
          <p:nvPr/>
        </p:nvSpPr>
        <p:spPr>
          <a:xfrm>
            <a:off x="-742810" y="1158751"/>
            <a:ext cx="5901711" cy="757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SzPts val="800"/>
            </a:pPr>
            <a:endParaRPr lang="en" sz="2400">
              <a:solidFill>
                <a:srgbClr val="073763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8C6F5C-96FB-FC68-7254-A3350D28A2C5}"/>
              </a:ext>
            </a:extLst>
          </p:cNvPr>
          <p:cNvSpPr txBox="1"/>
          <p:nvPr/>
        </p:nvSpPr>
        <p:spPr>
          <a:xfrm>
            <a:off x="397494" y="514326"/>
            <a:ext cx="85094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002060"/>
                </a:solidFill>
                <a:latin typeface="Montserrat ExtraBold" panose="00000900000000000000" charset="0"/>
              </a:rPr>
              <a:t>The Public Financial Management is the Government’s Pipeline for Delivering Public Services</a:t>
            </a:r>
            <a:endParaRPr lang="en-PH" sz="2400">
              <a:solidFill>
                <a:srgbClr val="002060"/>
              </a:solidFill>
              <a:latin typeface="Montserrat ExtraBold" panose="00000900000000000000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8BD6C2-61AE-E48C-98EB-127428B79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62" y="1778433"/>
            <a:ext cx="8054713" cy="257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69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3">
          <a:extLst>
            <a:ext uri="{FF2B5EF4-FFF2-40B4-BE49-F238E27FC236}">
              <a16:creationId xmlns:a16="http://schemas.microsoft.com/office/drawing/2014/main" id="{A8913518-0E81-AF88-5580-B128BB1C2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1C6D36-73C8-5D18-AFFE-2ABB98E06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737" y="2044328"/>
            <a:ext cx="5788367" cy="18539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07B97E3-E0A4-554E-9E06-BC99B8D258D7}"/>
              </a:ext>
            </a:extLst>
          </p:cNvPr>
          <p:cNvSpPr/>
          <p:nvPr/>
        </p:nvSpPr>
        <p:spPr>
          <a:xfrm>
            <a:off x="5479781" y="1063227"/>
            <a:ext cx="777899" cy="750958"/>
          </a:xfrm>
          <a:prstGeom prst="ellipse">
            <a:avLst/>
          </a:prstGeom>
          <a:solidFill>
            <a:srgbClr val="2185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PH" sz="1800"/>
          </a:p>
        </p:txBody>
      </p:sp>
      <p:pic>
        <p:nvPicPr>
          <p:cNvPr id="71" name="Google Shape;71;p14">
            <a:extLst>
              <a:ext uri="{FF2B5EF4-FFF2-40B4-BE49-F238E27FC236}">
                <a16:creationId xmlns:a16="http://schemas.microsoft.com/office/drawing/2014/main" id="{EFB722FF-FD65-8DF6-DBEE-E7ADB99D736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16306" r="-1895"/>
          <a:stretch/>
        </p:blipFill>
        <p:spPr>
          <a:xfrm>
            <a:off x="63451" y="4623864"/>
            <a:ext cx="2052751" cy="45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D18FE1-48F2-49F9-ACD1-1C51168FC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1747" y="1127999"/>
            <a:ext cx="573965" cy="573965"/>
          </a:xfrm>
          <a:prstGeom prst="rect">
            <a:avLst/>
          </a:prstGeom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0A4EAC51-819E-9B79-0353-CBA19776AA80}"/>
              </a:ext>
            </a:extLst>
          </p:cNvPr>
          <p:cNvCxnSpPr>
            <a:cxnSpLocks/>
            <a:stCxn id="4" idx="6"/>
            <a:endCxn id="13" idx="3"/>
          </p:cNvCxnSpPr>
          <p:nvPr/>
        </p:nvCxnSpPr>
        <p:spPr>
          <a:xfrm>
            <a:off x="6257679" y="1438707"/>
            <a:ext cx="1073424" cy="1532603"/>
          </a:xfrm>
          <a:prstGeom prst="bentConnector3">
            <a:avLst>
              <a:gd name="adj1" fmla="val 121296"/>
            </a:avLst>
          </a:prstGeom>
          <a:ln>
            <a:solidFill>
              <a:srgbClr val="2185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F6005D4A-77A7-427F-D792-E46ECB296EA6}"/>
              </a:ext>
            </a:extLst>
          </p:cNvPr>
          <p:cNvSpPr/>
          <p:nvPr/>
        </p:nvSpPr>
        <p:spPr>
          <a:xfrm>
            <a:off x="1511335" y="1245210"/>
            <a:ext cx="777899" cy="745104"/>
          </a:xfrm>
          <a:prstGeom prst="ellipse">
            <a:avLst/>
          </a:prstGeom>
          <a:solidFill>
            <a:srgbClr val="FF524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PH" sz="1800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A87748CA-0E00-2847-BACB-EEFA99742810}"/>
              </a:ext>
            </a:extLst>
          </p:cNvPr>
          <p:cNvCxnSpPr>
            <a:cxnSpLocks/>
            <a:stCxn id="15" idx="2"/>
            <a:endCxn id="13" idx="1"/>
          </p:cNvCxnSpPr>
          <p:nvPr/>
        </p:nvCxnSpPr>
        <p:spPr>
          <a:xfrm rot="10800000" flipH="1" flipV="1">
            <a:off x="1511334" y="1617762"/>
            <a:ext cx="31402" cy="1353547"/>
          </a:xfrm>
          <a:prstGeom prst="bentConnector3">
            <a:avLst>
              <a:gd name="adj1" fmla="val -727979"/>
            </a:avLst>
          </a:prstGeom>
          <a:ln>
            <a:solidFill>
              <a:srgbClr val="FF52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E6AF9815-8053-3F03-073A-A79A736FE809}"/>
              </a:ext>
            </a:extLst>
          </p:cNvPr>
          <p:cNvSpPr/>
          <p:nvPr/>
        </p:nvSpPr>
        <p:spPr>
          <a:xfrm>
            <a:off x="2553771" y="4320111"/>
            <a:ext cx="666508" cy="646331"/>
          </a:xfrm>
          <a:prstGeom prst="ellipse">
            <a:avLst/>
          </a:prstGeom>
          <a:solidFill>
            <a:srgbClr val="F2CB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PH" sz="18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76110A1-AAAB-0B4D-FCAA-E75E15DCE6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5267" y="1368291"/>
            <a:ext cx="498273" cy="49827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360DB2A-4A78-0AC8-D02A-17253C9CC789}"/>
              </a:ext>
            </a:extLst>
          </p:cNvPr>
          <p:cNvSpPr txBox="1"/>
          <p:nvPr/>
        </p:nvSpPr>
        <p:spPr>
          <a:xfrm>
            <a:off x="6263517" y="1083760"/>
            <a:ext cx="28361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PH" sz="1200" b="1">
                <a:solidFill>
                  <a:srgbClr val="002060"/>
                </a:solidFill>
                <a:latin typeface="Montserrat" panose="00000500000000000000" charset="0"/>
              </a:rPr>
              <a:t>Water= Revenue Generation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AA45CFE-34E9-910A-6E21-6FA757E3F1F5}"/>
              </a:ext>
            </a:extLst>
          </p:cNvPr>
          <p:cNvSpPr txBox="1"/>
          <p:nvPr/>
        </p:nvSpPr>
        <p:spPr>
          <a:xfrm>
            <a:off x="2287462" y="1220975"/>
            <a:ext cx="40128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PH" sz="1200" b="1">
                <a:solidFill>
                  <a:srgbClr val="002060"/>
                </a:solidFill>
                <a:latin typeface="Montserrat" panose="00000500000000000000" charset="0"/>
              </a:rPr>
              <a:t>Pipes and valves=</a:t>
            </a:r>
          </a:p>
          <a:p>
            <a:r>
              <a:rPr lang="en-PH" sz="1200" b="1">
                <a:solidFill>
                  <a:srgbClr val="002060"/>
                </a:solidFill>
                <a:latin typeface="Montserrat" panose="00000500000000000000" charset="0"/>
              </a:rPr>
              <a:t>PFM System Design, </a:t>
            </a:r>
          </a:p>
          <a:p>
            <a:r>
              <a:rPr lang="en-PH" sz="1200" b="1">
                <a:solidFill>
                  <a:srgbClr val="002060"/>
                </a:solidFill>
                <a:latin typeface="Montserrat" panose="00000500000000000000" charset="0"/>
              </a:rPr>
              <a:t>Public Fund Allocation, </a:t>
            </a:r>
          </a:p>
          <a:p>
            <a:r>
              <a:rPr lang="en-PH" sz="1200" b="1">
                <a:solidFill>
                  <a:srgbClr val="002060"/>
                </a:solidFill>
                <a:latin typeface="Montserrat" panose="00000500000000000000" charset="0"/>
              </a:rPr>
              <a:t>and Expenditure Management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EE40508-51E9-E88B-445D-662DF13F97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3201" y="4428754"/>
            <a:ext cx="407549" cy="40754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F55F444-7607-2D0B-19D6-F5DFF60D5F44}"/>
              </a:ext>
            </a:extLst>
          </p:cNvPr>
          <p:cNvSpPr txBox="1"/>
          <p:nvPr/>
        </p:nvSpPr>
        <p:spPr>
          <a:xfrm>
            <a:off x="3220178" y="4401694"/>
            <a:ext cx="3788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002060"/>
                </a:solidFill>
                <a:latin typeface="Montserrat" panose="00000500000000000000" charset="0"/>
              </a:rPr>
              <a:t>Water Flow= Continuous PFM Operation ensuring efficient movement of public funds </a:t>
            </a:r>
            <a:endParaRPr lang="en-PH" sz="1200" b="1">
              <a:solidFill>
                <a:srgbClr val="002060"/>
              </a:solidFill>
              <a:latin typeface="Montserrat" panose="00000500000000000000" charset="0"/>
            </a:endParaRP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C865335B-BF3B-73BB-4ED1-DD2BC841C811}"/>
              </a:ext>
            </a:extLst>
          </p:cNvPr>
          <p:cNvCxnSpPr>
            <a:cxnSpLocks/>
            <a:stCxn id="13" idx="2"/>
            <a:endCxn id="18" idx="2"/>
          </p:cNvCxnSpPr>
          <p:nvPr/>
        </p:nvCxnSpPr>
        <p:spPr>
          <a:xfrm rot="5400000">
            <a:off x="3122853" y="3329210"/>
            <a:ext cx="744986" cy="1883149"/>
          </a:xfrm>
          <a:prstGeom prst="bentConnector4">
            <a:avLst>
              <a:gd name="adj1" fmla="val 28311"/>
              <a:gd name="adj2" fmla="val 112139"/>
            </a:avLst>
          </a:prstGeom>
          <a:ln>
            <a:solidFill>
              <a:srgbClr val="F2CB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6744A63-5CFA-4EE7-B593-DAC6AD0259D0}"/>
              </a:ext>
            </a:extLst>
          </p:cNvPr>
          <p:cNvSpPr txBox="1"/>
          <p:nvPr/>
        </p:nvSpPr>
        <p:spPr>
          <a:xfrm>
            <a:off x="452843" y="214617"/>
            <a:ext cx="82617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solidFill>
                  <a:srgbClr val="002060"/>
                </a:solidFill>
                <a:latin typeface="Montserrat ExtraBold" panose="00000900000000000000" charset="0"/>
                <a:ea typeface="Lato"/>
                <a:cs typeface="Lato"/>
                <a:sym typeface="Lato"/>
              </a:rPr>
              <a:t>The </a:t>
            </a:r>
            <a:r>
              <a:rPr lang="en-US" sz="1800" b="1">
                <a:solidFill>
                  <a:srgbClr val="002060"/>
                </a:solidFill>
                <a:latin typeface="Montserrat ExtraBold" panose="00000900000000000000" charset="0"/>
                <a:ea typeface="Lato"/>
                <a:cs typeface="Lato"/>
                <a:sym typeface="Lato"/>
              </a:rPr>
              <a:t>quality of PFM performance depends on how these elements interact, and how stakeholders collaborate to meet public service goals.</a:t>
            </a:r>
            <a:endParaRPr lang="en-PH" sz="1800">
              <a:solidFill>
                <a:srgbClr val="002060"/>
              </a:solidFill>
              <a:latin typeface="Montserrat ExtraBold" panose="000009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46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3">
          <a:extLst>
            <a:ext uri="{FF2B5EF4-FFF2-40B4-BE49-F238E27FC236}">
              <a16:creationId xmlns:a16="http://schemas.microsoft.com/office/drawing/2014/main" id="{5D20C19B-9D41-F205-F59C-5616BDCF9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10D08A-1719-AA99-2454-0563AAA0B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016" y="1367131"/>
            <a:ext cx="7278439" cy="2331220"/>
          </a:xfrm>
          <a:prstGeom prst="rect">
            <a:avLst/>
          </a:prstGeom>
        </p:spPr>
      </p:pic>
      <p:pic>
        <p:nvPicPr>
          <p:cNvPr id="71" name="Google Shape;71;p14">
            <a:extLst>
              <a:ext uri="{FF2B5EF4-FFF2-40B4-BE49-F238E27FC236}">
                <a16:creationId xmlns:a16="http://schemas.microsoft.com/office/drawing/2014/main" id="{CB87E5B3-B60A-431A-DDA6-1A62E7978C4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16306" r="-1895"/>
          <a:stretch/>
        </p:blipFill>
        <p:spPr>
          <a:xfrm>
            <a:off x="63451" y="4623864"/>
            <a:ext cx="2052751" cy="4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E8EC8A8-2AFD-3E61-81EC-E00059182FEF}"/>
              </a:ext>
            </a:extLst>
          </p:cNvPr>
          <p:cNvSpPr txBox="1"/>
          <p:nvPr/>
        </p:nvSpPr>
        <p:spPr>
          <a:xfrm>
            <a:off x="3071187" y="4078232"/>
            <a:ext cx="2546555" cy="2748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PH" sz="1200" b="1">
                <a:solidFill>
                  <a:srgbClr val="002060"/>
                </a:solidFill>
                <a:latin typeface="Montserrat" panose="00000500000000000000" charset="0"/>
              </a:rPr>
              <a:t>Monitoring and Evaluation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569FFF1-7839-7301-F9B1-7ED7D8EC9DA7}"/>
              </a:ext>
            </a:extLst>
          </p:cNvPr>
          <p:cNvSpPr txBox="1"/>
          <p:nvPr/>
        </p:nvSpPr>
        <p:spPr>
          <a:xfrm>
            <a:off x="510885" y="332439"/>
            <a:ext cx="826178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rgbClr val="002060"/>
                </a:solidFill>
                <a:latin typeface="Montserrat ExtraBold"/>
                <a:ea typeface="Lato"/>
                <a:cs typeface="Arial"/>
                <a:sym typeface="Lato"/>
              </a:rPr>
              <a:t>M&amp;E is the meter reader that enables the government to make informed decision as it implement projects and programs</a:t>
            </a:r>
            <a:endParaRPr lang="en-US" sz="2000">
              <a:solidFill>
                <a:srgbClr val="002060"/>
              </a:solidFill>
              <a:latin typeface="Montserrat ExtraBold"/>
              <a:ea typeface="Lato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70FA7-2FD4-1B23-6A5C-5B5E69246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45" y="2194126"/>
            <a:ext cx="2546555" cy="2546555"/>
          </a:xfrm>
          <a:prstGeom prst="rect">
            <a:avLst/>
          </a:prstGeom>
        </p:spPr>
      </p:pic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8812D9DB-5E93-CDC1-396B-DEC1B2928553}"/>
              </a:ext>
            </a:extLst>
          </p:cNvPr>
          <p:cNvCxnSpPr>
            <a:cxnSpLocks/>
            <a:stCxn id="34" idx="0"/>
          </p:cNvCxnSpPr>
          <p:nvPr/>
        </p:nvCxnSpPr>
        <p:spPr>
          <a:xfrm rot="16200000" flipV="1">
            <a:off x="3360967" y="3094733"/>
            <a:ext cx="190014" cy="1776983"/>
          </a:xfrm>
          <a:prstGeom prst="bentConnector2">
            <a:avLst/>
          </a:prstGeom>
          <a:ln>
            <a:solidFill>
              <a:srgbClr val="F2CB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261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3">
          <a:extLst>
            <a:ext uri="{FF2B5EF4-FFF2-40B4-BE49-F238E27FC236}">
              <a16:creationId xmlns:a16="http://schemas.microsoft.com/office/drawing/2014/main" id="{735B4570-3BFB-E334-88DC-C00FFE569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>
            <a:extLst>
              <a:ext uri="{FF2B5EF4-FFF2-40B4-BE49-F238E27FC236}">
                <a16:creationId xmlns:a16="http://schemas.microsoft.com/office/drawing/2014/main" id="{EEFA845A-B663-E6FD-F7A6-5528573A18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16306" r="-1895"/>
          <a:stretch/>
        </p:blipFill>
        <p:spPr>
          <a:xfrm>
            <a:off x="63450" y="4623863"/>
            <a:ext cx="2052751" cy="4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264;p12">
            <a:extLst>
              <a:ext uri="{FF2B5EF4-FFF2-40B4-BE49-F238E27FC236}">
                <a16:creationId xmlns:a16="http://schemas.microsoft.com/office/drawing/2014/main" id="{A1AA98A3-7060-9A26-CA6A-A69CD8860EF1}"/>
              </a:ext>
            </a:extLst>
          </p:cNvPr>
          <p:cNvSpPr/>
          <p:nvPr/>
        </p:nvSpPr>
        <p:spPr>
          <a:xfrm>
            <a:off x="1658608" y="1477577"/>
            <a:ext cx="3020224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defTabSz="685800">
              <a:buSzPts val="3200"/>
            </a:pPr>
            <a:r>
              <a:rPr lang="en-US" sz="2400" b="1">
                <a:solidFill>
                  <a:srgbClr val="002060"/>
                </a:solidFill>
                <a:latin typeface="Montserrat ExtraBold" panose="00000900000000000000" pitchFamily="2" charset="0"/>
                <a:ea typeface="Rockwell"/>
                <a:cs typeface="Rockwell"/>
                <a:sym typeface="Rockwell"/>
              </a:rPr>
              <a:t>The PFM Cycle</a:t>
            </a:r>
            <a:endParaRPr sz="2400" b="1">
              <a:solidFill>
                <a:srgbClr val="002060"/>
              </a:solidFill>
              <a:latin typeface="Montserrat ExtraBold" panose="00000900000000000000" pitchFamily="2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0E645DD-D118-70EF-1D3B-C4CDD7657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493" y="966275"/>
            <a:ext cx="6162083" cy="347869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4972FA0-1AC0-A110-01C2-560259F1127E}"/>
              </a:ext>
            </a:extLst>
          </p:cNvPr>
          <p:cNvSpPr txBox="1"/>
          <p:nvPr/>
        </p:nvSpPr>
        <p:spPr>
          <a:xfrm>
            <a:off x="686381" y="2131684"/>
            <a:ext cx="403444" cy="852693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PH" sz="1200" b="1">
                <a:solidFill>
                  <a:srgbClr val="002060"/>
                </a:solidFill>
                <a:latin typeface="Montserrat" panose="00000500000000000000" charset="0"/>
              </a:rPr>
              <a:t>M&amp;E</a:t>
            </a:r>
          </a:p>
        </p:txBody>
      </p: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6FC1C12A-CDB5-5C5D-1BC1-700BACC7ADBC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93923" y="2468743"/>
            <a:ext cx="1407251" cy="2218891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40F9616D-D538-CF95-5357-7A08DF447CA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403318" y="428005"/>
            <a:ext cx="1188465" cy="2218892"/>
          </a:xfrm>
          <a:prstGeom prst="bentConnector2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159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 idx="4294967295"/>
          </p:nvPr>
        </p:nvSpPr>
        <p:spPr>
          <a:xfrm>
            <a:off x="377106" y="188318"/>
            <a:ext cx="4816686" cy="6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-US" sz="2200">
                <a:solidFill>
                  <a:srgbClr val="073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Challenges Persist</a:t>
            </a:r>
            <a:endParaRPr sz="2200">
              <a:solidFill>
                <a:srgbClr val="07376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4">
            <a:alphaModFix/>
          </a:blip>
          <a:srcRect t="-16306" r="-1895"/>
          <a:stretch/>
        </p:blipFill>
        <p:spPr>
          <a:xfrm>
            <a:off x="63450" y="4623863"/>
            <a:ext cx="2052751" cy="4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/>
          <p:nvPr/>
        </p:nvSpPr>
        <p:spPr>
          <a:xfrm>
            <a:off x="3905175" y="4623875"/>
            <a:ext cx="5052000" cy="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800">
                <a:solidFill>
                  <a:srgbClr val="3F3F3F"/>
                </a:solidFill>
                <a:latin typeface="Cabin"/>
                <a:ea typeface="Cabin"/>
                <a:cs typeface="Cabin"/>
                <a:sym typeface="Cabin"/>
              </a:rPr>
              <a:t>Footnotes</a:t>
            </a:r>
            <a:endParaRPr sz="800">
              <a:solidFill>
                <a:srgbClr val="3F3F3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B2CD0E-03C8-57FF-2DB5-1EE27D69D338}"/>
              </a:ext>
            </a:extLst>
          </p:cNvPr>
          <p:cNvSpPr txBox="1"/>
          <p:nvPr/>
        </p:nvSpPr>
        <p:spPr>
          <a:xfrm>
            <a:off x="624348" y="1061884"/>
            <a:ext cx="78953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Montserrat" panose="00000500000000000000" pitchFamily="2" charset="0"/>
              </a:rPr>
              <a:t>Results-based principles are not fully integrated into planning, budgeting, and implementation processes;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Montserrat" panose="00000500000000000000" pitchFamily="2" charset="0"/>
              </a:rPr>
              <a:t>Limited use of evaluation findings to influence policy decisions;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Montserrat" panose="00000500000000000000" pitchFamily="2" charset="0"/>
              </a:rPr>
              <a:t>Timing remains a major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Montserrat" panose="00000500000000000000" pitchFamily="2" charset="0"/>
              </a:rPr>
              <a:t>Lack of rigorous monitoring data, baseline information, performance information to base evaluation studies;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Montserrat" panose="00000500000000000000" pitchFamily="2" charset="0"/>
              </a:rPr>
              <a:t>M&amp;E results are not well-communicated.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/>
        </p:nvSpPr>
        <p:spPr>
          <a:xfrm>
            <a:off x="3150625" y="221400"/>
            <a:ext cx="54534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7376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Persistent Institutional and Capacity Gaps</a:t>
            </a:r>
            <a:endParaRPr sz="2400">
              <a:solidFill>
                <a:srgbClr val="073763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3BE562-0057-0FB0-4B19-56DEC8C66773}"/>
              </a:ext>
            </a:extLst>
          </p:cNvPr>
          <p:cNvSpPr txBox="1"/>
          <p:nvPr/>
        </p:nvSpPr>
        <p:spPr>
          <a:xfrm>
            <a:off x="2391880" y="3312583"/>
            <a:ext cx="2416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Montserrat" panose="00000500000000000000" pitchFamily="2" charset="0"/>
              </a:rPr>
              <a:t>Weak evaluation culture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1FE3F5-1421-DAFD-EAEB-8F4C68142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7393" y="1798556"/>
            <a:ext cx="1352156" cy="1352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99F1ED-2E9E-8050-93C8-86F0EAA11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9698" y="1798556"/>
            <a:ext cx="1352156" cy="13521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CF20AC-CE68-1F67-9F4B-6F454FFD0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1869" y="1744983"/>
            <a:ext cx="1352156" cy="13521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93F0DB-F6F1-7125-D64A-38D14967B390}"/>
              </a:ext>
            </a:extLst>
          </p:cNvPr>
          <p:cNvSpPr txBox="1"/>
          <p:nvPr/>
        </p:nvSpPr>
        <p:spPr>
          <a:xfrm>
            <a:off x="4935244" y="3312582"/>
            <a:ext cx="1884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Montserrat" panose="00000500000000000000" pitchFamily="2" charset="0"/>
              </a:rPr>
              <a:t>Institutional Fragmentation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432B5D-D633-4758-EB5F-EE0CB7B62191}"/>
              </a:ext>
            </a:extLst>
          </p:cNvPr>
          <p:cNvSpPr txBox="1"/>
          <p:nvPr/>
        </p:nvSpPr>
        <p:spPr>
          <a:xfrm>
            <a:off x="6727833" y="3312582"/>
            <a:ext cx="2416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Montserrat" panose="00000500000000000000" pitchFamily="2" charset="0"/>
              </a:rPr>
              <a:t>Capacity Gaps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>
          <a:extLst>
            <a:ext uri="{FF2B5EF4-FFF2-40B4-BE49-F238E27FC236}">
              <a16:creationId xmlns:a16="http://schemas.microsoft.com/office/drawing/2014/main" id="{C8FE3923-B519-C1C5-5773-9C9BADACF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C7C177BE-D22C-8A1B-4D93-1D39E8C46A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9958140"/>
              </p:ext>
            </p:extLst>
          </p:nvPr>
        </p:nvGraphicFramePr>
        <p:xfrm>
          <a:off x="747250" y="295525"/>
          <a:ext cx="7413523" cy="4328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1" name="Google Shape;71;p14">
            <a:extLst>
              <a:ext uri="{FF2B5EF4-FFF2-40B4-BE49-F238E27FC236}">
                <a16:creationId xmlns:a16="http://schemas.microsoft.com/office/drawing/2014/main" id="{0C374EFB-51F9-E27A-0151-F4564DF96FD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t="-16306" r="-1895"/>
          <a:stretch/>
        </p:blipFill>
        <p:spPr>
          <a:xfrm>
            <a:off x="63450" y="4623863"/>
            <a:ext cx="2052751" cy="4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>
            <a:extLst>
              <a:ext uri="{FF2B5EF4-FFF2-40B4-BE49-F238E27FC236}">
                <a16:creationId xmlns:a16="http://schemas.microsoft.com/office/drawing/2014/main" id="{F1778467-E047-0161-4F15-EBEB74293A4D}"/>
              </a:ext>
            </a:extLst>
          </p:cNvPr>
          <p:cNvSpPr/>
          <p:nvPr/>
        </p:nvSpPr>
        <p:spPr>
          <a:xfrm>
            <a:off x="3905175" y="4623875"/>
            <a:ext cx="5052000" cy="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800">
                <a:solidFill>
                  <a:srgbClr val="3F3F3F"/>
                </a:solidFill>
                <a:latin typeface="Cabin"/>
                <a:ea typeface="Cabin"/>
                <a:cs typeface="Cabin"/>
                <a:sym typeface="Cabin"/>
              </a:rPr>
              <a:t>Footnotes</a:t>
            </a:r>
            <a:endParaRPr sz="800">
              <a:solidFill>
                <a:srgbClr val="3F3F3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" name="Google Shape;65;p15">
            <a:extLst>
              <a:ext uri="{FF2B5EF4-FFF2-40B4-BE49-F238E27FC236}">
                <a16:creationId xmlns:a16="http://schemas.microsoft.com/office/drawing/2014/main" id="{7C9F2A3F-B9A4-2027-F5D2-725BFC29D7D3}"/>
              </a:ext>
            </a:extLst>
          </p:cNvPr>
          <p:cNvSpPr txBox="1">
            <a:spLocks/>
          </p:cNvSpPr>
          <p:nvPr/>
        </p:nvSpPr>
        <p:spPr>
          <a:xfrm>
            <a:off x="2538979" y="2167802"/>
            <a:ext cx="3830064" cy="58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  <a:buSzPts val="2800"/>
            </a:pPr>
            <a:r>
              <a:rPr lang="en-US" sz="2000" b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Enabling Policies for M&amp;E</a:t>
            </a:r>
          </a:p>
        </p:txBody>
      </p:sp>
    </p:spTree>
    <p:extLst>
      <p:ext uri="{BB962C8B-B14F-4D97-AF65-F5344CB8AC3E}">
        <p14:creationId xmlns:p14="http://schemas.microsoft.com/office/powerpoint/2010/main" val="3940737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>
          <a:extLst>
            <a:ext uri="{FF2B5EF4-FFF2-40B4-BE49-F238E27FC236}">
              <a16:creationId xmlns:a16="http://schemas.microsoft.com/office/drawing/2014/main" id="{A546040B-49B5-7692-AA08-A5F7E97E5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4">
            <a:extLst>
              <a:ext uri="{FF2B5EF4-FFF2-40B4-BE49-F238E27FC236}">
                <a16:creationId xmlns:a16="http://schemas.microsoft.com/office/drawing/2014/main" id="{EE6E5A83-EAEE-0BC0-78AE-16584723E3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16306" r="-1895"/>
          <a:stretch/>
        </p:blipFill>
        <p:spPr>
          <a:xfrm>
            <a:off x="63450" y="4623863"/>
            <a:ext cx="2052751" cy="4553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>
            <a:extLst>
              <a:ext uri="{FF2B5EF4-FFF2-40B4-BE49-F238E27FC236}">
                <a16:creationId xmlns:a16="http://schemas.microsoft.com/office/drawing/2014/main" id="{1792DDA4-F571-AE76-65B7-4DB59A226878}"/>
              </a:ext>
            </a:extLst>
          </p:cNvPr>
          <p:cNvSpPr/>
          <p:nvPr/>
        </p:nvSpPr>
        <p:spPr>
          <a:xfrm>
            <a:off x="3905175" y="4623875"/>
            <a:ext cx="5052000" cy="2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25700" rIns="51425" bIns="2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" sz="800">
                <a:solidFill>
                  <a:srgbClr val="3F3F3F"/>
                </a:solidFill>
                <a:latin typeface="Cabin"/>
                <a:ea typeface="Cabin"/>
                <a:cs typeface="Cabin"/>
                <a:sym typeface="Cabin"/>
              </a:rPr>
              <a:t>Footnotes</a:t>
            </a:r>
            <a:endParaRPr sz="800">
              <a:solidFill>
                <a:srgbClr val="3F3F3F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" name="Google Shape;65;p15">
            <a:extLst>
              <a:ext uri="{FF2B5EF4-FFF2-40B4-BE49-F238E27FC236}">
                <a16:creationId xmlns:a16="http://schemas.microsoft.com/office/drawing/2014/main" id="{2D56F490-E94D-54E1-9827-9BE873AD36AC}"/>
              </a:ext>
            </a:extLst>
          </p:cNvPr>
          <p:cNvSpPr txBox="1">
            <a:spLocks/>
          </p:cNvSpPr>
          <p:nvPr/>
        </p:nvSpPr>
        <p:spPr>
          <a:xfrm>
            <a:off x="187396" y="64312"/>
            <a:ext cx="8019000" cy="9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 sz="2000">
                <a:solidFill>
                  <a:schemeClr val="tx1"/>
                </a:solidFill>
                <a:latin typeface="Montserrat ExtraBold" panose="00000900000000000000" pitchFamily="2" charset="0"/>
              </a:rPr>
              <a:t>1. Enhancing oversight for public expenditures through M&amp;E under the Public Financial Management (PFM) Reforms Roadmap 2024-2028</a:t>
            </a:r>
            <a:endParaRPr lang="en-US" sz="2000">
              <a:latin typeface="Montserrat ExtraBold" panose="000009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A1AE16-4532-BE44-7CAB-7158C2DEF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64" y="1415844"/>
            <a:ext cx="2201107" cy="279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77A9BF-3A9C-223F-BEAA-E98BB5D1ED2A}"/>
              </a:ext>
            </a:extLst>
          </p:cNvPr>
          <p:cNvSpPr txBox="1"/>
          <p:nvPr/>
        </p:nvSpPr>
        <p:spPr>
          <a:xfrm>
            <a:off x="3082414" y="1580918"/>
            <a:ext cx="57961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b="1"/>
              <a:t>Comprehensive review </a:t>
            </a:r>
            <a:r>
              <a:rPr lang="en-US"/>
              <a:t>of the current institutions and mechanisms that support M&amp;E practices in the country;</a:t>
            </a:r>
          </a:p>
          <a:p>
            <a:pPr fontAlgn="base"/>
            <a:endParaRPr lang="en-US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b="1"/>
              <a:t>Strengthening M&amp;E function </a:t>
            </a:r>
            <a:r>
              <a:rPr lang="en-US"/>
              <a:t>across the government through capacity-building programs, including performance and M&amp;E target setting, and costing of M&amp;E activities; and </a:t>
            </a:r>
          </a:p>
          <a:p>
            <a:pPr fontAlgn="base"/>
            <a:endParaRPr lang="en-US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b="1"/>
              <a:t>Enhancing mechanisms and tools to produce and use evaluation findings </a:t>
            </a:r>
            <a:r>
              <a:rPr lang="en-US"/>
              <a:t>to feed into priority-setting, budget allocation, and audit processes. </a:t>
            </a:r>
          </a:p>
        </p:txBody>
      </p:sp>
    </p:spTree>
    <p:extLst>
      <p:ext uri="{BB962C8B-B14F-4D97-AF65-F5344CB8AC3E}">
        <p14:creationId xmlns:p14="http://schemas.microsoft.com/office/powerpoint/2010/main" val="412465741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3765</Words>
  <Application>Microsoft Office PowerPoint</Application>
  <PresentationFormat>On-screen Show (16:9)</PresentationFormat>
  <Paragraphs>219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Persist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Allondra Shaira D. Serdenia</dc:creator>
  <cp:lastModifiedBy>Allondra Shaira D. Serdenia</cp:lastModifiedBy>
  <cp:revision>24</cp:revision>
  <dcterms:modified xsi:type="dcterms:W3CDTF">2026-01-13T16:34:25Z</dcterms:modified>
</cp:coreProperties>
</file>