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21.xml" ContentType="application/vnd.openxmlformats-officedocument.presentationml.slideLayout+xml"/>
  <Override PartName="/ppt/theme/theme3.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xml" ContentType="application/vnd.openxmlformats-officedocument.presentationml.notesSlide+xml"/>
  <Override PartName="/ppt/tags/tag52.xml" ContentType="application/vnd.openxmlformats-officedocument.presentationml.tags+xml"/>
  <Override PartName="/ppt/notesSlides/notesSlide2.xml" ContentType="application/vnd.openxmlformats-officedocument.presentationml.notesSlide+xml"/>
  <Override PartName="/ppt/tags/tag53.xml" ContentType="application/vnd.openxmlformats-officedocument.presentationml.tags+xml"/>
  <Override PartName="/ppt/notesSlides/notesSlide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4.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5.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6.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8.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9.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notesSlides/notesSlide10.xml" ContentType="application/vnd.openxmlformats-officedocument.presentationml.notesSlide+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notesSlides/notesSlide11.xml" ContentType="application/vnd.openxmlformats-officedocument.presentationml.notesSlide+xml"/>
  <Override PartName="/ppt/tags/tag347.xml" ContentType="application/vnd.openxmlformats-officedocument.presentationml.tags+xml"/>
  <Override PartName="/ppt/notesSlides/notesSlide12.xml" ContentType="application/vnd.openxmlformats-officedocument.presentationml.notesSlide+xml"/>
  <Override PartName="/ppt/tags/tag348.xml" ContentType="application/vnd.openxmlformats-officedocument.presentationml.tags+xml"/>
  <Override PartName="/ppt/notesSlides/notesSlide13.xml" ContentType="application/vnd.openxmlformats-officedocument.presentationml.notesSlide+xml"/>
  <Override PartName="/ppt/tags/tag349.xml" ContentType="application/vnd.openxmlformats-officedocument.presentationml.tag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25" r:id="rId4"/>
    <p:sldMasterId id="2147483838" r:id="rId5"/>
    <p:sldMasterId id="2147483767" r:id="rId6"/>
    <p:sldMasterId id="2147483802" r:id="rId7"/>
    <p:sldMasterId id="2147483856" r:id="rId8"/>
  </p:sldMasterIdLst>
  <p:notesMasterIdLst>
    <p:notesMasterId r:id="rId23"/>
  </p:notesMasterIdLst>
  <p:handoutMasterIdLst>
    <p:handoutMasterId r:id="rId24"/>
  </p:handoutMasterIdLst>
  <p:sldIdLst>
    <p:sldId id="2329" r:id="rId9"/>
    <p:sldId id="2786" r:id="rId10"/>
    <p:sldId id="2058" r:id="rId11"/>
    <p:sldId id="2479" r:id="rId12"/>
    <p:sldId id="2480" r:id="rId13"/>
    <p:sldId id="2481" r:id="rId14"/>
    <p:sldId id="2482" r:id="rId15"/>
    <p:sldId id="2483" r:id="rId16"/>
    <p:sldId id="2484" r:id="rId17"/>
    <p:sldId id="2485" r:id="rId18"/>
    <p:sldId id="2486" r:id="rId19"/>
    <p:sldId id="1219" r:id="rId20"/>
    <p:sldId id="2478" r:id="rId21"/>
    <p:sldId id="2475" r:id="rId22"/>
  </p:sldIdLst>
  <p:sldSz cx="12192000" cy="6858000"/>
  <p:notesSz cx="9601200" cy="73152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C8DF2B-FC6F-800D-5385-93A9D8DB4EAE}" name="Justine Provost" initials="JP" userId="S::justine.provost@dunsky.com::fb6c65ea-0e2a-40d0-b2da-289bcd2bee43" providerId="AD"/>
  <p188:author id="{336B4B34-A273-227D-9CFB-50C9600F89FA}" name="Lorenzo Daieff" initials="LD" userId="S::lorenzo.daieff@dunsky.com::1ff251e1-83a7-402e-8936-cd97f60143e2" providerId="AD"/>
  <p188:author id="{6DC1BD46-6E62-D561-22C4-3EB5708E8220}" name="Martin Poirier" initials="MP" userId="S::martin.poirier@dunsky.com::4dc5a67c-8507-4ff5-b3b6-c661e84b813b" providerId="AD"/>
  <p188:author id="{1CD44E5F-D3CC-794C-3F21-BF875B1686EB}" name="Alexis Renaud-Bezot" initials="ARB" userId="S::alexis.renaud-bezot@dunsky.com::5f543e8a-e358-45e1-8b0b-9fc55b32d4b6" providerId="AD"/>
  <p188:author id="{4C8380CB-DE68-70CE-CBB9-12D5A48430EA}" name="Mathieu Lévesque" initials="ML" userId="Mathieu Lévesqu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ayden Culligan" initials="BC" lastIdx="14" clrIdx="0">
    <p:extLst>
      <p:ext uri="{19B8F6BF-5375-455C-9EA6-DF929625EA0E}">
        <p15:presenceInfo xmlns:p15="http://schemas.microsoft.com/office/powerpoint/2012/main" userId="Brayden Culligan" providerId="None"/>
      </p:ext>
    </p:extLst>
  </p:cmAuthor>
  <p:cmAuthor id="2" name="Jeff Turner" initials="JT" lastIdx="7" clrIdx="1">
    <p:extLst>
      <p:ext uri="{19B8F6BF-5375-455C-9EA6-DF929625EA0E}">
        <p15:presenceInfo xmlns:p15="http://schemas.microsoft.com/office/powerpoint/2012/main" userId="S-1-5-21-12285100-1594791959-1414817731-1168" providerId="AD"/>
      </p:ext>
    </p:extLst>
  </p:cmAuthor>
  <p:cmAuthor id="3" name="Justine Provost" initials="JP" lastIdx="1" clrIdx="2">
    <p:extLst>
      <p:ext uri="{19B8F6BF-5375-455C-9EA6-DF929625EA0E}">
        <p15:presenceInfo xmlns:p15="http://schemas.microsoft.com/office/powerpoint/2012/main" userId="S::justine.provost@dunsky.com::fb6c65ea-0e2a-40d0-b2da-289bcd2bee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B9E9"/>
    <a:srgbClr val="CBC8C8"/>
    <a:srgbClr val="DDF1FB"/>
    <a:srgbClr val="013766"/>
    <a:srgbClr val="D5EEEC"/>
    <a:srgbClr val="3F9793"/>
    <a:srgbClr val="000000"/>
    <a:srgbClr val="FFFFFF"/>
    <a:srgbClr val="2E2E2E"/>
    <a:srgbClr val="413E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97FDC6-438B-40C5-5BD6-1B3B95709A91}" v="13" dt="2025-07-07T15:20:01.852"/>
    <p1510:client id="{9C7A482B-9BF7-4036-BD08-A93B579B218A}" v="25" dt="2025-07-07T15:08:15.060"/>
    <p1510:client id="{BC7499FF-B7A8-C7C9-10D5-6051F25D18BD}" v="21" dt="2025-07-07T15:29:43.918"/>
    <p1510:client id="{CB139458-34AB-4111-BBA8-FAABB1C0A7BE}" v="191" dt="2025-07-07T14:54:44.460"/>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gs" Target="tags/tag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o Daieff" userId="1ff251e1-83a7-402e-8936-cd97f60143e2" providerId="ADAL" clId="{6293ABBB-AC45-49C7-BAA1-2D1B51A690C5}"/>
    <pc:docChg chg="undo custSel addSld delSld modSld modSection">
      <pc:chgData name="Lorenzo Daieff" userId="1ff251e1-83a7-402e-8936-cd97f60143e2" providerId="ADAL" clId="{6293ABBB-AC45-49C7-BAA1-2D1B51A690C5}" dt="2022-12-03T00:10:43.112" v="105" actId="47"/>
      <pc:docMkLst>
        <pc:docMk/>
      </pc:docMkLst>
      <pc:sldChg chg="addSp delSp modSp mod">
        <pc:chgData name="Lorenzo Daieff" userId="1ff251e1-83a7-402e-8936-cd97f60143e2" providerId="ADAL" clId="{6293ABBB-AC45-49C7-BAA1-2D1B51A690C5}" dt="2022-12-03T00:10:41.779" v="104" actId="20577"/>
        <pc:sldMkLst>
          <pc:docMk/>
          <pc:sldMk cId="1951946463" sldId="2321"/>
        </pc:sldMkLst>
      </pc:sldChg>
      <pc:sldChg chg="add del">
        <pc:chgData name="Lorenzo Daieff" userId="1ff251e1-83a7-402e-8936-cd97f60143e2" providerId="ADAL" clId="{6293ABBB-AC45-49C7-BAA1-2D1B51A690C5}" dt="2022-12-03T00:10:43.112" v="105" actId="47"/>
        <pc:sldMkLst>
          <pc:docMk/>
          <pc:sldMk cId="3977615162" sldId="2325"/>
        </pc:sldMkLst>
      </pc:sldChg>
    </pc:docChg>
  </pc:docChgLst>
  <pc:docChgLst>
    <pc:chgData name="Alexis Renaud-Bezot" userId="5f543e8a-e358-45e1-8b0b-9fc55b32d4b6" providerId="ADAL" clId="{87485AB9-4A16-4C27-99E0-5049A49DA02D}"/>
    <pc:docChg chg="custSel addSld modSld replTag">
      <pc:chgData name="Alexis Renaud-Bezot" userId="5f543e8a-e358-45e1-8b0b-9fc55b32d4b6" providerId="ADAL" clId="{87485AB9-4A16-4C27-99E0-5049A49DA02D}" dt="2022-09-01T15:01:56.208" v="786" actId="20577"/>
      <pc:docMkLst>
        <pc:docMk/>
      </pc:docMkLst>
      <pc:sldChg chg="addSp delSp modSp mod">
        <pc:chgData name="Alexis Renaud-Bezot" userId="5f543e8a-e358-45e1-8b0b-9fc55b32d4b6" providerId="ADAL" clId="{87485AB9-4A16-4C27-99E0-5049A49DA02D}" dt="2022-08-31T18:09:09.719" v="44"/>
        <pc:sldMkLst>
          <pc:docMk/>
          <pc:sldMk cId="2328101774" sldId="2179"/>
        </pc:sldMkLst>
      </pc:sldChg>
      <pc:sldChg chg="addSp delSp modSp mod">
        <pc:chgData name="Alexis Renaud-Bezot" userId="5f543e8a-e358-45e1-8b0b-9fc55b32d4b6" providerId="ADAL" clId="{87485AB9-4A16-4C27-99E0-5049A49DA02D}" dt="2022-09-01T15:00:46.629" v="664" actId="478"/>
        <pc:sldMkLst>
          <pc:docMk/>
          <pc:sldMk cId="1140329041" sldId="2240"/>
        </pc:sldMkLst>
      </pc:sldChg>
      <pc:sldChg chg="addSp modSp add mod">
        <pc:chgData name="Alexis Renaud-Bezot" userId="5f543e8a-e358-45e1-8b0b-9fc55b32d4b6" providerId="ADAL" clId="{87485AB9-4A16-4C27-99E0-5049A49DA02D}" dt="2022-09-01T15:01:56.208" v="786" actId="20577"/>
        <pc:sldMkLst>
          <pc:docMk/>
          <pc:sldMk cId="3400763715" sldId="2242"/>
        </pc:sldMkLst>
      </pc:sldChg>
    </pc:docChg>
  </pc:docChgLst>
  <pc:docChgLst>
    <pc:chgData name="Lorenzo Daieff" userId="1ff251e1-83a7-402e-8936-cd97f60143e2" providerId="ADAL" clId="{2CF310F8-7092-49D7-9FCD-31445BCA3995}"/>
    <pc:docChg chg="custSel modSld">
      <pc:chgData name="Lorenzo Daieff" userId="1ff251e1-83a7-402e-8936-cd97f60143e2" providerId="ADAL" clId="{2CF310F8-7092-49D7-9FCD-31445BCA3995}" dt="2023-10-16T21:18:13.306" v="0" actId="33524"/>
      <pc:docMkLst>
        <pc:docMk/>
      </pc:docMkLst>
      <pc:sldChg chg="modSp mod">
        <pc:chgData name="Lorenzo Daieff" userId="1ff251e1-83a7-402e-8936-cd97f60143e2" providerId="ADAL" clId="{2CF310F8-7092-49D7-9FCD-31445BCA3995}" dt="2023-10-16T21:18:13.306" v="0" actId="33524"/>
        <pc:sldMkLst>
          <pc:docMk/>
          <pc:sldMk cId="1539135984" sldId="2463"/>
        </pc:sldMkLst>
      </pc:sldChg>
    </pc:docChg>
  </pc:docChgLst>
  <pc:docChgLst>
    <pc:chgData name="Lorenzo Daieff" userId="1ff251e1-83a7-402e-8936-cd97f60143e2" providerId="ADAL" clId="{B788649C-EC68-40E5-A787-2ECA42D631E4}"/>
    <pc:docChg chg="undo redo custSel addSld delSld modSld sldOrd modSection replTag">
      <pc:chgData name="Lorenzo Daieff" userId="1ff251e1-83a7-402e-8936-cd97f60143e2" providerId="ADAL" clId="{B788649C-EC68-40E5-A787-2ECA42D631E4}" dt="2023-02-07T15:41:20.650" v="18578" actId="20577"/>
      <pc:docMkLst>
        <pc:docMk/>
      </pc:docMkLst>
      <pc:sldChg chg="del">
        <pc:chgData name="Lorenzo Daieff" userId="1ff251e1-83a7-402e-8936-cd97f60143e2" providerId="ADAL" clId="{B788649C-EC68-40E5-A787-2ECA42D631E4}" dt="2023-02-06T19:52:27.118" v="9351" actId="47"/>
        <pc:sldMkLst>
          <pc:docMk/>
          <pc:sldMk cId="2010151530" sldId="2216"/>
        </pc:sldMkLst>
      </pc:sldChg>
      <pc:sldChg chg="modSp mod ord">
        <pc:chgData name="Lorenzo Daieff" userId="1ff251e1-83a7-402e-8936-cd97f60143e2" providerId="ADAL" clId="{B788649C-EC68-40E5-A787-2ECA42D631E4}" dt="2023-02-06T18:38:24.683" v="7080"/>
        <pc:sldMkLst>
          <pc:docMk/>
          <pc:sldMk cId="3871833366" sldId="2327"/>
        </pc:sldMkLst>
      </pc:sldChg>
      <pc:sldChg chg="addSp modSp mod">
        <pc:chgData name="Lorenzo Daieff" userId="1ff251e1-83a7-402e-8936-cd97f60143e2" providerId="ADAL" clId="{B788649C-EC68-40E5-A787-2ECA42D631E4}" dt="2023-02-07T15:11:52.091" v="17817" actId="207"/>
        <pc:sldMkLst>
          <pc:docMk/>
          <pc:sldMk cId="3602292261" sldId="2329"/>
        </pc:sldMkLst>
      </pc:sldChg>
      <pc:sldChg chg="del">
        <pc:chgData name="Lorenzo Daieff" userId="1ff251e1-83a7-402e-8936-cd97f60143e2" providerId="ADAL" clId="{B788649C-EC68-40E5-A787-2ECA42D631E4}" dt="2023-02-05T22:37:53.816" v="2156" actId="2696"/>
        <pc:sldMkLst>
          <pc:docMk/>
          <pc:sldMk cId="1221490962" sldId="2330"/>
        </pc:sldMkLst>
      </pc:sldChg>
      <pc:sldChg chg="add">
        <pc:chgData name="Lorenzo Daieff" userId="1ff251e1-83a7-402e-8936-cd97f60143e2" providerId="ADAL" clId="{B788649C-EC68-40E5-A787-2ECA42D631E4}" dt="2023-02-05T22:37:57.418" v="2157"/>
        <pc:sldMkLst>
          <pc:docMk/>
          <pc:sldMk cId="3752248826" sldId="2330"/>
        </pc:sldMkLst>
      </pc:sldChg>
      <pc:sldChg chg="delSp modSp mod modNotesTx">
        <pc:chgData name="Lorenzo Daieff" userId="1ff251e1-83a7-402e-8936-cd97f60143e2" providerId="ADAL" clId="{B788649C-EC68-40E5-A787-2ECA42D631E4}" dt="2023-02-06T21:37:19.311" v="12171" actId="1036"/>
        <pc:sldMkLst>
          <pc:docMk/>
          <pc:sldMk cId="4006378564" sldId="2331"/>
        </pc:sldMkLst>
      </pc:sldChg>
      <pc:sldChg chg="addSp delSp modSp mod modClrScheme chgLayout">
        <pc:chgData name="Lorenzo Daieff" userId="1ff251e1-83a7-402e-8936-cd97f60143e2" providerId="ADAL" clId="{B788649C-EC68-40E5-A787-2ECA42D631E4}" dt="2023-02-06T21:31:58.985" v="11876" actId="20577"/>
        <pc:sldMkLst>
          <pc:docMk/>
          <pc:sldMk cId="3801329637" sldId="2332"/>
        </pc:sldMkLst>
      </pc:sldChg>
      <pc:sldChg chg="del">
        <pc:chgData name="Lorenzo Daieff" userId="1ff251e1-83a7-402e-8936-cd97f60143e2" providerId="ADAL" clId="{B788649C-EC68-40E5-A787-2ECA42D631E4}" dt="2023-02-05T22:38:05.813" v="2160" actId="47"/>
        <pc:sldMkLst>
          <pc:docMk/>
          <pc:sldMk cId="734893456" sldId="2334"/>
        </pc:sldMkLst>
      </pc:sldChg>
      <pc:sldChg chg="del">
        <pc:chgData name="Lorenzo Daieff" userId="1ff251e1-83a7-402e-8936-cd97f60143e2" providerId="ADAL" clId="{B788649C-EC68-40E5-A787-2ECA42D631E4}" dt="2023-02-05T22:36:58.973" v="2137" actId="2696"/>
        <pc:sldMkLst>
          <pc:docMk/>
          <pc:sldMk cId="1598329324" sldId="2336"/>
        </pc:sldMkLst>
      </pc:sldChg>
      <pc:sldChg chg="add">
        <pc:chgData name="Lorenzo Daieff" userId="1ff251e1-83a7-402e-8936-cd97f60143e2" providerId="ADAL" clId="{B788649C-EC68-40E5-A787-2ECA42D631E4}" dt="2023-02-05T22:37:03.672" v="2138"/>
        <pc:sldMkLst>
          <pc:docMk/>
          <pc:sldMk cId="3067119413" sldId="2336"/>
        </pc:sldMkLst>
      </pc:sldChg>
      <pc:sldChg chg="del">
        <pc:chgData name="Lorenzo Daieff" userId="1ff251e1-83a7-402e-8936-cd97f60143e2" providerId="ADAL" clId="{B788649C-EC68-40E5-A787-2ECA42D631E4}" dt="2023-02-05T22:36:49.585" v="2136" actId="47"/>
        <pc:sldMkLst>
          <pc:docMk/>
          <pc:sldMk cId="2825060750" sldId="2337"/>
        </pc:sldMkLst>
      </pc:sldChg>
      <pc:sldChg chg="addSp delSp modSp mod ord">
        <pc:chgData name="Lorenzo Daieff" userId="1ff251e1-83a7-402e-8936-cd97f60143e2" providerId="ADAL" clId="{B788649C-EC68-40E5-A787-2ECA42D631E4}" dt="2023-02-07T15:41:20.650" v="18578" actId="20577"/>
        <pc:sldMkLst>
          <pc:docMk/>
          <pc:sldMk cId="2191592643" sldId="2338"/>
        </pc:sldMkLst>
      </pc:sldChg>
      <pc:sldChg chg="del ord">
        <pc:chgData name="Lorenzo Daieff" userId="1ff251e1-83a7-402e-8936-cd97f60143e2" providerId="ADAL" clId="{B788649C-EC68-40E5-A787-2ECA42D631E4}" dt="2023-02-05T22:37:58.583" v="2158" actId="2696"/>
        <pc:sldMkLst>
          <pc:docMk/>
          <pc:sldMk cId="1295300367" sldId="2339"/>
        </pc:sldMkLst>
      </pc:sldChg>
      <pc:sldChg chg="add">
        <pc:chgData name="Lorenzo Daieff" userId="1ff251e1-83a7-402e-8936-cd97f60143e2" providerId="ADAL" clId="{B788649C-EC68-40E5-A787-2ECA42D631E4}" dt="2023-02-05T22:38:01.072" v="2159"/>
        <pc:sldMkLst>
          <pc:docMk/>
          <pc:sldMk cId="3017915263" sldId="2339"/>
        </pc:sldMkLst>
      </pc:sldChg>
      <pc:sldChg chg="addSp delSp modSp mod ord modClrScheme chgLayout modNotesTx">
        <pc:chgData name="Lorenzo Daieff" userId="1ff251e1-83a7-402e-8936-cd97f60143e2" providerId="ADAL" clId="{B788649C-EC68-40E5-A787-2ECA42D631E4}" dt="2023-02-07T15:24:29.210" v="18290"/>
        <pc:sldMkLst>
          <pc:docMk/>
          <pc:sldMk cId="234194202" sldId="2340"/>
        </pc:sldMkLst>
      </pc:sldChg>
      <pc:sldChg chg="addSp delSp modSp mod">
        <pc:chgData name="Lorenzo Daieff" userId="1ff251e1-83a7-402e-8936-cd97f60143e2" providerId="ADAL" clId="{B788649C-EC68-40E5-A787-2ECA42D631E4}" dt="2023-02-06T21:31:21.805" v="11807" actId="14100"/>
        <pc:sldMkLst>
          <pc:docMk/>
          <pc:sldMk cId="122154546" sldId="2422"/>
        </pc:sldMkLst>
      </pc:sldChg>
      <pc:sldChg chg="addSp delSp modSp add mod ord modTransition modShow">
        <pc:chgData name="Lorenzo Daieff" userId="1ff251e1-83a7-402e-8936-cd97f60143e2" providerId="ADAL" clId="{B788649C-EC68-40E5-A787-2ECA42D631E4}" dt="2023-02-06T21:14:15.473" v="11701" actId="478"/>
        <pc:sldMkLst>
          <pc:docMk/>
          <pc:sldMk cId="783054086" sldId="2423"/>
        </pc:sldMkLst>
      </pc:sldChg>
      <pc:sldChg chg="del mod modTransition modShow">
        <pc:chgData name="Lorenzo Daieff" userId="1ff251e1-83a7-402e-8936-cd97f60143e2" providerId="ADAL" clId="{B788649C-EC68-40E5-A787-2ECA42D631E4}" dt="2023-02-05T22:38:24.736" v="2166" actId="2696"/>
        <pc:sldMkLst>
          <pc:docMk/>
          <pc:sldMk cId="1814753740" sldId="2423"/>
        </pc:sldMkLst>
      </pc:sldChg>
      <pc:sldChg chg="addSp delSp modSp add del mod">
        <pc:chgData name="Lorenzo Daieff" userId="1ff251e1-83a7-402e-8936-cd97f60143e2" providerId="ADAL" clId="{B788649C-EC68-40E5-A787-2ECA42D631E4}" dt="2023-02-06T01:57:44.064" v="4044" actId="2696"/>
        <pc:sldMkLst>
          <pc:docMk/>
          <pc:sldMk cId="2323546816" sldId="2423"/>
        </pc:sldMkLst>
      </pc:sldChg>
      <pc:sldChg chg="modSp mod">
        <pc:chgData name="Lorenzo Daieff" userId="1ff251e1-83a7-402e-8936-cd97f60143e2" providerId="ADAL" clId="{B788649C-EC68-40E5-A787-2ECA42D631E4}" dt="2023-02-06T20:48:36.133" v="11420" actId="6549"/>
        <pc:sldMkLst>
          <pc:docMk/>
          <pc:sldMk cId="2264895079" sldId="2424"/>
        </pc:sldMkLst>
      </pc:sldChg>
      <pc:sldChg chg="addSp delSp modSp mod modNotesTx">
        <pc:chgData name="Lorenzo Daieff" userId="1ff251e1-83a7-402e-8936-cd97f60143e2" providerId="ADAL" clId="{B788649C-EC68-40E5-A787-2ECA42D631E4}" dt="2023-02-06T21:37:43.909" v="12173" actId="478"/>
        <pc:sldMkLst>
          <pc:docMk/>
          <pc:sldMk cId="1488070385" sldId="2425"/>
        </pc:sldMkLst>
      </pc:sldChg>
      <pc:sldChg chg="add">
        <pc:chgData name="Lorenzo Daieff" userId="1ff251e1-83a7-402e-8936-cd97f60143e2" providerId="ADAL" clId="{B788649C-EC68-40E5-A787-2ECA42D631E4}" dt="2023-02-05T22:38:20.804" v="2165"/>
        <pc:sldMkLst>
          <pc:docMk/>
          <pc:sldMk cId="1650014269" sldId="2426"/>
        </pc:sldMkLst>
      </pc:sldChg>
      <pc:sldChg chg="del">
        <pc:chgData name="Lorenzo Daieff" userId="1ff251e1-83a7-402e-8936-cd97f60143e2" providerId="ADAL" clId="{B788649C-EC68-40E5-A787-2ECA42D631E4}" dt="2023-02-05T22:38:18.313" v="2164" actId="2696"/>
        <pc:sldMkLst>
          <pc:docMk/>
          <pc:sldMk cId="3282527400" sldId="2426"/>
        </pc:sldMkLst>
      </pc:sldChg>
      <pc:sldChg chg="del">
        <pc:chgData name="Lorenzo Daieff" userId="1ff251e1-83a7-402e-8936-cd97f60143e2" providerId="ADAL" clId="{B788649C-EC68-40E5-A787-2ECA42D631E4}" dt="2023-02-05T22:36:49.585" v="2136" actId="47"/>
        <pc:sldMkLst>
          <pc:docMk/>
          <pc:sldMk cId="952268557" sldId="2427"/>
        </pc:sldMkLst>
      </pc:sldChg>
      <pc:sldChg chg="del">
        <pc:chgData name="Lorenzo Daieff" userId="1ff251e1-83a7-402e-8936-cd97f60143e2" providerId="ADAL" clId="{B788649C-EC68-40E5-A787-2ECA42D631E4}" dt="2023-02-05T22:36:58.973" v="2137" actId="2696"/>
        <pc:sldMkLst>
          <pc:docMk/>
          <pc:sldMk cId="2017494916" sldId="2428"/>
        </pc:sldMkLst>
      </pc:sldChg>
      <pc:sldChg chg="add ord">
        <pc:chgData name="Lorenzo Daieff" userId="1ff251e1-83a7-402e-8936-cd97f60143e2" providerId="ADAL" clId="{B788649C-EC68-40E5-A787-2ECA42D631E4}" dt="2023-02-05T22:37:39.131" v="2154"/>
        <pc:sldMkLst>
          <pc:docMk/>
          <pc:sldMk cId="3176687468" sldId="2428"/>
        </pc:sldMkLst>
      </pc:sldChg>
      <pc:sldChg chg="addSp delSp modSp mod">
        <pc:chgData name="Lorenzo Daieff" userId="1ff251e1-83a7-402e-8936-cd97f60143e2" providerId="ADAL" clId="{B788649C-EC68-40E5-A787-2ECA42D631E4}" dt="2023-02-07T15:17:25.145" v="18071" actId="478"/>
        <pc:sldMkLst>
          <pc:docMk/>
          <pc:sldMk cId="1271566389" sldId="2429"/>
        </pc:sldMkLst>
      </pc:sldChg>
      <pc:sldChg chg="add ord">
        <pc:chgData name="Lorenzo Daieff" userId="1ff251e1-83a7-402e-8936-cd97f60143e2" providerId="ADAL" clId="{B788649C-EC68-40E5-A787-2ECA42D631E4}" dt="2023-02-05T22:37:35.307" v="2152"/>
        <pc:sldMkLst>
          <pc:docMk/>
          <pc:sldMk cId="2469363598" sldId="2430"/>
        </pc:sldMkLst>
      </pc:sldChg>
      <pc:sldChg chg="del">
        <pc:chgData name="Lorenzo Daieff" userId="1ff251e1-83a7-402e-8936-cd97f60143e2" providerId="ADAL" clId="{B788649C-EC68-40E5-A787-2ECA42D631E4}" dt="2023-02-05T22:36:58.973" v="2137" actId="2696"/>
        <pc:sldMkLst>
          <pc:docMk/>
          <pc:sldMk cId="3148883216" sldId="2430"/>
        </pc:sldMkLst>
      </pc:sldChg>
      <pc:sldChg chg="ord">
        <pc:chgData name="Lorenzo Daieff" userId="1ff251e1-83a7-402e-8936-cd97f60143e2" providerId="ADAL" clId="{B788649C-EC68-40E5-A787-2ECA42D631E4}" dt="2023-02-05T22:37:19.761" v="2146"/>
        <pc:sldMkLst>
          <pc:docMk/>
          <pc:sldMk cId="2226885675" sldId="2431"/>
        </pc:sldMkLst>
      </pc:sldChg>
      <pc:sldChg chg="add ord">
        <pc:chgData name="Lorenzo Daieff" userId="1ff251e1-83a7-402e-8936-cd97f60143e2" providerId="ADAL" clId="{B788649C-EC68-40E5-A787-2ECA42D631E4}" dt="2023-02-05T22:37:33.858" v="2150"/>
        <pc:sldMkLst>
          <pc:docMk/>
          <pc:sldMk cId="3748463800" sldId="2432"/>
        </pc:sldMkLst>
      </pc:sldChg>
      <pc:sldChg chg="del">
        <pc:chgData name="Lorenzo Daieff" userId="1ff251e1-83a7-402e-8936-cd97f60143e2" providerId="ADAL" clId="{B788649C-EC68-40E5-A787-2ECA42D631E4}" dt="2023-02-05T22:36:58.973" v="2137" actId="2696"/>
        <pc:sldMkLst>
          <pc:docMk/>
          <pc:sldMk cId="3926623381" sldId="2432"/>
        </pc:sldMkLst>
      </pc:sldChg>
      <pc:sldChg chg="modSp add del mod ord modTransition modShow">
        <pc:chgData name="Lorenzo Daieff" userId="1ff251e1-83a7-402e-8936-cd97f60143e2" providerId="ADAL" clId="{B788649C-EC68-40E5-A787-2ECA42D631E4}" dt="2023-02-06T22:08:20.430" v="13200" actId="47"/>
        <pc:sldMkLst>
          <pc:docMk/>
          <pc:sldMk cId="2217478547" sldId="2433"/>
        </pc:sldMkLst>
      </pc:sldChg>
      <pc:sldChg chg="del">
        <pc:chgData name="Lorenzo Daieff" userId="1ff251e1-83a7-402e-8936-cd97f60143e2" providerId="ADAL" clId="{B788649C-EC68-40E5-A787-2ECA42D631E4}" dt="2023-02-05T22:38:12.746" v="2162" actId="2696"/>
        <pc:sldMkLst>
          <pc:docMk/>
          <pc:sldMk cId="3459417533" sldId="2433"/>
        </pc:sldMkLst>
      </pc:sldChg>
      <pc:sldChg chg="add ord">
        <pc:chgData name="Lorenzo Daieff" userId="1ff251e1-83a7-402e-8936-cd97f60143e2" providerId="ADAL" clId="{B788649C-EC68-40E5-A787-2ECA42D631E4}" dt="2023-02-05T22:37:22.444" v="2148"/>
        <pc:sldMkLst>
          <pc:docMk/>
          <pc:sldMk cId="3339406864" sldId="2434"/>
        </pc:sldMkLst>
      </pc:sldChg>
      <pc:sldChg chg="del">
        <pc:chgData name="Lorenzo Daieff" userId="1ff251e1-83a7-402e-8936-cd97f60143e2" providerId="ADAL" clId="{B788649C-EC68-40E5-A787-2ECA42D631E4}" dt="2023-02-05T22:36:58.973" v="2137" actId="2696"/>
        <pc:sldMkLst>
          <pc:docMk/>
          <pc:sldMk cId="4034581498" sldId="2434"/>
        </pc:sldMkLst>
      </pc:sldChg>
      <pc:sldChg chg="del">
        <pc:chgData name="Lorenzo Daieff" userId="1ff251e1-83a7-402e-8936-cd97f60143e2" providerId="ADAL" clId="{B788649C-EC68-40E5-A787-2ECA42D631E4}" dt="2023-02-05T22:38:10.756" v="2161" actId="47"/>
        <pc:sldMkLst>
          <pc:docMk/>
          <pc:sldMk cId="1104047725" sldId="2436"/>
        </pc:sldMkLst>
      </pc:sldChg>
      <pc:sldChg chg="del">
        <pc:chgData name="Lorenzo Daieff" userId="1ff251e1-83a7-402e-8936-cd97f60143e2" providerId="ADAL" clId="{B788649C-EC68-40E5-A787-2ECA42D631E4}" dt="2023-02-05T22:36:46.546" v="2135" actId="47"/>
        <pc:sldMkLst>
          <pc:docMk/>
          <pc:sldMk cId="2966370120" sldId="2437"/>
        </pc:sldMkLst>
      </pc:sldChg>
      <pc:sldChg chg="add">
        <pc:chgData name="Lorenzo Daieff" userId="1ff251e1-83a7-402e-8936-cd97f60143e2" providerId="ADAL" clId="{B788649C-EC68-40E5-A787-2ECA42D631E4}" dt="2023-02-07T15:11:05.107" v="17814"/>
        <pc:sldMkLst>
          <pc:docMk/>
          <pc:sldMk cId="173121228" sldId="2438"/>
        </pc:sldMkLst>
      </pc:sldChg>
      <pc:sldChg chg="addSp delSp modSp new add del mod modNotesTx">
        <pc:chgData name="Lorenzo Daieff" userId="1ff251e1-83a7-402e-8936-cd97f60143e2" providerId="ADAL" clId="{B788649C-EC68-40E5-A787-2ECA42D631E4}" dt="2023-02-07T15:11:01.825" v="17813" actId="2696"/>
        <pc:sldMkLst>
          <pc:docMk/>
          <pc:sldMk cId="879203964" sldId="2438"/>
        </pc:sldMkLst>
      </pc:sldChg>
      <pc:sldChg chg="addSp delSp modSp add del mod modNotesTx">
        <pc:chgData name="Lorenzo Daieff" userId="1ff251e1-83a7-402e-8936-cd97f60143e2" providerId="ADAL" clId="{B788649C-EC68-40E5-A787-2ECA42D631E4}" dt="2023-02-07T15:11:01.825" v="17813" actId="2696"/>
        <pc:sldMkLst>
          <pc:docMk/>
          <pc:sldMk cId="1922623872" sldId="2439"/>
        </pc:sldMkLst>
      </pc:sldChg>
      <pc:sldChg chg="add">
        <pc:chgData name="Lorenzo Daieff" userId="1ff251e1-83a7-402e-8936-cd97f60143e2" providerId="ADAL" clId="{B788649C-EC68-40E5-A787-2ECA42D631E4}" dt="2023-02-07T15:11:05.107" v="17814"/>
        <pc:sldMkLst>
          <pc:docMk/>
          <pc:sldMk cId="3083502123" sldId="2439"/>
        </pc:sldMkLst>
      </pc:sldChg>
      <pc:sldChg chg="addSp delSp modSp add mod modClrScheme chgLayout modNotesTx">
        <pc:chgData name="Lorenzo Daieff" userId="1ff251e1-83a7-402e-8936-cd97f60143e2" providerId="ADAL" clId="{B788649C-EC68-40E5-A787-2ECA42D631E4}" dt="2023-02-06T21:47:19.545" v="12418" actId="20577"/>
        <pc:sldMkLst>
          <pc:docMk/>
          <pc:sldMk cId="984907787" sldId="2440"/>
        </pc:sldMkLst>
      </pc:sldChg>
      <pc:sldChg chg="addSp delSp modSp new add del mod">
        <pc:chgData name="Lorenzo Daieff" userId="1ff251e1-83a7-402e-8936-cd97f60143e2" providerId="ADAL" clId="{B788649C-EC68-40E5-A787-2ECA42D631E4}" dt="2023-02-06T01:49:31.873" v="3439" actId="47"/>
        <pc:sldMkLst>
          <pc:docMk/>
          <pc:sldMk cId="2332527965" sldId="2441"/>
        </pc:sldMkLst>
      </pc:sldChg>
      <pc:sldChg chg="addSp modSp add mod modNotesTx">
        <pc:chgData name="Lorenzo Daieff" userId="1ff251e1-83a7-402e-8936-cd97f60143e2" providerId="ADAL" clId="{B788649C-EC68-40E5-A787-2ECA42D631E4}" dt="2023-02-06T21:37:58.338" v="12200" actId="20577"/>
        <pc:sldMkLst>
          <pc:docMk/>
          <pc:sldMk cId="1627469546" sldId="2442"/>
        </pc:sldMkLst>
      </pc:sldChg>
      <pc:sldChg chg="modSp new add del mod">
        <pc:chgData name="Lorenzo Daieff" userId="1ff251e1-83a7-402e-8936-cd97f60143e2" providerId="ADAL" clId="{B788649C-EC68-40E5-A787-2ECA42D631E4}" dt="2023-02-06T01:38:22.994" v="3436" actId="47"/>
        <pc:sldMkLst>
          <pc:docMk/>
          <pc:sldMk cId="3013236404" sldId="2442"/>
        </pc:sldMkLst>
      </pc:sldChg>
      <pc:sldChg chg="add">
        <pc:chgData name="Lorenzo Daieff" userId="1ff251e1-83a7-402e-8936-cd97f60143e2" providerId="ADAL" clId="{B788649C-EC68-40E5-A787-2ECA42D631E4}" dt="2023-02-06T01:53:06.923" v="3555"/>
        <pc:sldMkLst>
          <pc:docMk/>
          <pc:sldMk cId="1706249633" sldId="2443"/>
        </pc:sldMkLst>
      </pc:sldChg>
      <pc:sldChg chg="add">
        <pc:chgData name="Lorenzo Daieff" userId="1ff251e1-83a7-402e-8936-cd97f60143e2" providerId="ADAL" clId="{B788649C-EC68-40E5-A787-2ECA42D631E4}" dt="2023-02-06T02:40:12.912" v="5688"/>
        <pc:sldMkLst>
          <pc:docMk/>
          <pc:sldMk cId="2527104658" sldId="2444"/>
        </pc:sldMkLst>
      </pc:sldChg>
      <pc:sldChg chg="add del">
        <pc:chgData name="Lorenzo Daieff" userId="1ff251e1-83a7-402e-8936-cd97f60143e2" providerId="ADAL" clId="{B788649C-EC68-40E5-A787-2ECA42D631E4}" dt="2023-02-06T02:40:09.075" v="5687" actId="2696"/>
        <pc:sldMkLst>
          <pc:docMk/>
          <pc:sldMk cId="3440844253" sldId="2444"/>
        </pc:sldMkLst>
      </pc:sldChg>
      <pc:sldChg chg="addSp modSp add mod ord modTransition modShow">
        <pc:chgData name="Lorenzo Daieff" userId="1ff251e1-83a7-402e-8936-cd97f60143e2" providerId="ADAL" clId="{B788649C-EC68-40E5-A787-2ECA42D631E4}" dt="2023-02-06T20:40:57.973" v="10870"/>
        <pc:sldMkLst>
          <pc:docMk/>
          <pc:sldMk cId="3654629634" sldId="2445"/>
        </pc:sldMkLst>
      </pc:sldChg>
      <pc:sldChg chg="modSp add mod ord">
        <pc:chgData name="Lorenzo Daieff" userId="1ff251e1-83a7-402e-8936-cd97f60143e2" providerId="ADAL" clId="{B788649C-EC68-40E5-A787-2ECA42D631E4}" dt="2023-02-06T20:39:48.534" v="10681" actId="20577"/>
        <pc:sldMkLst>
          <pc:docMk/>
          <pc:sldMk cId="3765673187" sldId="2446"/>
        </pc:sldMkLst>
      </pc:sldChg>
      <pc:sldChg chg="modSp add mod ord">
        <pc:chgData name="Lorenzo Daieff" userId="1ff251e1-83a7-402e-8936-cd97f60143e2" providerId="ADAL" clId="{B788649C-EC68-40E5-A787-2ECA42D631E4}" dt="2023-02-06T20:42:19.530" v="11124" actId="20577"/>
        <pc:sldMkLst>
          <pc:docMk/>
          <pc:sldMk cId="239405184" sldId="2447"/>
        </pc:sldMkLst>
      </pc:sldChg>
      <pc:sldChg chg="modSp add mod">
        <pc:chgData name="Lorenzo Daieff" userId="1ff251e1-83a7-402e-8936-cd97f60143e2" providerId="ADAL" clId="{B788649C-EC68-40E5-A787-2ECA42D631E4}" dt="2023-02-06T20:41:21.902" v="10941" actId="20577"/>
        <pc:sldMkLst>
          <pc:docMk/>
          <pc:sldMk cId="757186352" sldId="2448"/>
        </pc:sldMkLst>
      </pc:sldChg>
      <pc:sldChg chg="add del">
        <pc:chgData name="Lorenzo Daieff" userId="1ff251e1-83a7-402e-8936-cd97f60143e2" providerId="ADAL" clId="{B788649C-EC68-40E5-A787-2ECA42D631E4}" dt="2023-02-06T19:51:36.126" v="9342" actId="47"/>
        <pc:sldMkLst>
          <pc:docMk/>
          <pc:sldMk cId="3892255796" sldId="2449"/>
        </pc:sldMkLst>
      </pc:sldChg>
      <pc:sldChg chg="addSp delSp modSp add mod ord">
        <pc:chgData name="Lorenzo Daieff" userId="1ff251e1-83a7-402e-8936-cd97f60143e2" providerId="ADAL" clId="{B788649C-EC68-40E5-A787-2ECA42D631E4}" dt="2023-02-06T20:38:30.382" v="10545" actId="20577"/>
        <pc:sldMkLst>
          <pc:docMk/>
          <pc:sldMk cId="3050522802" sldId="2450"/>
        </pc:sldMkLst>
      </pc:sldChg>
      <pc:sldChg chg="addSp delSp modSp add mod ord modTransition modShow">
        <pc:chgData name="Lorenzo Daieff" userId="1ff251e1-83a7-402e-8936-cd97f60143e2" providerId="ADAL" clId="{B788649C-EC68-40E5-A787-2ECA42D631E4}" dt="2023-02-06T20:39:54.192" v="10683"/>
        <pc:sldMkLst>
          <pc:docMk/>
          <pc:sldMk cId="367467299" sldId="2451"/>
        </pc:sldMkLst>
      </pc:sldChg>
      <pc:sldChg chg="addSp delSp modSp add mod ord modTransition modShow modNotesTx">
        <pc:chgData name="Lorenzo Daieff" userId="1ff251e1-83a7-402e-8936-cd97f60143e2" providerId="ADAL" clId="{B788649C-EC68-40E5-A787-2ECA42D631E4}" dt="2023-02-07T15:24:31.664" v="18292"/>
        <pc:sldMkLst>
          <pc:docMk/>
          <pc:sldMk cId="3341330996" sldId="2452"/>
        </pc:sldMkLst>
      </pc:sldChg>
      <pc:sldChg chg="delSp add mod">
        <pc:chgData name="Lorenzo Daieff" userId="1ff251e1-83a7-402e-8936-cd97f60143e2" providerId="ADAL" clId="{B788649C-EC68-40E5-A787-2ECA42D631E4}" dt="2023-02-06T19:52:29.965" v="9352" actId="478"/>
        <pc:sldMkLst>
          <pc:docMk/>
          <pc:sldMk cId="1793643482" sldId="2453"/>
        </pc:sldMkLst>
      </pc:sldChg>
      <pc:sldChg chg="add del">
        <pc:chgData name="Lorenzo Daieff" userId="1ff251e1-83a7-402e-8936-cd97f60143e2" providerId="ADAL" clId="{B788649C-EC68-40E5-A787-2ECA42D631E4}" dt="2023-02-06T20:32:56.319" v="10322" actId="47"/>
        <pc:sldMkLst>
          <pc:docMk/>
          <pc:sldMk cId="3460894766" sldId="2454"/>
        </pc:sldMkLst>
      </pc:sldChg>
      <pc:sldChg chg="add">
        <pc:chgData name="Lorenzo Daieff" userId="1ff251e1-83a7-402e-8936-cd97f60143e2" providerId="ADAL" clId="{B788649C-EC68-40E5-A787-2ECA42D631E4}" dt="2023-02-06T20:32:48.299" v="10321"/>
        <pc:sldMkLst>
          <pc:docMk/>
          <pc:sldMk cId="389848574" sldId="2455"/>
        </pc:sldMkLst>
      </pc:sldChg>
      <pc:sldChg chg="modSp add del mod">
        <pc:chgData name="Lorenzo Daieff" userId="1ff251e1-83a7-402e-8936-cd97f60143e2" providerId="ADAL" clId="{B788649C-EC68-40E5-A787-2ECA42D631E4}" dt="2023-02-06T20:32:44.827" v="10320" actId="2696"/>
        <pc:sldMkLst>
          <pc:docMk/>
          <pc:sldMk cId="1267478660" sldId="2455"/>
        </pc:sldMkLst>
      </pc:sldChg>
      <pc:sldChg chg="modSp add mod">
        <pc:chgData name="Lorenzo Daieff" userId="1ff251e1-83a7-402e-8936-cd97f60143e2" providerId="ADAL" clId="{B788649C-EC68-40E5-A787-2ECA42D631E4}" dt="2023-02-06T20:41:05.777" v="10888" actId="20577"/>
        <pc:sldMkLst>
          <pc:docMk/>
          <pc:sldMk cId="2333725054" sldId="2456"/>
        </pc:sldMkLst>
      </pc:sldChg>
      <pc:sldChg chg="addSp delSp modSp add del mod">
        <pc:chgData name="Lorenzo Daieff" userId="1ff251e1-83a7-402e-8936-cd97f60143e2" providerId="ADAL" clId="{B788649C-EC68-40E5-A787-2ECA42D631E4}" dt="2023-02-06T22:08:13.108" v="13198" actId="2696"/>
        <pc:sldMkLst>
          <pc:docMk/>
          <pc:sldMk cId="1920523617" sldId="2457"/>
        </pc:sldMkLst>
      </pc:sldChg>
      <pc:sldChg chg="add del">
        <pc:chgData name="Lorenzo Daieff" userId="1ff251e1-83a7-402e-8936-cd97f60143e2" providerId="ADAL" clId="{B788649C-EC68-40E5-A787-2ECA42D631E4}" dt="2023-02-06T20:50:35.952" v="11422"/>
        <pc:sldMkLst>
          <pc:docMk/>
          <pc:sldMk cId="1947071409" sldId="2457"/>
        </pc:sldMkLst>
      </pc:sldChg>
      <pc:sldChg chg="add">
        <pc:chgData name="Lorenzo Daieff" userId="1ff251e1-83a7-402e-8936-cd97f60143e2" providerId="ADAL" clId="{B788649C-EC68-40E5-A787-2ECA42D631E4}" dt="2023-02-06T22:08:17.304" v="13199"/>
        <pc:sldMkLst>
          <pc:docMk/>
          <pc:sldMk cId="2252452687" sldId="2457"/>
        </pc:sldMkLst>
      </pc:sldChg>
      <pc:sldChg chg="modSp add mod ord">
        <pc:chgData name="Lorenzo Daieff" userId="1ff251e1-83a7-402e-8936-cd97f60143e2" providerId="ADAL" clId="{B788649C-EC68-40E5-A787-2ECA42D631E4}" dt="2023-02-06T21:44:17.381" v="12348" actId="20577"/>
        <pc:sldMkLst>
          <pc:docMk/>
          <pc:sldMk cId="127561073" sldId="2458"/>
        </pc:sldMkLst>
      </pc:sldChg>
      <pc:sldChg chg="add del">
        <pc:chgData name="Lorenzo Daieff" userId="1ff251e1-83a7-402e-8936-cd97f60143e2" providerId="ADAL" clId="{B788649C-EC68-40E5-A787-2ECA42D631E4}" dt="2023-02-06T20:50:35.952" v="11422"/>
        <pc:sldMkLst>
          <pc:docMk/>
          <pc:sldMk cId="907722908" sldId="2458"/>
        </pc:sldMkLst>
      </pc:sldChg>
      <pc:sldChg chg="add del ord">
        <pc:chgData name="Lorenzo Daieff" userId="1ff251e1-83a7-402e-8936-cd97f60143e2" providerId="ADAL" clId="{B788649C-EC68-40E5-A787-2ECA42D631E4}" dt="2023-02-06T21:44:37.703" v="12349" actId="47"/>
        <pc:sldMkLst>
          <pc:docMk/>
          <pc:sldMk cId="1521840701" sldId="2459"/>
        </pc:sldMkLst>
      </pc:sldChg>
      <pc:sldChg chg="addSp delSp modSp add mod modTransition modShow">
        <pc:chgData name="Lorenzo Daieff" userId="1ff251e1-83a7-402e-8936-cd97f60143e2" providerId="ADAL" clId="{B788649C-EC68-40E5-A787-2ECA42D631E4}" dt="2023-02-07T14:57:20.310" v="16963" actId="478"/>
        <pc:sldMkLst>
          <pc:docMk/>
          <pc:sldMk cId="1703476367" sldId="2459"/>
        </pc:sldMkLst>
      </pc:sldChg>
      <pc:sldChg chg="addSp delSp modSp add mod modTransition modShow">
        <pc:chgData name="Lorenzo Daieff" userId="1ff251e1-83a7-402e-8936-cd97f60143e2" providerId="ADAL" clId="{B788649C-EC68-40E5-A787-2ECA42D631E4}" dt="2023-02-07T15:35:26.620" v="18447" actId="113"/>
        <pc:sldMkLst>
          <pc:docMk/>
          <pc:sldMk cId="384175453" sldId="2460"/>
        </pc:sldMkLst>
      </pc:sldChg>
      <pc:sldChg chg="new add del">
        <pc:chgData name="Lorenzo Daieff" userId="1ff251e1-83a7-402e-8936-cd97f60143e2" providerId="ADAL" clId="{B788649C-EC68-40E5-A787-2ECA42D631E4}" dt="2023-02-06T20:57:51.654" v="11464" actId="680"/>
        <pc:sldMkLst>
          <pc:docMk/>
          <pc:sldMk cId="3113724974" sldId="2460"/>
        </pc:sldMkLst>
      </pc:sldChg>
      <pc:sldMasterChg chg="delSldLayout">
        <pc:chgData name="Lorenzo Daieff" userId="1ff251e1-83a7-402e-8936-cd97f60143e2" providerId="ADAL" clId="{B788649C-EC68-40E5-A787-2ECA42D631E4}" dt="2023-02-05T22:36:58.973" v="2137" actId="2696"/>
        <pc:sldMasterMkLst>
          <pc:docMk/>
          <pc:sldMasterMk cId="1914971343" sldId="2147483725"/>
        </pc:sldMasterMkLst>
        <pc:sldLayoutChg chg="del">
          <pc:chgData name="Lorenzo Daieff" userId="1ff251e1-83a7-402e-8936-cd97f60143e2" providerId="ADAL" clId="{B788649C-EC68-40E5-A787-2ECA42D631E4}" dt="2023-02-05T22:36:58.973" v="2137" actId="2696"/>
          <pc:sldLayoutMkLst>
            <pc:docMk/>
            <pc:sldMasterMk cId="1914971343" sldId="2147483725"/>
            <pc:sldLayoutMk cId="1791041731" sldId="2147483893"/>
          </pc:sldLayoutMkLst>
        </pc:sldLayoutChg>
      </pc:sldMasterChg>
    </pc:docChg>
  </pc:docChgLst>
  <pc:docChgLst>
    <pc:chgData name="Léa Simon de Kergunic" userId="S::lea.simon-de-kergunic@dunsky.com::8f677cde-7c54-48c0-ba4d-797ec34bd397" providerId="AD" clId="Web-{CBA0AE38-2DB1-2354-93D7-8023EF636B42}"/>
    <pc:docChg chg="delSld">
      <pc:chgData name="Léa Simon de Kergunic" userId="S::lea.simon-de-kergunic@dunsky.com::8f677cde-7c54-48c0-ba4d-797ec34bd397" providerId="AD" clId="Web-{CBA0AE38-2DB1-2354-93D7-8023EF636B42}" dt="2023-11-15T21:28:40.512" v="5"/>
      <pc:docMkLst>
        <pc:docMk/>
      </pc:docMkLst>
      <pc:sldChg chg="del">
        <pc:chgData name="Léa Simon de Kergunic" userId="S::lea.simon-de-kergunic@dunsky.com::8f677cde-7c54-48c0-ba4d-797ec34bd397" providerId="AD" clId="Web-{CBA0AE38-2DB1-2354-93D7-8023EF636B42}" dt="2023-11-15T21:28:40.512" v="5"/>
        <pc:sldMkLst>
          <pc:docMk/>
          <pc:sldMk cId="2191592643" sldId="2338"/>
        </pc:sldMkLst>
      </pc:sldChg>
      <pc:sldChg chg="del">
        <pc:chgData name="Léa Simon de Kergunic" userId="S::lea.simon-de-kergunic@dunsky.com::8f677cde-7c54-48c0-ba4d-797ec34bd397" providerId="AD" clId="Web-{CBA0AE38-2DB1-2354-93D7-8023EF636B42}" dt="2023-11-15T21:28:37.528" v="2"/>
        <pc:sldMkLst>
          <pc:docMk/>
          <pc:sldMk cId="234194202" sldId="2340"/>
        </pc:sldMkLst>
      </pc:sldChg>
      <pc:sldChg chg="del">
        <pc:chgData name="Léa Simon de Kergunic" userId="S::lea.simon-de-kergunic@dunsky.com::8f677cde-7c54-48c0-ba4d-797ec34bd397" providerId="AD" clId="Web-{CBA0AE38-2DB1-2354-93D7-8023EF636B42}" dt="2023-11-15T21:28:37.528" v="1"/>
        <pc:sldMkLst>
          <pc:docMk/>
          <pc:sldMk cId="173121228" sldId="2438"/>
        </pc:sldMkLst>
      </pc:sldChg>
      <pc:sldChg chg="del">
        <pc:chgData name="Léa Simon de Kergunic" userId="S::lea.simon-de-kergunic@dunsky.com::8f677cde-7c54-48c0-ba4d-797ec34bd397" providerId="AD" clId="Web-{CBA0AE38-2DB1-2354-93D7-8023EF636B42}" dt="2023-11-15T21:28:37.481" v="0"/>
        <pc:sldMkLst>
          <pc:docMk/>
          <pc:sldMk cId="3083502123" sldId="2439"/>
        </pc:sldMkLst>
      </pc:sldChg>
      <pc:sldChg chg="del">
        <pc:chgData name="Léa Simon de Kergunic" userId="S::lea.simon-de-kergunic@dunsky.com::8f677cde-7c54-48c0-ba4d-797ec34bd397" providerId="AD" clId="Web-{CBA0AE38-2DB1-2354-93D7-8023EF636B42}" dt="2023-11-15T21:28:37.528" v="4"/>
        <pc:sldMkLst>
          <pc:docMk/>
          <pc:sldMk cId="984907787" sldId="2440"/>
        </pc:sldMkLst>
      </pc:sldChg>
      <pc:sldChg chg="del">
        <pc:chgData name="Léa Simon de Kergunic" userId="S::lea.simon-de-kergunic@dunsky.com::8f677cde-7c54-48c0-ba4d-797ec34bd397" providerId="AD" clId="Web-{CBA0AE38-2DB1-2354-93D7-8023EF636B42}" dt="2023-11-15T21:28:37.528" v="3"/>
        <pc:sldMkLst>
          <pc:docMk/>
          <pc:sldMk cId="3765673187" sldId="2446"/>
        </pc:sldMkLst>
      </pc:sldChg>
    </pc:docChg>
  </pc:docChgLst>
  <pc:docChgLst>
    <pc:chgData name="Martin Poirier" userId="4dc5a67c-8507-4ff5-b3b6-c661e84b813b" providerId="ADAL" clId="{B0DAED13-D19B-40DF-999B-4C56E7906D2D}"/>
    <pc:docChg chg="modSld">
      <pc:chgData name="Martin Poirier" userId="4dc5a67c-8507-4ff5-b3b6-c661e84b813b" providerId="ADAL" clId="{B0DAED13-D19B-40DF-999B-4C56E7906D2D}" dt="2022-10-24T15:01:11.356" v="0" actId="1076"/>
      <pc:docMkLst>
        <pc:docMk/>
      </pc:docMkLst>
      <pc:sldChg chg="modSp mod">
        <pc:chgData name="Martin Poirier" userId="4dc5a67c-8507-4ff5-b3b6-c661e84b813b" providerId="ADAL" clId="{B0DAED13-D19B-40DF-999B-4C56E7906D2D}" dt="2022-10-24T15:01:11.356" v="0" actId="1076"/>
        <pc:sldMkLst>
          <pc:docMk/>
          <pc:sldMk cId="3682446850" sldId="2282"/>
        </pc:sldMkLst>
      </pc:sldChg>
    </pc:docChg>
  </pc:docChgLst>
  <pc:docChgLst>
    <pc:chgData name="Lorenzo Daieff" userId="S::lorenzo.daieff@dunsky.com::1ff251e1-83a7-402e-8936-cd97f60143e2" providerId="AD" clId="Web-{BC7499FF-B7A8-C7C9-10D5-6051F25D18BD}"/>
    <pc:docChg chg="modSld">
      <pc:chgData name="Lorenzo Daieff" userId="S::lorenzo.daieff@dunsky.com::1ff251e1-83a7-402e-8936-cd97f60143e2" providerId="AD" clId="Web-{BC7499FF-B7A8-C7C9-10D5-6051F25D18BD}" dt="2025-07-07T15:29:43.918" v="20" actId="14100"/>
      <pc:docMkLst>
        <pc:docMk/>
      </pc:docMkLst>
      <pc:sldChg chg="modSp">
        <pc:chgData name="Lorenzo Daieff" userId="S::lorenzo.daieff@dunsky.com::1ff251e1-83a7-402e-8936-cd97f60143e2" providerId="AD" clId="Web-{BC7499FF-B7A8-C7C9-10D5-6051F25D18BD}" dt="2025-07-07T15:29:43.918" v="20" actId="14100"/>
        <pc:sldMkLst>
          <pc:docMk/>
          <pc:sldMk cId="4129297640" sldId="2475"/>
        </pc:sldMkLst>
        <pc:spChg chg="mod">
          <ac:chgData name="Lorenzo Daieff" userId="S::lorenzo.daieff@dunsky.com::1ff251e1-83a7-402e-8936-cd97f60143e2" providerId="AD" clId="Web-{BC7499FF-B7A8-C7C9-10D5-6051F25D18BD}" dt="2025-07-07T15:29:43.918" v="20" actId="14100"/>
          <ac:spMkLst>
            <pc:docMk/>
            <pc:sldMk cId="4129297640" sldId="2475"/>
            <ac:spMk id="4" creationId="{265234D9-7F80-0C67-FEC8-1909B3E58434}"/>
          </ac:spMkLst>
        </pc:spChg>
      </pc:sldChg>
      <pc:sldChg chg="modSp">
        <pc:chgData name="Lorenzo Daieff" userId="S::lorenzo.daieff@dunsky.com::1ff251e1-83a7-402e-8936-cd97f60143e2" providerId="AD" clId="Web-{BC7499FF-B7A8-C7C9-10D5-6051F25D18BD}" dt="2025-07-07T15:29:25.980" v="15" actId="20577"/>
        <pc:sldMkLst>
          <pc:docMk/>
          <pc:sldMk cId="743514644" sldId="2485"/>
        </pc:sldMkLst>
        <pc:spChg chg="mod">
          <ac:chgData name="Lorenzo Daieff" userId="S::lorenzo.daieff@dunsky.com::1ff251e1-83a7-402e-8936-cd97f60143e2" providerId="AD" clId="Web-{BC7499FF-B7A8-C7C9-10D5-6051F25D18BD}" dt="2025-07-07T15:29:25.980" v="15" actId="20577"/>
          <ac:spMkLst>
            <pc:docMk/>
            <pc:sldMk cId="743514644" sldId="2485"/>
            <ac:spMk id="2" creationId="{22972956-11C1-1C4A-0B96-D2063CD8AD41}"/>
          </ac:spMkLst>
        </pc:spChg>
      </pc:sldChg>
    </pc:docChg>
  </pc:docChgLst>
  <pc:docChgLst>
    <pc:chgData name="Lorenzo Daieff" userId="1ff251e1-83a7-402e-8936-cd97f60143e2" providerId="ADAL" clId="{36D37F1E-8734-44BB-9596-05E7715571DF}"/>
    <pc:docChg chg="undo redo custSel addSld delSld modSld sldOrd addSection modSection">
      <pc:chgData name="Lorenzo Daieff" userId="1ff251e1-83a7-402e-8936-cd97f60143e2" providerId="ADAL" clId="{36D37F1E-8734-44BB-9596-05E7715571DF}" dt="2022-08-31T16:08:52.313" v="39044" actId="20577"/>
      <pc:docMkLst>
        <pc:docMk/>
      </pc:docMkLst>
      <pc:sldChg chg="addSp delSp modSp add mod">
        <pc:chgData name="Lorenzo Daieff" userId="1ff251e1-83a7-402e-8936-cd97f60143e2" providerId="ADAL" clId="{36D37F1E-8734-44BB-9596-05E7715571DF}" dt="2022-08-31T16:02:49.151" v="39005" actId="20577"/>
        <pc:sldMkLst>
          <pc:docMk/>
          <pc:sldMk cId="1002458191" sldId="1265"/>
        </pc:sldMkLst>
      </pc:sldChg>
      <pc:sldChg chg="addSp delSp modSp add mod modClrScheme chgLayout">
        <pc:chgData name="Lorenzo Daieff" userId="1ff251e1-83a7-402e-8936-cd97f60143e2" providerId="ADAL" clId="{36D37F1E-8734-44BB-9596-05E7715571DF}" dt="2022-08-29T01:06:14.766" v="20556" actId="20577"/>
        <pc:sldMkLst>
          <pc:docMk/>
          <pc:sldMk cId="44142378" sldId="1390"/>
        </pc:sldMkLst>
      </pc:sldChg>
      <pc:sldChg chg="addSp delSp modSp add mod modClrScheme chgLayout">
        <pc:chgData name="Lorenzo Daieff" userId="1ff251e1-83a7-402e-8936-cd97f60143e2" providerId="ADAL" clId="{36D37F1E-8734-44BB-9596-05E7715571DF}" dt="2022-08-29T01:07:08.490" v="20562" actId="20577"/>
        <pc:sldMkLst>
          <pc:docMk/>
          <pc:sldMk cId="1250554241" sldId="1410"/>
        </pc:sldMkLst>
      </pc:sldChg>
      <pc:sldChg chg="addSp modSp">
        <pc:chgData name="Lorenzo Daieff" userId="1ff251e1-83a7-402e-8936-cd97f60143e2" providerId="ADAL" clId="{36D37F1E-8734-44BB-9596-05E7715571DF}" dt="2022-08-28T18:20:31.930" v="11897"/>
        <pc:sldMkLst>
          <pc:docMk/>
          <pc:sldMk cId="53860680" sldId="2024"/>
        </pc:sldMkLst>
      </pc:sldChg>
      <pc:sldChg chg="addSp modSp mod">
        <pc:chgData name="Lorenzo Daieff" userId="1ff251e1-83a7-402e-8936-cd97f60143e2" providerId="ADAL" clId="{36D37F1E-8734-44BB-9596-05E7715571DF}" dt="2022-08-24T20:15:33.842" v="117" actId="20577"/>
        <pc:sldMkLst>
          <pc:docMk/>
          <pc:sldMk cId="2554619122" sldId="2032"/>
        </pc:sldMkLst>
      </pc:sldChg>
      <pc:sldChg chg="modSp new mod ord">
        <pc:chgData name="Lorenzo Daieff" userId="1ff251e1-83a7-402e-8936-cd97f60143e2" providerId="ADAL" clId="{36D37F1E-8734-44BB-9596-05E7715571DF}" dt="2022-08-26T15:50:12.341" v="7186" actId="20577"/>
        <pc:sldMkLst>
          <pc:docMk/>
          <pc:sldMk cId="2758398939" sldId="2061"/>
        </pc:sldMkLst>
      </pc:sldChg>
      <pc:sldChg chg="modSp new del mod">
        <pc:chgData name="Lorenzo Daieff" userId="1ff251e1-83a7-402e-8936-cd97f60143e2" providerId="ADAL" clId="{36D37F1E-8734-44BB-9596-05E7715571DF}" dt="2022-08-26T19:33:46.136" v="10536" actId="47"/>
        <pc:sldMkLst>
          <pc:docMk/>
          <pc:sldMk cId="1801178419" sldId="2062"/>
        </pc:sldMkLst>
      </pc:sldChg>
      <pc:sldChg chg="modSp add mod ord">
        <pc:chgData name="Lorenzo Daieff" userId="1ff251e1-83a7-402e-8936-cd97f60143e2" providerId="ADAL" clId="{36D37F1E-8734-44BB-9596-05E7715571DF}" dt="2022-08-24T20:43:19.057" v="930" actId="20577"/>
        <pc:sldMkLst>
          <pc:docMk/>
          <pc:sldMk cId="2184260152" sldId="2063"/>
        </pc:sldMkLst>
      </pc:sldChg>
      <pc:sldChg chg="modSp add mod ord">
        <pc:chgData name="Lorenzo Daieff" userId="1ff251e1-83a7-402e-8936-cd97f60143e2" providerId="ADAL" clId="{36D37F1E-8734-44BB-9596-05E7715571DF}" dt="2022-08-26T12:55:47.895" v="4213"/>
        <pc:sldMkLst>
          <pc:docMk/>
          <pc:sldMk cId="438832893" sldId="2064"/>
        </pc:sldMkLst>
      </pc:sldChg>
      <pc:sldChg chg="modSp new mod">
        <pc:chgData name="Lorenzo Daieff" userId="1ff251e1-83a7-402e-8936-cd97f60143e2" providerId="ADAL" clId="{36D37F1E-8734-44BB-9596-05E7715571DF}" dt="2022-08-28T21:19:18.478" v="16606" actId="20577"/>
        <pc:sldMkLst>
          <pc:docMk/>
          <pc:sldMk cId="310339046" sldId="2065"/>
        </pc:sldMkLst>
      </pc:sldChg>
      <pc:sldChg chg="modSp new mod ord">
        <pc:chgData name="Lorenzo Daieff" userId="1ff251e1-83a7-402e-8936-cd97f60143e2" providerId="ADAL" clId="{36D37F1E-8734-44BB-9596-05E7715571DF}" dt="2022-08-26T12:55:46.599" v="4211"/>
        <pc:sldMkLst>
          <pc:docMk/>
          <pc:sldMk cId="10439461" sldId="2066"/>
        </pc:sldMkLst>
      </pc:sldChg>
      <pc:sldChg chg="modSp new mod ord">
        <pc:chgData name="Lorenzo Daieff" userId="1ff251e1-83a7-402e-8936-cd97f60143e2" providerId="ADAL" clId="{36D37F1E-8734-44BB-9596-05E7715571DF}" dt="2022-08-26T12:57:39.767" v="4216"/>
        <pc:sldMkLst>
          <pc:docMk/>
          <pc:sldMk cId="184656491" sldId="2067"/>
        </pc:sldMkLst>
      </pc:sldChg>
      <pc:sldChg chg="modSp new mod ord">
        <pc:chgData name="Lorenzo Daieff" userId="1ff251e1-83a7-402e-8936-cd97f60143e2" providerId="ADAL" clId="{36D37F1E-8734-44BB-9596-05E7715571DF}" dt="2022-08-26T13:01:11.400" v="4475"/>
        <pc:sldMkLst>
          <pc:docMk/>
          <pc:sldMk cId="1023853409" sldId="2068"/>
        </pc:sldMkLst>
      </pc:sldChg>
      <pc:sldChg chg="modSp new mod">
        <pc:chgData name="Lorenzo Daieff" userId="1ff251e1-83a7-402e-8936-cd97f60143e2" providerId="ADAL" clId="{36D37F1E-8734-44BB-9596-05E7715571DF}" dt="2022-08-26T13:01:00.262" v="4473" actId="20577"/>
        <pc:sldMkLst>
          <pc:docMk/>
          <pc:sldMk cId="1673946973" sldId="2069"/>
        </pc:sldMkLst>
      </pc:sldChg>
      <pc:sldChg chg="modSp new mod">
        <pc:chgData name="Lorenzo Daieff" userId="1ff251e1-83a7-402e-8936-cd97f60143e2" providerId="ADAL" clId="{36D37F1E-8734-44BB-9596-05E7715571DF}" dt="2022-08-28T21:03:24.984" v="15899" actId="20577"/>
        <pc:sldMkLst>
          <pc:docMk/>
          <pc:sldMk cId="2676473059" sldId="2070"/>
        </pc:sldMkLst>
      </pc:sldChg>
      <pc:sldChg chg="addSp modSp new mod modClrScheme chgLayout">
        <pc:chgData name="Lorenzo Daieff" userId="1ff251e1-83a7-402e-8936-cd97f60143e2" providerId="ADAL" clId="{36D37F1E-8734-44BB-9596-05E7715571DF}" dt="2022-08-26T13:05:12.026" v="4937" actId="20577"/>
        <pc:sldMkLst>
          <pc:docMk/>
          <pc:sldMk cId="4281446782" sldId="2071"/>
        </pc:sldMkLst>
      </pc:sldChg>
      <pc:sldChg chg="modSp add mod">
        <pc:chgData name="Lorenzo Daieff" userId="1ff251e1-83a7-402e-8936-cd97f60143e2" providerId="ADAL" clId="{36D37F1E-8734-44BB-9596-05E7715571DF}" dt="2022-08-26T13:05:19.360" v="4946" actId="20577"/>
        <pc:sldMkLst>
          <pc:docMk/>
          <pc:sldMk cId="1059123163" sldId="2072"/>
        </pc:sldMkLst>
      </pc:sldChg>
      <pc:sldChg chg="modSp new mod ord">
        <pc:chgData name="Lorenzo Daieff" userId="1ff251e1-83a7-402e-8936-cd97f60143e2" providerId="ADAL" clId="{36D37F1E-8734-44BB-9596-05E7715571DF}" dt="2022-08-26T13:32:27.739" v="5660" actId="20577"/>
        <pc:sldMkLst>
          <pc:docMk/>
          <pc:sldMk cId="3045944023" sldId="2073"/>
        </pc:sldMkLst>
      </pc:sldChg>
      <pc:sldChg chg="modSp new mod ord">
        <pc:chgData name="Lorenzo Daieff" userId="1ff251e1-83a7-402e-8936-cd97f60143e2" providerId="ADAL" clId="{36D37F1E-8734-44BB-9596-05E7715571DF}" dt="2022-08-29T03:08:28.876" v="24562"/>
        <pc:sldMkLst>
          <pc:docMk/>
          <pc:sldMk cId="44639123" sldId="2074"/>
        </pc:sldMkLst>
      </pc:sldChg>
      <pc:sldChg chg="modSp new mod">
        <pc:chgData name="Lorenzo Daieff" userId="1ff251e1-83a7-402e-8936-cd97f60143e2" providerId="ADAL" clId="{36D37F1E-8734-44BB-9596-05E7715571DF}" dt="2022-08-26T14:10:41.970" v="6561" actId="20577"/>
        <pc:sldMkLst>
          <pc:docMk/>
          <pc:sldMk cId="2973633638" sldId="2075"/>
        </pc:sldMkLst>
      </pc:sldChg>
      <pc:sldChg chg="modSp new mod">
        <pc:chgData name="Lorenzo Daieff" userId="1ff251e1-83a7-402e-8936-cd97f60143e2" providerId="ADAL" clId="{36D37F1E-8734-44BB-9596-05E7715571DF}" dt="2022-08-26T14:06:35.580" v="6521" actId="20577"/>
        <pc:sldMkLst>
          <pc:docMk/>
          <pc:sldMk cId="1741046273" sldId="2076"/>
        </pc:sldMkLst>
      </pc:sldChg>
      <pc:sldChg chg="modSp new mod modShow">
        <pc:chgData name="Lorenzo Daieff" userId="1ff251e1-83a7-402e-8936-cd97f60143e2" providerId="ADAL" clId="{36D37F1E-8734-44BB-9596-05E7715571DF}" dt="2022-08-26T14:03:01.280" v="6373" actId="20577"/>
        <pc:sldMkLst>
          <pc:docMk/>
          <pc:sldMk cId="954318802" sldId="2077"/>
        </pc:sldMkLst>
      </pc:sldChg>
      <pc:sldChg chg="addSp modSp add mod ord">
        <pc:chgData name="Lorenzo Daieff" userId="1ff251e1-83a7-402e-8936-cd97f60143e2" providerId="ADAL" clId="{36D37F1E-8734-44BB-9596-05E7715571DF}" dt="2022-08-31T16:08:52.313" v="39044" actId="20577"/>
        <pc:sldMkLst>
          <pc:docMk/>
          <pc:sldMk cId="1879768310" sldId="2133"/>
        </pc:sldMkLst>
      </pc:sldChg>
      <pc:sldChg chg="addSp delSp modSp add mod">
        <pc:chgData name="Lorenzo Daieff" userId="1ff251e1-83a7-402e-8936-cd97f60143e2" providerId="ADAL" clId="{36D37F1E-8734-44BB-9596-05E7715571DF}" dt="2022-08-31T15:49:58.545" v="38869" actId="20577"/>
        <pc:sldMkLst>
          <pc:docMk/>
          <pc:sldMk cId="96700881" sldId="2171"/>
        </pc:sldMkLst>
      </pc:sldChg>
      <pc:sldChg chg="addSp modSp add mod">
        <pc:chgData name="Lorenzo Daieff" userId="1ff251e1-83a7-402e-8936-cd97f60143e2" providerId="ADAL" clId="{36D37F1E-8734-44BB-9596-05E7715571DF}" dt="2022-08-28T18:17:29.103" v="11753" actId="20577"/>
        <pc:sldMkLst>
          <pc:docMk/>
          <pc:sldMk cId="2328101774" sldId="2179"/>
        </pc:sldMkLst>
      </pc:sldChg>
      <pc:sldChg chg="addSp modSp new del mod">
        <pc:chgData name="Lorenzo Daieff" userId="1ff251e1-83a7-402e-8936-cd97f60143e2" providerId="ADAL" clId="{36D37F1E-8734-44BB-9596-05E7715571DF}" dt="2022-08-26T19:30:03.323" v="10359" actId="47"/>
        <pc:sldMkLst>
          <pc:docMk/>
          <pc:sldMk cId="1522134889" sldId="2180"/>
        </pc:sldMkLst>
      </pc:sldChg>
      <pc:sldChg chg="addSp delSp modSp new mod ord">
        <pc:chgData name="Lorenzo Daieff" userId="1ff251e1-83a7-402e-8936-cd97f60143e2" providerId="ADAL" clId="{36D37F1E-8734-44BB-9596-05E7715571DF}" dt="2022-08-28T18:18:12.823" v="11757"/>
        <pc:sldMkLst>
          <pc:docMk/>
          <pc:sldMk cId="1553623362" sldId="2181"/>
        </pc:sldMkLst>
      </pc:sldChg>
      <pc:sldChg chg="modSp add mod ord">
        <pc:chgData name="Lorenzo Daieff" userId="1ff251e1-83a7-402e-8936-cd97f60143e2" providerId="ADAL" clId="{36D37F1E-8734-44BB-9596-05E7715571DF}" dt="2022-08-28T20:08:37.351" v="14779" actId="14100"/>
        <pc:sldMkLst>
          <pc:docMk/>
          <pc:sldMk cId="678075013" sldId="2182"/>
        </pc:sldMkLst>
      </pc:sldChg>
      <pc:sldChg chg="addSp delSp modSp add mod ord">
        <pc:chgData name="Lorenzo Daieff" userId="1ff251e1-83a7-402e-8936-cd97f60143e2" providerId="ADAL" clId="{36D37F1E-8734-44BB-9596-05E7715571DF}" dt="2022-08-28T19:35:01.829" v="13369" actId="20577"/>
        <pc:sldMkLst>
          <pc:docMk/>
          <pc:sldMk cId="847319417" sldId="2183"/>
        </pc:sldMkLst>
      </pc:sldChg>
      <pc:sldChg chg="addSp delSp modSp add mod">
        <pc:chgData name="Lorenzo Daieff" userId="1ff251e1-83a7-402e-8936-cd97f60143e2" providerId="ADAL" clId="{36D37F1E-8734-44BB-9596-05E7715571DF}" dt="2022-08-28T20:31:03.562" v="15519" actId="478"/>
        <pc:sldMkLst>
          <pc:docMk/>
          <pc:sldMk cId="2520069382" sldId="2184"/>
        </pc:sldMkLst>
      </pc:sldChg>
      <pc:sldChg chg="modSp new mod">
        <pc:chgData name="Lorenzo Daieff" userId="1ff251e1-83a7-402e-8936-cd97f60143e2" providerId="ADAL" clId="{36D37F1E-8734-44BB-9596-05E7715571DF}" dt="2022-08-31T10:46:06.411" v="29677" actId="108"/>
        <pc:sldMkLst>
          <pc:docMk/>
          <pc:sldMk cId="502021670" sldId="2185"/>
        </pc:sldMkLst>
      </pc:sldChg>
      <pc:sldChg chg="modSp add mod">
        <pc:chgData name="Lorenzo Daieff" userId="1ff251e1-83a7-402e-8936-cd97f60143e2" providerId="ADAL" clId="{36D37F1E-8734-44BB-9596-05E7715571DF}" dt="2022-08-28T21:10:26.062" v="16443" actId="20577"/>
        <pc:sldMkLst>
          <pc:docMk/>
          <pc:sldMk cId="2397766154" sldId="2186"/>
        </pc:sldMkLst>
      </pc:sldChg>
      <pc:sldChg chg="new del">
        <pc:chgData name="Lorenzo Daieff" userId="1ff251e1-83a7-402e-8936-cd97f60143e2" providerId="ADAL" clId="{36D37F1E-8734-44BB-9596-05E7715571DF}" dt="2022-08-28T21:19:56.214" v="16608" actId="47"/>
        <pc:sldMkLst>
          <pc:docMk/>
          <pc:sldMk cId="1110733597" sldId="2187"/>
        </pc:sldMkLst>
      </pc:sldChg>
      <pc:sldChg chg="addSp delSp modSp new mod ord modClrScheme chgLayout">
        <pc:chgData name="Lorenzo Daieff" userId="1ff251e1-83a7-402e-8936-cd97f60143e2" providerId="ADAL" clId="{36D37F1E-8734-44BB-9596-05E7715571DF}" dt="2022-08-28T21:39:00.208" v="19201" actId="20577"/>
        <pc:sldMkLst>
          <pc:docMk/>
          <pc:sldMk cId="2621956759" sldId="2187"/>
        </pc:sldMkLst>
      </pc:sldChg>
      <pc:sldChg chg="addSp delSp modSp new mod modClrScheme chgLayout modNotesTx">
        <pc:chgData name="Lorenzo Daieff" userId="1ff251e1-83a7-402e-8936-cd97f60143e2" providerId="ADAL" clId="{36D37F1E-8734-44BB-9596-05E7715571DF}" dt="2022-08-29T21:10:08.171" v="29667" actId="20577"/>
        <pc:sldMkLst>
          <pc:docMk/>
          <pc:sldMk cId="2418397900" sldId="2188"/>
        </pc:sldMkLst>
      </pc:sldChg>
      <pc:sldChg chg="modSp add mod">
        <pc:chgData name="Lorenzo Daieff" userId="1ff251e1-83a7-402e-8936-cd97f60143e2" providerId="ADAL" clId="{36D37F1E-8734-44BB-9596-05E7715571DF}" dt="2022-08-29T01:03:42.414" v="20515" actId="20577"/>
        <pc:sldMkLst>
          <pc:docMk/>
          <pc:sldMk cId="1277868711" sldId="2189"/>
        </pc:sldMkLst>
      </pc:sldChg>
      <pc:sldChg chg="modSp add mod">
        <pc:chgData name="Lorenzo Daieff" userId="1ff251e1-83a7-402e-8936-cd97f60143e2" providerId="ADAL" clId="{36D37F1E-8734-44BB-9596-05E7715571DF}" dt="2022-08-29T01:03:47.874" v="20524" actId="20577"/>
        <pc:sldMkLst>
          <pc:docMk/>
          <pc:sldMk cId="2577145922" sldId="2190"/>
        </pc:sldMkLst>
      </pc:sldChg>
      <pc:sldChg chg="modSp add mod">
        <pc:chgData name="Lorenzo Daieff" userId="1ff251e1-83a7-402e-8936-cd97f60143e2" providerId="ADAL" clId="{36D37F1E-8734-44BB-9596-05E7715571DF}" dt="2022-08-29T01:03:55.442" v="20534" actId="20577"/>
        <pc:sldMkLst>
          <pc:docMk/>
          <pc:sldMk cId="1153232345" sldId="2191"/>
        </pc:sldMkLst>
      </pc:sldChg>
      <pc:sldChg chg="modSp add mod">
        <pc:chgData name="Lorenzo Daieff" userId="1ff251e1-83a7-402e-8936-cd97f60143e2" providerId="ADAL" clId="{36D37F1E-8734-44BB-9596-05E7715571DF}" dt="2022-08-29T01:05:47.508" v="20548" actId="20577"/>
        <pc:sldMkLst>
          <pc:docMk/>
          <pc:sldMk cId="3132860554" sldId="2192"/>
        </pc:sldMkLst>
      </pc:sldChg>
      <pc:sldChg chg="addSp delSp modSp add mod ord">
        <pc:chgData name="Lorenzo Daieff" userId="1ff251e1-83a7-402e-8936-cd97f60143e2" providerId="ADAL" clId="{36D37F1E-8734-44BB-9596-05E7715571DF}" dt="2022-08-29T04:08:38.369" v="27335" actId="1076"/>
        <pc:sldMkLst>
          <pc:docMk/>
          <pc:sldMk cId="3678725290" sldId="2193"/>
        </pc:sldMkLst>
      </pc:sldChg>
      <pc:sldChg chg="addSp delSp modSp new mod ord modClrScheme chgLayout modNotesTx">
        <pc:chgData name="Lorenzo Daieff" userId="1ff251e1-83a7-402e-8936-cd97f60143e2" providerId="ADAL" clId="{36D37F1E-8734-44BB-9596-05E7715571DF}" dt="2022-08-31T11:09:08.731" v="30415" actId="20577"/>
        <pc:sldMkLst>
          <pc:docMk/>
          <pc:sldMk cId="3339291905" sldId="2194"/>
        </pc:sldMkLst>
      </pc:sldChg>
      <pc:sldChg chg="new del">
        <pc:chgData name="Lorenzo Daieff" userId="1ff251e1-83a7-402e-8936-cd97f60143e2" providerId="ADAL" clId="{36D37F1E-8734-44BB-9596-05E7715571DF}" dt="2022-08-29T01:46:10.081" v="21991" actId="47"/>
        <pc:sldMkLst>
          <pc:docMk/>
          <pc:sldMk cId="3775242807" sldId="2194"/>
        </pc:sldMkLst>
      </pc:sldChg>
      <pc:sldChg chg="new del">
        <pc:chgData name="Lorenzo Daieff" userId="1ff251e1-83a7-402e-8936-cd97f60143e2" providerId="ADAL" clId="{36D37F1E-8734-44BB-9596-05E7715571DF}" dt="2022-08-29T02:04:27.793" v="22709" actId="47"/>
        <pc:sldMkLst>
          <pc:docMk/>
          <pc:sldMk cId="2874375864" sldId="2195"/>
        </pc:sldMkLst>
      </pc:sldChg>
      <pc:sldChg chg="addSp modSp add mod ord">
        <pc:chgData name="Lorenzo Daieff" userId="1ff251e1-83a7-402e-8936-cd97f60143e2" providerId="ADAL" clId="{36D37F1E-8734-44BB-9596-05E7715571DF}" dt="2022-08-29T02:28:37.056" v="23684"/>
        <pc:sldMkLst>
          <pc:docMk/>
          <pc:sldMk cId="796742044" sldId="2196"/>
        </pc:sldMkLst>
      </pc:sldChg>
      <pc:sldChg chg="addSp delSp modSp add mod modNotesTx">
        <pc:chgData name="Lorenzo Daieff" userId="1ff251e1-83a7-402e-8936-cd97f60143e2" providerId="ADAL" clId="{36D37F1E-8734-44BB-9596-05E7715571DF}" dt="2022-08-29T21:05:14.809" v="29596" actId="20577"/>
        <pc:sldMkLst>
          <pc:docMk/>
          <pc:sldMk cId="2557262132" sldId="2197"/>
        </pc:sldMkLst>
      </pc:sldChg>
      <pc:sldChg chg="addSp delSp modSp new mod">
        <pc:chgData name="Lorenzo Daieff" userId="1ff251e1-83a7-402e-8936-cd97f60143e2" providerId="ADAL" clId="{36D37F1E-8734-44BB-9596-05E7715571DF}" dt="2022-08-29T02:56:37.756" v="24280" actId="20577"/>
        <pc:sldMkLst>
          <pc:docMk/>
          <pc:sldMk cId="2653384336" sldId="2198"/>
        </pc:sldMkLst>
      </pc:sldChg>
      <pc:sldChg chg="modSp add mod">
        <pc:chgData name="Lorenzo Daieff" userId="1ff251e1-83a7-402e-8936-cd97f60143e2" providerId="ADAL" clId="{36D37F1E-8734-44BB-9596-05E7715571DF}" dt="2022-08-29T03:08:16.686" v="24560" actId="20577"/>
        <pc:sldMkLst>
          <pc:docMk/>
          <pc:sldMk cId="3699921746" sldId="2199"/>
        </pc:sldMkLst>
      </pc:sldChg>
      <pc:sldChg chg="modSp add mod modNotesTx">
        <pc:chgData name="Lorenzo Daieff" userId="1ff251e1-83a7-402e-8936-cd97f60143e2" providerId="ADAL" clId="{36D37F1E-8734-44BB-9596-05E7715571DF}" dt="2022-08-29T19:26:38.946" v="27379" actId="20577"/>
        <pc:sldMkLst>
          <pc:docMk/>
          <pc:sldMk cId="1811956065" sldId="2200"/>
        </pc:sldMkLst>
      </pc:sldChg>
      <pc:sldChg chg="modSp add mod modNotesTx">
        <pc:chgData name="Lorenzo Daieff" userId="1ff251e1-83a7-402e-8936-cd97f60143e2" providerId="ADAL" clId="{36D37F1E-8734-44BB-9596-05E7715571DF}" dt="2022-08-29T20:02:33.974" v="29315"/>
        <pc:sldMkLst>
          <pc:docMk/>
          <pc:sldMk cId="3735671471" sldId="2201"/>
        </pc:sldMkLst>
      </pc:sldChg>
      <pc:sldChg chg="add del">
        <pc:chgData name="Lorenzo Daieff" userId="1ff251e1-83a7-402e-8936-cd97f60143e2" providerId="ADAL" clId="{36D37F1E-8734-44BB-9596-05E7715571DF}" dt="2022-08-29T03:10:07.572" v="24617" actId="47"/>
        <pc:sldMkLst>
          <pc:docMk/>
          <pc:sldMk cId="1625438746" sldId="2202"/>
        </pc:sldMkLst>
      </pc:sldChg>
      <pc:sldChg chg="add del">
        <pc:chgData name="Lorenzo Daieff" userId="1ff251e1-83a7-402e-8936-cd97f60143e2" providerId="ADAL" clId="{36D37F1E-8734-44BB-9596-05E7715571DF}" dt="2022-08-29T03:10:08.138" v="24618" actId="47"/>
        <pc:sldMkLst>
          <pc:docMk/>
          <pc:sldMk cId="4216703183" sldId="2203"/>
        </pc:sldMkLst>
      </pc:sldChg>
      <pc:sldChg chg="modSp add mod modNotesTx">
        <pc:chgData name="Lorenzo Daieff" userId="1ff251e1-83a7-402e-8936-cd97f60143e2" providerId="ADAL" clId="{36D37F1E-8734-44BB-9596-05E7715571DF}" dt="2022-08-29T03:56:29.748" v="26750" actId="20577"/>
        <pc:sldMkLst>
          <pc:docMk/>
          <pc:sldMk cId="3775462493" sldId="2204"/>
        </pc:sldMkLst>
      </pc:sldChg>
      <pc:sldChg chg="modSp new mod modNotesTx">
        <pc:chgData name="Lorenzo Daieff" userId="1ff251e1-83a7-402e-8936-cd97f60143e2" providerId="ADAL" clId="{36D37F1E-8734-44BB-9596-05E7715571DF}" dt="2022-08-29T03:55:13.939" v="26702" actId="113"/>
        <pc:sldMkLst>
          <pc:docMk/>
          <pc:sldMk cId="1323764756" sldId="2205"/>
        </pc:sldMkLst>
      </pc:sldChg>
      <pc:sldChg chg="addSp delSp modSp new mod ord chgLayout">
        <pc:chgData name="Lorenzo Daieff" userId="1ff251e1-83a7-402e-8936-cd97f60143e2" providerId="ADAL" clId="{36D37F1E-8734-44BB-9596-05E7715571DF}" dt="2022-08-31T11:29:01.534" v="30703" actId="1076"/>
        <pc:sldMkLst>
          <pc:docMk/>
          <pc:sldMk cId="1170658346" sldId="2206"/>
        </pc:sldMkLst>
      </pc:sldChg>
      <pc:sldChg chg="addSp delSp modSp new mod modNotesTx">
        <pc:chgData name="Lorenzo Daieff" userId="1ff251e1-83a7-402e-8936-cd97f60143e2" providerId="ADAL" clId="{36D37F1E-8734-44BB-9596-05E7715571DF}" dt="2022-08-31T13:51:08.598" v="33314" actId="20577"/>
        <pc:sldMkLst>
          <pc:docMk/>
          <pc:sldMk cId="2466445012" sldId="2207"/>
        </pc:sldMkLst>
      </pc:sldChg>
      <pc:sldChg chg="addSp delSp modSp new mod">
        <pc:chgData name="Lorenzo Daieff" userId="1ff251e1-83a7-402e-8936-cd97f60143e2" providerId="ADAL" clId="{36D37F1E-8734-44BB-9596-05E7715571DF}" dt="2022-08-31T15:58:45.885" v="39004" actId="2085"/>
        <pc:sldMkLst>
          <pc:docMk/>
          <pc:sldMk cId="1091336165" sldId="2208"/>
        </pc:sldMkLst>
      </pc:sldChg>
      <pc:sldChg chg="addSp delSp modSp new mod">
        <pc:chgData name="Lorenzo Daieff" userId="1ff251e1-83a7-402e-8936-cd97f60143e2" providerId="ADAL" clId="{36D37F1E-8734-44BB-9596-05E7715571DF}" dt="2022-08-31T13:42:40.081" v="32764" actId="1076"/>
        <pc:sldMkLst>
          <pc:docMk/>
          <pc:sldMk cId="567615192" sldId="2209"/>
        </pc:sldMkLst>
      </pc:sldChg>
      <pc:sldChg chg="addSp delSp modSp new mod">
        <pc:chgData name="Lorenzo Daieff" userId="1ff251e1-83a7-402e-8936-cd97f60143e2" providerId="ADAL" clId="{36D37F1E-8734-44BB-9596-05E7715571DF}" dt="2022-08-31T14:01:28.297" v="33841" actId="20577"/>
        <pc:sldMkLst>
          <pc:docMk/>
          <pc:sldMk cId="3421758921" sldId="2210"/>
        </pc:sldMkLst>
      </pc:sldChg>
      <pc:sldChg chg="addSp delSp modSp add mod">
        <pc:chgData name="Lorenzo Daieff" userId="1ff251e1-83a7-402e-8936-cd97f60143e2" providerId="ADAL" clId="{36D37F1E-8734-44BB-9596-05E7715571DF}" dt="2022-08-31T15:22:32.734" v="37521" actId="1076"/>
        <pc:sldMkLst>
          <pc:docMk/>
          <pc:sldMk cId="2796172694" sldId="2211"/>
        </pc:sldMkLst>
      </pc:sldChg>
      <pc:sldChg chg="modSp new mod ord">
        <pc:chgData name="Lorenzo Daieff" userId="1ff251e1-83a7-402e-8936-cd97f60143e2" providerId="ADAL" clId="{36D37F1E-8734-44BB-9596-05E7715571DF}" dt="2022-08-31T14:11:41.709" v="34048"/>
        <pc:sldMkLst>
          <pc:docMk/>
          <pc:sldMk cId="3573796012" sldId="2212"/>
        </pc:sldMkLst>
      </pc:sldChg>
      <pc:sldChg chg="delSp modSp new del mod">
        <pc:chgData name="Lorenzo Daieff" userId="1ff251e1-83a7-402e-8936-cd97f60143e2" providerId="ADAL" clId="{36D37F1E-8734-44BB-9596-05E7715571DF}" dt="2022-08-31T15:32:35.294" v="37944" actId="47"/>
        <pc:sldMkLst>
          <pc:docMk/>
          <pc:sldMk cId="249713190" sldId="2213"/>
        </pc:sldMkLst>
      </pc:sldChg>
      <pc:sldChg chg="add del">
        <pc:chgData name="Lorenzo Daieff" userId="1ff251e1-83a7-402e-8936-cd97f60143e2" providerId="ADAL" clId="{36D37F1E-8734-44BB-9596-05E7715571DF}" dt="2022-08-31T14:37:38.444" v="35107" actId="47"/>
        <pc:sldMkLst>
          <pc:docMk/>
          <pc:sldMk cId="4138027653" sldId="2213"/>
        </pc:sldMkLst>
      </pc:sldChg>
      <pc:sldChg chg="delSp add del mod">
        <pc:chgData name="Lorenzo Daieff" userId="1ff251e1-83a7-402e-8936-cd97f60143e2" providerId="ADAL" clId="{36D37F1E-8734-44BB-9596-05E7715571DF}" dt="2022-08-31T15:33:05.503" v="37948" actId="47"/>
        <pc:sldMkLst>
          <pc:docMk/>
          <pc:sldMk cId="2691799465" sldId="2214"/>
        </pc:sldMkLst>
      </pc:sldChg>
      <pc:sldChg chg="addSp delSp modSp add mod">
        <pc:chgData name="Lorenzo Daieff" userId="1ff251e1-83a7-402e-8936-cd97f60143e2" providerId="ADAL" clId="{36D37F1E-8734-44BB-9596-05E7715571DF}" dt="2022-08-31T15:50:09.883" v="38917" actId="20577"/>
        <pc:sldMkLst>
          <pc:docMk/>
          <pc:sldMk cId="3127192585" sldId="2215"/>
        </pc:sldMkLst>
      </pc:sldChg>
    </pc:docChg>
  </pc:docChgLst>
  <pc:docChgLst>
    <pc:chgData name="Martin Poirier" userId="4dc5a67c-8507-4ff5-b3b6-c661e84b813b" providerId="ADAL" clId="{47768A36-5AD6-4157-9F51-5422642E8AC3}"/>
    <pc:docChg chg="">
      <pc:chgData name="Martin Poirier" userId="4dc5a67c-8507-4ff5-b3b6-c661e84b813b" providerId="ADAL" clId="{47768A36-5AD6-4157-9F51-5422642E8AC3}" dt="2022-09-08T20:30:10.540" v="15"/>
      <pc:docMkLst>
        <pc:docMk/>
      </pc:docMkLst>
      <pc:sldChg chg="addCm modCm">
        <pc:chgData name="Martin Poirier" userId="4dc5a67c-8507-4ff5-b3b6-c661e84b813b" providerId="ADAL" clId="{47768A36-5AD6-4157-9F51-5422642E8AC3}" dt="2022-09-08T16:30:35.187" v="7"/>
        <pc:sldMkLst>
          <pc:docMk/>
          <pc:sldMk cId="2262899273" sldId="1265"/>
        </pc:sldMkLst>
      </pc:sldChg>
      <pc:sldChg chg="addCm">
        <pc:chgData name="Martin Poirier" userId="4dc5a67c-8507-4ff5-b3b6-c661e84b813b" providerId="ADAL" clId="{47768A36-5AD6-4157-9F51-5422642E8AC3}" dt="2022-09-08T20:27:51.944" v="13"/>
        <pc:sldMkLst>
          <pc:docMk/>
          <pc:sldMk cId="3163289130" sldId="2043"/>
        </pc:sldMkLst>
      </pc:sldChg>
      <pc:sldChg chg="addCm">
        <pc:chgData name="Martin Poirier" userId="4dc5a67c-8507-4ff5-b3b6-c661e84b813b" providerId="ADAL" clId="{47768A36-5AD6-4157-9F51-5422642E8AC3}" dt="2022-09-08T16:19:50.738" v="1"/>
        <pc:sldMkLst>
          <pc:docMk/>
          <pc:sldMk cId="3990570116" sldId="2179"/>
        </pc:sldMkLst>
      </pc:sldChg>
      <pc:sldChg chg="addCm">
        <pc:chgData name="Martin Poirier" userId="4dc5a67c-8507-4ff5-b3b6-c661e84b813b" providerId="ADAL" clId="{47768A36-5AD6-4157-9F51-5422642E8AC3}" dt="2022-09-08T16:36:33.131" v="9"/>
        <pc:sldMkLst>
          <pc:docMk/>
          <pc:sldMk cId="2010151530" sldId="2216"/>
        </pc:sldMkLst>
      </pc:sldChg>
      <pc:sldChg chg="addCm">
        <pc:chgData name="Martin Poirier" userId="4dc5a67c-8507-4ff5-b3b6-c661e84b813b" providerId="ADAL" clId="{47768A36-5AD6-4157-9F51-5422642E8AC3}" dt="2022-09-08T20:06:01.272" v="12"/>
        <pc:sldMkLst>
          <pc:docMk/>
          <pc:sldMk cId="926713193" sldId="2217"/>
        </pc:sldMkLst>
      </pc:sldChg>
      <pc:sldChg chg="modCm">
        <pc:chgData name="Martin Poirier" userId="4dc5a67c-8507-4ff5-b3b6-c661e84b813b" providerId="ADAL" clId="{47768A36-5AD6-4157-9F51-5422642E8AC3}" dt="2022-09-08T16:44:44.605" v="10"/>
        <pc:sldMkLst>
          <pc:docMk/>
          <pc:sldMk cId="1085863760" sldId="2221"/>
        </pc:sldMkLst>
      </pc:sldChg>
      <pc:sldChg chg="addCm">
        <pc:chgData name="Martin Poirier" userId="4dc5a67c-8507-4ff5-b3b6-c661e84b813b" providerId="ADAL" clId="{47768A36-5AD6-4157-9F51-5422642E8AC3}" dt="2022-09-08T19:57:32.245" v="11"/>
        <pc:sldMkLst>
          <pc:docMk/>
          <pc:sldMk cId="1254314037" sldId="2236"/>
        </pc:sldMkLst>
      </pc:sldChg>
      <pc:sldChg chg="addCm">
        <pc:chgData name="Martin Poirier" userId="4dc5a67c-8507-4ff5-b3b6-c661e84b813b" providerId="ADAL" clId="{47768A36-5AD6-4157-9F51-5422642E8AC3}" dt="2022-09-08T20:28:20.362" v="14"/>
        <pc:sldMkLst>
          <pc:docMk/>
          <pc:sldMk cId="1073338924" sldId="2298"/>
        </pc:sldMkLst>
      </pc:sldChg>
      <pc:sldChg chg="addCm">
        <pc:chgData name="Martin Poirier" userId="4dc5a67c-8507-4ff5-b3b6-c661e84b813b" providerId="ADAL" clId="{47768A36-5AD6-4157-9F51-5422642E8AC3}" dt="2022-09-08T20:30:10.540" v="15"/>
        <pc:sldMkLst>
          <pc:docMk/>
          <pc:sldMk cId="1052899342" sldId="2299"/>
        </pc:sldMkLst>
      </pc:sldChg>
    </pc:docChg>
  </pc:docChgLst>
  <pc:docChgLst>
    <pc:chgData name="Lorenzo Daieff" userId="1ff251e1-83a7-402e-8936-cd97f60143e2" providerId="ADAL" clId="{EB5C850C-842B-42A9-9A62-CB9C3BC4CCB4}"/>
    <pc:docChg chg="undo custSel addSld delSld modSld sldOrd">
      <pc:chgData name="Lorenzo Daieff" userId="1ff251e1-83a7-402e-8936-cd97f60143e2" providerId="ADAL" clId="{EB5C850C-842B-42A9-9A62-CB9C3BC4CCB4}" dt="2023-03-03T21:49:07.757" v="267"/>
      <pc:docMkLst>
        <pc:docMk/>
      </pc:docMkLst>
      <pc:sldChg chg="del">
        <pc:chgData name="Lorenzo Daieff" userId="1ff251e1-83a7-402e-8936-cd97f60143e2" providerId="ADAL" clId="{EB5C850C-842B-42A9-9A62-CB9C3BC4CCB4}" dt="2023-03-03T21:35:51.470" v="52" actId="47"/>
        <pc:sldMkLst>
          <pc:docMk/>
          <pc:sldMk cId="666411168" sldId="2292"/>
        </pc:sldMkLst>
      </pc:sldChg>
      <pc:sldChg chg="modSp mod">
        <pc:chgData name="Lorenzo Daieff" userId="1ff251e1-83a7-402e-8936-cd97f60143e2" providerId="ADAL" clId="{EB5C850C-842B-42A9-9A62-CB9C3BC4CCB4}" dt="2023-03-03T21:41:43.141" v="231" actId="20577"/>
        <pc:sldMkLst>
          <pc:docMk/>
          <pc:sldMk cId="234194202" sldId="2340"/>
        </pc:sldMkLst>
      </pc:sldChg>
      <pc:sldChg chg="modSp mod">
        <pc:chgData name="Lorenzo Daieff" userId="1ff251e1-83a7-402e-8936-cd97f60143e2" providerId="ADAL" clId="{EB5C850C-842B-42A9-9A62-CB9C3BC4CCB4}" dt="2023-03-03T21:34:52.449" v="1" actId="20577"/>
        <pc:sldMkLst>
          <pc:docMk/>
          <pc:sldMk cId="122154546" sldId="2422"/>
        </pc:sldMkLst>
      </pc:sldChg>
      <pc:sldChg chg="del">
        <pc:chgData name="Lorenzo Daieff" userId="1ff251e1-83a7-402e-8936-cd97f60143e2" providerId="ADAL" clId="{EB5C850C-842B-42A9-9A62-CB9C3BC4CCB4}" dt="2023-03-03T21:36:09.929" v="55" actId="47"/>
        <pc:sldMkLst>
          <pc:docMk/>
          <pc:sldMk cId="2013246672" sldId="2423"/>
        </pc:sldMkLst>
      </pc:sldChg>
      <pc:sldChg chg="addSp modSp mod modNotesTx">
        <pc:chgData name="Lorenzo Daieff" userId="1ff251e1-83a7-402e-8936-cd97f60143e2" providerId="ADAL" clId="{EB5C850C-842B-42A9-9A62-CB9C3BC4CCB4}" dt="2023-03-03T21:40:17.818" v="178" actId="20577"/>
        <pc:sldMkLst>
          <pc:docMk/>
          <pc:sldMk cId="173121228" sldId="2438"/>
        </pc:sldMkLst>
      </pc:sldChg>
      <pc:sldChg chg="addSp modSp mod modNotesTx">
        <pc:chgData name="Lorenzo Daieff" userId="1ff251e1-83a7-402e-8936-cd97f60143e2" providerId="ADAL" clId="{EB5C850C-842B-42A9-9A62-CB9C3BC4CCB4}" dt="2023-03-03T21:40:22.595" v="181" actId="20577"/>
        <pc:sldMkLst>
          <pc:docMk/>
          <pc:sldMk cId="3083502123" sldId="2439"/>
        </pc:sldMkLst>
      </pc:sldChg>
      <pc:sldChg chg="modSp mod">
        <pc:chgData name="Lorenzo Daieff" userId="1ff251e1-83a7-402e-8936-cd97f60143e2" providerId="ADAL" clId="{EB5C850C-842B-42A9-9A62-CB9C3BC4CCB4}" dt="2023-03-03T21:35:46.134" v="51" actId="20577"/>
        <pc:sldMkLst>
          <pc:docMk/>
          <pc:sldMk cId="984907787" sldId="2440"/>
        </pc:sldMkLst>
      </pc:sldChg>
      <pc:sldChg chg="modSp mod">
        <pc:chgData name="Lorenzo Daieff" userId="1ff251e1-83a7-402e-8936-cd97f60143e2" providerId="ADAL" clId="{EB5C850C-842B-42A9-9A62-CB9C3BC4CCB4}" dt="2023-03-03T21:39:13.848" v="93" actId="20577"/>
        <pc:sldMkLst>
          <pc:docMk/>
          <pc:sldMk cId="3765673187" sldId="2446"/>
        </pc:sldMkLst>
      </pc:sldChg>
      <pc:sldChg chg="modSp mod ord modAnim">
        <pc:chgData name="Lorenzo Daieff" userId="1ff251e1-83a7-402e-8936-cd97f60143e2" providerId="ADAL" clId="{EB5C850C-842B-42A9-9A62-CB9C3BC4CCB4}" dt="2023-03-03T21:49:07.757" v="267"/>
        <pc:sldMkLst>
          <pc:docMk/>
          <pc:sldMk cId="127561073" sldId="2458"/>
        </pc:sldMkLst>
      </pc:sldChg>
      <pc:sldChg chg="addSp delSp modSp mod modTransition modShow">
        <pc:chgData name="Lorenzo Daieff" userId="1ff251e1-83a7-402e-8936-cd97f60143e2" providerId="ADAL" clId="{EB5C850C-842B-42A9-9A62-CB9C3BC4CCB4}" dt="2023-03-03T21:45:32.509" v="262"/>
        <pc:sldMkLst>
          <pc:docMk/>
          <pc:sldMk cId="1703476367" sldId="2459"/>
        </pc:sldMkLst>
      </pc:sldChg>
      <pc:sldChg chg="delSp modSp mod modTransition modShow">
        <pc:chgData name="Lorenzo Daieff" userId="1ff251e1-83a7-402e-8936-cd97f60143e2" providerId="ADAL" clId="{EB5C850C-842B-42A9-9A62-CB9C3BC4CCB4}" dt="2023-03-03T21:45:27.346" v="260"/>
        <pc:sldMkLst>
          <pc:docMk/>
          <pc:sldMk cId="384175453" sldId="2460"/>
        </pc:sldMkLst>
      </pc:sldChg>
      <pc:sldChg chg="del">
        <pc:chgData name="Lorenzo Daieff" userId="1ff251e1-83a7-402e-8936-cd97f60143e2" providerId="ADAL" clId="{EB5C850C-842B-42A9-9A62-CB9C3BC4CCB4}" dt="2023-03-03T21:36:09.325" v="54" actId="47"/>
        <pc:sldMkLst>
          <pc:docMk/>
          <pc:sldMk cId="2027866181" sldId="2461"/>
        </pc:sldMkLst>
      </pc:sldChg>
      <pc:sldChg chg="modNotesTx">
        <pc:chgData name="Lorenzo Daieff" userId="1ff251e1-83a7-402e-8936-cd97f60143e2" providerId="ADAL" clId="{EB5C850C-842B-42A9-9A62-CB9C3BC4CCB4}" dt="2023-03-03T21:34:44.853" v="0" actId="5793"/>
        <pc:sldMkLst>
          <pc:docMk/>
          <pc:sldMk cId="2790630087" sldId="2462"/>
        </pc:sldMkLst>
      </pc:sldChg>
      <pc:sldChg chg="modSp add del mod">
        <pc:chgData name="Lorenzo Daieff" userId="1ff251e1-83a7-402e-8936-cd97f60143e2" providerId="ADAL" clId="{EB5C850C-842B-42A9-9A62-CB9C3BC4CCB4}" dt="2023-03-03T21:38:29.833" v="63" actId="47"/>
        <pc:sldMkLst>
          <pc:docMk/>
          <pc:sldMk cId="3224817242" sldId="2465"/>
        </pc:sldMkLst>
      </pc:sldChg>
      <pc:sldChg chg="del">
        <pc:chgData name="Lorenzo Daieff" userId="1ff251e1-83a7-402e-8936-cd97f60143e2" providerId="ADAL" clId="{EB5C850C-842B-42A9-9A62-CB9C3BC4CCB4}" dt="2023-03-03T21:36:26.678" v="62" actId="47"/>
        <pc:sldMkLst>
          <pc:docMk/>
          <pc:sldMk cId="629105966" sldId="2466"/>
        </pc:sldMkLst>
      </pc:sldChg>
      <pc:sldChg chg="del">
        <pc:chgData name="Lorenzo Daieff" userId="1ff251e1-83a7-402e-8936-cd97f60143e2" providerId="ADAL" clId="{EB5C850C-842B-42A9-9A62-CB9C3BC4CCB4}" dt="2023-03-03T21:36:07.479" v="53" actId="47"/>
        <pc:sldMkLst>
          <pc:docMk/>
          <pc:sldMk cId="524799485" sldId="2467"/>
        </pc:sldMkLst>
      </pc:sldChg>
      <pc:sldChg chg="del">
        <pc:chgData name="Lorenzo Daieff" userId="1ff251e1-83a7-402e-8936-cd97f60143e2" providerId="ADAL" clId="{EB5C850C-842B-42A9-9A62-CB9C3BC4CCB4}" dt="2023-03-03T21:36:10.501" v="56" actId="47"/>
        <pc:sldMkLst>
          <pc:docMk/>
          <pc:sldMk cId="1271927362" sldId="2468"/>
        </pc:sldMkLst>
      </pc:sldChg>
      <pc:sldChg chg="del">
        <pc:chgData name="Lorenzo Daieff" userId="1ff251e1-83a7-402e-8936-cd97f60143e2" providerId="ADAL" clId="{EB5C850C-842B-42A9-9A62-CB9C3BC4CCB4}" dt="2023-03-03T21:36:26.157" v="61" actId="47"/>
        <pc:sldMkLst>
          <pc:docMk/>
          <pc:sldMk cId="207158811" sldId="2469"/>
        </pc:sldMkLst>
      </pc:sldChg>
      <pc:sldChg chg="delSp mod">
        <pc:chgData name="Lorenzo Daieff" userId="1ff251e1-83a7-402e-8936-cd97f60143e2" providerId="ADAL" clId="{EB5C850C-842B-42A9-9A62-CB9C3BC4CCB4}" dt="2023-03-03T21:35:14.282" v="2" actId="478"/>
        <pc:sldMkLst>
          <pc:docMk/>
          <pc:sldMk cId="1863915081" sldId="2471"/>
        </pc:sldMkLst>
      </pc:sldChg>
      <pc:sldChg chg="delSp mod">
        <pc:chgData name="Lorenzo Daieff" userId="1ff251e1-83a7-402e-8936-cd97f60143e2" providerId="ADAL" clId="{EB5C850C-842B-42A9-9A62-CB9C3BC4CCB4}" dt="2023-03-03T21:35:20.834" v="3" actId="478"/>
        <pc:sldMkLst>
          <pc:docMk/>
          <pc:sldMk cId="2014906475" sldId="2472"/>
        </pc:sldMkLst>
      </pc:sldChg>
      <pc:sldChg chg="del">
        <pc:chgData name="Lorenzo Daieff" userId="1ff251e1-83a7-402e-8936-cd97f60143e2" providerId="ADAL" clId="{EB5C850C-842B-42A9-9A62-CB9C3BC4CCB4}" dt="2023-03-03T21:39:37.248" v="94" actId="47"/>
        <pc:sldMkLst>
          <pc:docMk/>
          <pc:sldMk cId="3111204908" sldId="2474"/>
        </pc:sldMkLst>
      </pc:sldChg>
    </pc:docChg>
  </pc:docChgLst>
  <pc:docChgLst>
    <pc:chgData name="Lorenzo Daieff" userId="S::lorenzo.daieff@dunsky.com::1ff251e1-83a7-402e-8936-cd97f60143e2" providerId="AD" clId="Web-{1A61F8B6-AE4E-37D7-755E-4A180BC87055}"/>
    <pc:docChg chg="modSld">
      <pc:chgData name="Lorenzo Daieff" userId="S::lorenzo.daieff@dunsky.com::1ff251e1-83a7-402e-8936-cd97f60143e2" providerId="AD" clId="Web-{1A61F8B6-AE4E-37D7-755E-4A180BC87055}" dt="2022-09-08T13:49:33.097" v="5" actId="20577"/>
      <pc:docMkLst>
        <pc:docMk/>
      </pc:docMkLst>
      <pc:sldChg chg="modSp">
        <pc:chgData name="Lorenzo Daieff" userId="S::lorenzo.daieff@dunsky.com::1ff251e1-83a7-402e-8936-cd97f60143e2" providerId="AD" clId="Web-{1A61F8B6-AE4E-37D7-755E-4A180BC87055}" dt="2022-09-08T13:49:33.097" v="5" actId="20577"/>
        <pc:sldMkLst>
          <pc:docMk/>
          <pc:sldMk cId="2554619122" sldId="2032"/>
        </pc:sldMkLst>
      </pc:sldChg>
    </pc:docChg>
  </pc:docChgLst>
  <pc:docChgLst>
    <pc:chgData name="Lorenzo Daieff" userId="1ff251e1-83a7-402e-8936-cd97f60143e2" providerId="ADAL" clId="{5D3C9021-903B-43C3-A04C-5273D19CE8C8}"/>
    <pc:docChg chg="undo custSel addSld delSld modSld">
      <pc:chgData name="Lorenzo Daieff" userId="1ff251e1-83a7-402e-8936-cd97f60143e2" providerId="ADAL" clId="{5D3C9021-903B-43C3-A04C-5273D19CE8C8}" dt="2025-01-06T15:53:00.764" v="8176" actId="20577"/>
      <pc:docMkLst>
        <pc:docMk/>
      </pc:docMkLst>
      <pc:sldChg chg="delSp modSp mod modNotes">
        <pc:chgData name="Lorenzo Daieff" userId="1ff251e1-83a7-402e-8936-cd97f60143e2" providerId="ADAL" clId="{5D3C9021-903B-43C3-A04C-5273D19CE8C8}" dt="2025-01-03T16:06:35.929" v="7513" actId="478"/>
        <pc:sldMkLst>
          <pc:docMk/>
          <pc:sldMk cId="3602292261" sldId="2329"/>
        </pc:sldMkLst>
      </pc:sldChg>
      <pc:sldChg chg="addSp delSp modSp mod modNotes">
        <pc:chgData name="Lorenzo Daieff" userId="1ff251e1-83a7-402e-8936-cd97f60143e2" providerId="ADAL" clId="{5D3C9021-903B-43C3-A04C-5273D19CE8C8}" dt="2025-01-03T16:05:07.051" v="7411"/>
        <pc:sldMkLst>
          <pc:docMk/>
          <pc:sldMk cId="4006378564" sldId="2331"/>
        </pc:sldMkLst>
      </pc:sldChg>
      <pc:sldChg chg="del">
        <pc:chgData name="Lorenzo Daieff" userId="1ff251e1-83a7-402e-8936-cd97f60143e2" providerId="ADAL" clId="{5D3C9021-903B-43C3-A04C-5273D19CE8C8}" dt="2025-01-03T14:58:07.600" v="181" actId="47"/>
        <pc:sldMkLst>
          <pc:docMk/>
          <pc:sldMk cId="3801329637" sldId="2332"/>
        </pc:sldMkLst>
      </pc:sldChg>
      <pc:sldChg chg="addSp delSp modSp add mod modNotes">
        <pc:chgData name="Lorenzo Daieff" userId="1ff251e1-83a7-402e-8936-cd97f60143e2" providerId="ADAL" clId="{5D3C9021-903B-43C3-A04C-5273D19CE8C8}" dt="2025-01-03T16:05:07.084" v="7451"/>
        <pc:sldMkLst>
          <pc:docMk/>
          <pc:sldMk cId="2191592643" sldId="2338"/>
        </pc:sldMkLst>
      </pc:sldChg>
      <pc:sldChg chg="addSp delSp modSp mod modNotes">
        <pc:chgData name="Lorenzo Daieff" userId="1ff251e1-83a7-402e-8936-cd97f60143e2" providerId="ADAL" clId="{5D3C9021-903B-43C3-A04C-5273D19CE8C8}" dt="2025-01-03T16:05:07.044" v="7403"/>
        <pc:sldMkLst>
          <pc:docMk/>
          <pc:sldMk cId="122154546" sldId="2422"/>
        </pc:sldMkLst>
      </pc:sldChg>
      <pc:sldChg chg="addSp delSp modSp mod modNotes">
        <pc:chgData name="Lorenzo Daieff" userId="1ff251e1-83a7-402e-8936-cd97f60143e2" providerId="ADAL" clId="{5D3C9021-903B-43C3-A04C-5273D19CE8C8}" dt="2025-01-03T16:13:03.404" v="7535" actId="20577"/>
        <pc:sldMkLst>
          <pc:docMk/>
          <pc:sldMk cId="2264895079" sldId="2424"/>
        </pc:sldMkLst>
      </pc:sldChg>
      <pc:sldChg chg="addSp delSp modSp mod modNotes">
        <pc:chgData name="Lorenzo Daieff" userId="1ff251e1-83a7-402e-8936-cd97f60143e2" providerId="ADAL" clId="{5D3C9021-903B-43C3-A04C-5273D19CE8C8}" dt="2025-01-03T16:05:07.054" v="7415"/>
        <pc:sldMkLst>
          <pc:docMk/>
          <pc:sldMk cId="1488070385" sldId="2425"/>
        </pc:sldMkLst>
      </pc:sldChg>
      <pc:sldChg chg="addSp delSp modSp mod modNotes">
        <pc:chgData name="Lorenzo Daieff" userId="1ff251e1-83a7-402e-8936-cd97f60143e2" providerId="ADAL" clId="{5D3C9021-903B-43C3-A04C-5273D19CE8C8}" dt="2025-01-03T16:05:07.061" v="7423"/>
        <pc:sldMkLst>
          <pc:docMk/>
          <pc:sldMk cId="1271566389" sldId="2429"/>
        </pc:sldMkLst>
      </pc:sldChg>
      <pc:sldChg chg="addSp delSp modSp mod modNotes modNotesTx">
        <pc:chgData name="Lorenzo Daieff" userId="1ff251e1-83a7-402e-8936-cd97f60143e2" providerId="ADAL" clId="{5D3C9021-903B-43C3-A04C-5273D19CE8C8}" dt="2025-01-03T16:05:07.037" v="7395"/>
        <pc:sldMkLst>
          <pc:docMk/>
          <pc:sldMk cId="1627469546" sldId="2442"/>
        </pc:sldMkLst>
      </pc:sldChg>
      <pc:sldChg chg="addSp delSp modSp add del mod modAnim modNotes">
        <pc:chgData name="Lorenzo Daieff" userId="1ff251e1-83a7-402e-8936-cd97f60143e2" providerId="ADAL" clId="{5D3C9021-903B-43C3-A04C-5273D19CE8C8}" dt="2025-01-03T16:39:39.866" v="7543" actId="20577"/>
        <pc:sldMkLst>
          <pc:docMk/>
          <pc:sldMk cId="127561073" sldId="2458"/>
        </pc:sldMkLst>
      </pc:sldChg>
      <pc:sldChg chg="addSp delSp modSp mod modNotes">
        <pc:chgData name="Lorenzo Daieff" userId="1ff251e1-83a7-402e-8936-cd97f60143e2" providerId="ADAL" clId="{5D3C9021-903B-43C3-A04C-5273D19CE8C8}" dt="2025-01-03T16:42:00.959" v="7750" actId="20577"/>
        <pc:sldMkLst>
          <pc:docMk/>
          <pc:sldMk cId="1703476367" sldId="2459"/>
        </pc:sldMkLst>
      </pc:sldChg>
      <pc:sldChg chg="addSp delSp modSp mod modNotes">
        <pc:chgData name="Lorenzo Daieff" userId="1ff251e1-83a7-402e-8936-cd97f60143e2" providerId="ADAL" clId="{5D3C9021-903B-43C3-A04C-5273D19CE8C8}" dt="2025-01-03T16:42:49.013" v="7790" actId="20577"/>
        <pc:sldMkLst>
          <pc:docMk/>
          <pc:sldMk cId="384175453" sldId="2460"/>
        </pc:sldMkLst>
      </pc:sldChg>
      <pc:sldChg chg="addSp delSp modSp mod modNotes">
        <pc:chgData name="Lorenzo Daieff" userId="1ff251e1-83a7-402e-8936-cd97f60143e2" providerId="ADAL" clId="{5D3C9021-903B-43C3-A04C-5273D19CE8C8}" dt="2025-01-06T15:53:00.764" v="8176" actId="20577"/>
        <pc:sldMkLst>
          <pc:docMk/>
          <pc:sldMk cId="2790630087" sldId="2462"/>
        </pc:sldMkLst>
      </pc:sldChg>
      <pc:sldChg chg="addSp delSp modSp mod modNotes">
        <pc:chgData name="Lorenzo Daieff" userId="1ff251e1-83a7-402e-8936-cd97f60143e2" providerId="ADAL" clId="{5D3C9021-903B-43C3-A04C-5273D19CE8C8}" dt="2025-01-03T16:05:07.071" v="7435"/>
        <pc:sldMkLst>
          <pc:docMk/>
          <pc:sldMk cId="1539135984" sldId="2463"/>
        </pc:sldMkLst>
      </pc:sldChg>
      <pc:sldChg chg="addSp delSp modSp mod modNotes">
        <pc:chgData name="Lorenzo Daieff" userId="1ff251e1-83a7-402e-8936-cd97f60143e2" providerId="ADAL" clId="{5D3C9021-903B-43C3-A04C-5273D19CE8C8}" dt="2025-01-03T16:05:07.078" v="7443"/>
        <pc:sldMkLst>
          <pc:docMk/>
          <pc:sldMk cId="4026983170" sldId="2464"/>
        </pc:sldMkLst>
      </pc:sldChg>
      <pc:sldChg chg="addSp delSp modSp mod modNotes modNotesTx">
        <pc:chgData name="Lorenzo Daieff" userId="1ff251e1-83a7-402e-8936-cd97f60143e2" providerId="ADAL" clId="{5D3C9021-903B-43C3-A04C-5273D19CE8C8}" dt="2025-01-03T16:05:30.793" v="7505"/>
        <pc:sldMkLst>
          <pc:docMk/>
          <pc:sldMk cId="1863915081" sldId="2471"/>
        </pc:sldMkLst>
      </pc:sldChg>
      <pc:sldChg chg="addSp delSp modSp mod modTransition modNotes modNotesTx">
        <pc:chgData name="Lorenzo Daieff" userId="1ff251e1-83a7-402e-8936-cd97f60143e2" providerId="ADAL" clId="{5D3C9021-903B-43C3-A04C-5273D19CE8C8}" dt="2025-01-03T16:05:39.979" v="7506"/>
        <pc:sldMkLst>
          <pc:docMk/>
          <pc:sldMk cId="2014906475" sldId="2472"/>
        </pc:sldMkLst>
      </pc:sldChg>
    </pc:docChg>
  </pc:docChgLst>
  <pc:docChgLst>
    <pc:chgData name="Alexis Renaud-Bezot" userId="5f543e8a-e358-45e1-8b0b-9fc55b32d4b6" providerId="ADAL" clId="{E3D54EA9-A346-4748-9853-327D92F4B3F6}"/>
    <pc:docChg chg="undo redo custSel addSld delSld modSld modSection replTag">
      <pc:chgData name="Alexis Renaud-Bezot" userId="5f543e8a-e358-45e1-8b0b-9fc55b32d4b6" providerId="ADAL" clId="{E3D54EA9-A346-4748-9853-327D92F4B3F6}" dt="2022-09-09T14:50:40.603" v="10617"/>
      <pc:docMkLst>
        <pc:docMk/>
      </pc:docMkLst>
      <pc:sldChg chg="add">
        <pc:chgData name="Alexis Renaud-Bezot" userId="5f543e8a-e358-45e1-8b0b-9fc55b32d4b6" providerId="ADAL" clId="{E3D54EA9-A346-4748-9853-327D92F4B3F6}" dt="2022-09-09T12:35:48.885" v="9353"/>
        <pc:sldMkLst>
          <pc:docMk/>
          <pc:sldMk cId="2174582966" sldId="1265"/>
        </pc:sldMkLst>
      </pc:sldChg>
      <pc:sldChg chg="del">
        <pc:chgData name="Alexis Renaud-Bezot" userId="5f543e8a-e358-45e1-8b0b-9fc55b32d4b6" providerId="ADAL" clId="{E3D54EA9-A346-4748-9853-327D92F4B3F6}" dt="2022-09-09T12:35:43.136" v="9352" actId="2696"/>
        <pc:sldMkLst>
          <pc:docMk/>
          <pc:sldMk cId="2262899273" sldId="1265"/>
        </pc:sldMkLst>
      </pc:sldChg>
      <pc:sldChg chg="addCm">
        <pc:chgData name="Alexis Renaud-Bezot" userId="5f543e8a-e358-45e1-8b0b-9fc55b32d4b6" providerId="ADAL" clId="{E3D54EA9-A346-4748-9853-327D92F4B3F6}" dt="2022-09-07T20:58:07.603" v="45"/>
        <pc:sldMkLst>
          <pc:docMk/>
          <pc:sldMk cId="2601220712" sldId="2021"/>
        </pc:sldMkLst>
      </pc:sldChg>
      <pc:sldChg chg="addSp modSp mod">
        <pc:chgData name="Alexis Renaud-Bezot" userId="5f543e8a-e358-45e1-8b0b-9fc55b32d4b6" providerId="ADAL" clId="{E3D54EA9-A346-4748-9853-327D92F4B3F6}" dt="2022-09-07T21:49:08.114" v="3056" actId="27636"/>
        <pc:sldMkLst>
          <pc:docMk/>
          <pc:sldMk cId="2554619122" sldId="2032"/>
        </pc:sldMkLst>
      </pc:sldChg>
      <pc:sldChg chg="addSp delSp modSp mod addCm">
        <pc:chgData name="Alexis Renaud-Bezot" userId="5f543e8a-e358-45e1-8b0b-9fc55b32d4b6" providerId="ADAL" clId="{E3D54EA9-A346-4748-9853-327D92F4B3F6}" dt="2022-09-08T18:37:47.750" v="3281"/>
        <pc:sldMkLst>
          <pc:docMk/>
          <pc:sldMk cId="3163289130" sldId="2043"/>
        </pc:sldMkLst>
      </pc:sldChg>
      <pc:sldChg chg="del">
        <pc:chgData name="Alexis Renaud-Bezot" userId="5f543e8a-e358-45e1-8b0b-9fc55b32d4b6" providerId="ADAL" clId="{E3D54EA9-A346-4748-9853-327D92F4B3F6}" dt="2022-09-09T12:59:30.830" v="9884" actId="47"/>
        <pc:sldMkLst>
          <pc:docMk/>
          <pc:sldMk cId="2397766154" sldId="2186"/>
        </pc:sldMkLst>
      </pc:sldChg>
      <pc:sldChg chg="addSp delSp modSp mod modCm">
        <pc:chgData name="Alexis Renaud-Bezot" userId="5f543e8a-e358-45e1-8b0b-9fc55b32d4b6" providerId="ADAL" clId="{E3D54EA9-A346-4748-9853-327D92F4B3F6}" dt="2022-09-09T14:50:40.603" v="10617"/>
        <pc:sldMkLst>
          <pc:docMk/>
          <pc:sldMk cId="926713193" sldId="2217"/>
        </pc:sldMkLst>
      </pc:sldChg>
      <pc:sldChg chg="addCm">
        <pc:chgData name="Alexis Renaud-Bezot" userId="5f543e8a-e358-45e1-8b0b-9fc55b32d4b6" providerId="ADAL" clId="{E3D54EA9-A346-4748-9853-327D92F4B3F6}" dt="2022-09-07T21:38:00.444" v="1903"/>
        <pc:sldMkLst>
          <pc:docMk/>
          <pc:sldMk cId="1085863760" sldId="2221"/>
        </pc:sldMkLst>
      </pc:sldChg>
      <pc:sldChg chg="addSp modSp mod">
        <pc:chgData name="Alexis Renaud-Bezot" userId="5f543e8a-e358-45e1-8b0b-9fc55b32d4b6" providerId="ADAL" clId="{E3D54EA9-A346-4748-9853-327D92F4B3F6}" dt="2022-09-09T14:50:34.478" v="10506" actId="20577"/>
        <pc:sldMkLst>
          <pc:docMk/>
          <pc:sldMk cId="1800401499" sldId="2222"/>
        </pc:sldMkLst>
      </pc:sldChg>
      <pc:sldChg chg="addCm">
        <pc:chgData name="Alexis Renaud-Bezot" userId="5f543e8a-e358-45e1-8b0b-9fc55b32d4b6" providerId="ADAL" clId="{E3D54EA9-A346-4748-9853-327D92F4B3F6}" dt="2022-09-07T21:32:19.182" v="1429"/>
        <pc:sldMkLst>
          <pc:docMk/>
          <pc:sldMk cId="4114422946" sldId="2235"/>
        </pc:sldMkLst>
      </pc:sldChg>
      <pc:sldChg chg="delSp modSp mod">
        <pc:chgData name="Alexis Renaud-Bezot" userId="5f543e8a-e358-45e1-8b0b-9fc55b32d4b6" providerId="ADAL" clId="{E3D54EA9-A346-4748-9853-327D92F4B3F6}" dt="2022-09-07T20:57:16.277" v="44" actId="1076"/>
        <pc:sldMkLst>
          <pc:docMk/>
          <pc:sldMk cId="1254314037" sldId="2236"/>
        </pc:sldMkLst>
      </pc:sldChg>
      <pc:sldChg chg="addCm modCm">
        <pc:chgData name="Alexis Renaud-Bezot" userId="5f543e8a-e358-45e1-8b0b-9fc55b32d4b6" providerId="ADAL" clId="{E3D54EA9-A346-4748-9853-327D92F4B3F6}" dt="2022-09-07T21:40:59.982" v="1906"/>
        <pc:sldMkLst>
          <pc:docMk/>
          <pc:sldMk cId="3763387591" sldId="2238"/>
        </pc:sldMkLst>
      </pc:sldChg>
      <pc:sldChg chg="addSp delSp modSp mod addCm modCm">
        <pc:chgData name="Alexis Renaud-Bezot" userId="5f543e8a-e358-45e1-8b0b-9fc55b32d4b6" providerId="ADAL" clId="{E3D54EA9-A346-4748-9853-327D92F4B3F6}" dt="2022-09-08T18:37:43.043" v="3237" actId="20577"/>
        <pc:sldMkLst>
          <pc:docMk/>
          <pc:sldMk cId="3647296601" sldId="2248"/>
        </pc:sldMkLst>
      </pc:sldChg>
      <pc:sldChg chg="addSp delSp modSp mod addCm modCm">
        <pc:chgData name="Alexis Renaud-Bezot" userId="5f543e8a-e358-45e1-8b0b-9fc55b32d4b6" providerId="ADAL" clId="{E3D54EA9-A346-4748-9853-327D92F4B3F6}" dt="2022-09-08T20:31:14.625" v="6269" actId="113"/>
        <pc:sldMkLst>
          <pc:docMk/>
          <pc:sldMk cId="269167772" sldId="2278"/>
        </pc:sldMkLst>
      </pc:sldChg>
      <pc:sldChg chg="modSp mod addCm modCm">
        <pc:chgData name="Alexis Renaud-Bezot" userId="5f543e8a-e358-45e1-8b0b-9fc55b32d4b6" providerId="ADAL" clId="{E3D54EA9-A346-4748-9853-327D92F4B3F6}" dt="2022-09-08T20:36:17.873" v="6270"/>
        <pc:sldMkLst>
          <pc:docMk/>
          <pc:sldMk cId="3682446850" sldId="2282"/>
        </pc:sldMkLst>
      </pc:sldChg>
      <pc:sldChg chg="modSp mod addCm modCm">
        <pc:chgData name="Alexis Renaud-Bezot" userId="5f543e8a-e358-45e1-8b0b-9fc55b32d4b6" providerId="ADAL" clId="{E3D54EA9-A346-4748-9853-327D92F4B3F6}" dt="2022-09-09T12:33:29.650" v="9306" actId="20577"/>
        <pc:sldMkLst>
          <pc:docMk/>
          <pc:sldMk cId="4142540982" sldId="2284"/>
        </pc:sldMkLst>
      </pc:sldChg>
      <pc:sldChg chg="addSp delSp modSp mod addCm delCm modCm">
        <pc:chgData name="Alexis Renaud-Bezot" userId="5f543e8a-e358-45e1-8b0b-9fc55b32d4b6" providerId="ADAL" clId="{E3D54EA9-A346-4748-9853-327D92F4B3F6}" dt="2022-09-09T14:26:55.524" v="10491" actId="20577"/>
        <pc:sldMkLst>
          <pc:docMk/>
          <pc:sldMk cId="2434255918" sldId="2285"/>
        </pc:sldMkLst>
      </pc:sldChg>
      <pc:sldChg chg="addSp modSp mod addCm modCm">
        <pc:chgData name="Alexis Renaud-Bezot" userId="5f543e8a-e358-45e1-8b0b-9fc55b32d4b6" providerId="ADAL" clId="{E3D54EA9-A346-4748-9853-327D92F4B3F6}" dt="2022-09-09T13:55:57.926" v="10278" actId="20577"/>
        <pc:sldMkLst>
          <pc:docMk/>
          <pc:sldMk cId="1112956420" sldId="2288"/>
        </pc:sldMkLst>
      </pc:sldChg>
      <pc:sldChg chg="modSp mod addCm delCm modCm">
        <pc:chgData name="Alexis Renaud-Bezot" userId="5f543e8a-e358-45e1-8b0b-9fc55b32d4b6" providerId="ADAL" clId="{E3D54EA9-A346-4748-9853-327D92F4B3F6}" dt="2022-09-08T20:46:07.610" v="6658"/>
        <pc:sldMkLst>
          <pc:docMk/>
          <pc:sldMk cId="537809405" sldId="2289"/>
        </pc:sldMkLst>
      </pc:sldChg>
      <pc:sldChg chg="modSp mod addCm modCm">
        <pc:chgData name="Alexis Renaud-Bezot" userId="5f543e8a-e358-45e1-8b0b-9fc55b32d4b6" providerId="ADAL" clId="{E3D54EA9-A346-4748-9853-327D92F4B3F6}" dt="2022-09-08T20:55:45.109" v="6662"/>
        <pc:sldMkLst>
          <pc:docMk/>
          <pc:sldMk cId="3472442324" sldId="2290"/>
        </pc:sldMkLst>
      </pc:sldChg>
      <pc:sldChg chg="addSp delSp modSp mod addCm modCm">
        <pc:chgData name="Alexis Renaud-Bezot" userId="5f543e8a-e358-45e1-8b0b-9fc55b32d4b6" providerId="ADAL" clId="{E3D54EA9-A346-4748-9853-327D92F4B3F6}" dt="2022-09-09T14:12:00.457" v="10305" actId="20577"/>
        <pc:sldMkLst>
          <pc:docMk/>
          <pc:sldMk cId="2215401377" sldId="2291"/>
        </pc:sldMkLst>
      </pc:sldChg>
      <pc:sldChg chg="addCm">
        <pc:chgData name="Alexis Renaud-Bezot" userId="5f543e8a-e358-45e1-8b0b-9fc55b32d4b6" providerId="ADAL" clId="{E3D54EA9-A346-4748-9853-327D92F4B3F6}" dt="2022-09-07T21:43:03.345" v="2036"/>
        <pc:sldMkLst>
          <pc:docMk/>
          <pc:sldMk cId="1296911869" sldId="2295"/>
        </pc:sldMkLst>
      </pc:sldChg>
      <pc:sldChg chg="addSp modSp mod">
        <pc:chgData name="Alexis Renaud-Bezot" userId="5f543e8a-e358-45e1-8b0b-9fc55b32d4b6" providerId="ADAL" clId="{E3D54EA9-A346-4748-9853-327D92F4B3F6}" dt="2022-09-09T13:34:48.350" v="10178" actId="115"/>
        <pc:sldMkLst>
          <pc:docMk/>
          <pc:sldMk cId="1266090730" sldId="2297"/>
        </pc:sldMkLst>
      </pc:sldChg>
      <pc:sldChg chg="modSp mod addCm modCm modNotesTx">
        <pc:chgData name="Alexis Renaud-Bezot" userId="5f543e8a-e358-45e1-8b0b-9fc55b32d4b6" providerId="ADAL" clId="{E3D54EA9-A346-4748-9853-327D92F4B3F6}" dt="2022-09-09T12:53:50.883" v="9883" actId="113"/>
        <pc:sldMkLst>
          <pc:docMk/>
          <pc:sldMk cId="1052899342" sldId="2299"/>
        </pc:sldMkLst>
      </pc:sldChg>
      <pc:sldChg chg="addCm">
        <pc:chgData name="Alexis Renaud-Bezot" userId="5f543e8a-e358-45e1-8b0b-9fc55b32d4b6" providerId="ADAL" clId="{E3D54EA9-A346-4748-9853-327D92F4B3F6}" dt="2022-09-07T21:41:45.163" v="1907"/>
        <pc:sldMkLst>
          <pc:docMk/>
          <pc:sldMk cId="2659517228" sldId="2301"/>
        </pc:sldMkLst>
      </pc:sldChg>
      <pc:sldChg chg="addSp modSp add mod delCm">
        <pc:chgData name="Alexis Renaud-Bezot" userId="5f543e8a-e358-45e1-8b0b-9fc55b32d4b6" providerId="ADAL" clId="{E3D54EA9-A346-4748-9853-327D92F4B3F6}" dt="2022-09-07T21:11:58.229" v="903" actId="20577"/>
        <pc:sldMkLst>
          <pc:docMk/>
          <pc:sldMk cId="2746248264" sldId="2306"/>
        </pc:sldMkLst>
      </pc:sldChg>
      <pc:sldChg chg="add del">
        <pc:chgData name="Alexis Renaud-Bezot" userId="5f543e8a-e358-45e1-8b0b-9fc55b32d4b6" providerId="ADAL" clId="{E3D54EA9-A346-4748-9853-327D92F4B3F6}" dt="2022-09-07T21:12:04.324" v="905"/>
        <pc:sldMkLst>
          <pc:docMk/>
          <pc:sldMk cId="3667040147" sldId="2307"/>
        </pc:sldMkLst>
      </pc:sldChg>
      <pc:sldChg chg="addSp delSp modSp mod">
        <pc:chgData name="Alexis Renaud-Bezot" userId="5f543e8a-e358-45e1-8b0b-9fc55b32d4b6" providerId="ADAL" clId="{E3D54EA9-A346-4748-9853-327D92F4B3F6}" dt="2022-09-09T12:23:54.683" v="8637" actId="207"/>
        <pc:sldMkLst>
          <pc:docMk/>
          <pc:sldMk cId="3220791891" sldId="2308"/>
        </pc:sldMkLst>
      </pc:sldChg>
      <pc:sldChg chg="modSp mod">
        <pc:chgData name="Alexis Renaud-Bezot" userId="5f543e8a-e358-45e1-8b0b-9fc55b32d4b6" providerId="ADAL" clId="{E3D54EA9-A346-4748-9853-327D92F4B3F6}" dt="2022-09-08T21:19:03.002" v="6840" actId="20577"/>
        <pc:sldMkLst>
          <pc:docMk/>
          <pc:sldMk cId="2321621053" sldId="2309"/>
        </pc:sldMkLst>
      </pc:sldChg>
      <pc:sldChg chg="addSp delSp modSp mod">
        <pc:chgData name="Alexis Renaud-Bezot" userId="5f543e8a-e358-45e1-8b0b-9fc55b32d4b6" providerId="ADAL" clId="{E3D54EA9-A346-4748-9853-327D92F4B3F6}" dt="2022-09-09T14:18:27.119" v="10377" actId="20577"/>
        <pc:sldMkLst>
          <pc:docMk/>
          <pc:sldMk cId="989604677" sldId="2311"/>
        </pc:sldMkLst>
      </pc:sldChg>
      <pc:sldChg chg="addSp delSp modSp new add mod">
        <pc:chgData name="Alexis Renaud-Bezot" userId="5f543e8a-e358-45e1-8b0b-9fc55b32d4b6" providerId="ADAL" clId="{E3D54EA9-A346-4748-9853-327D92F4B3F6}" dt="2022-09-09T12:38:35.276" v="9438" actId="20577"/>
        <pc:sldMkLst>
          <pc:docMk/>
          <pc:sldMk cId="4172429359" sldId="2318"/>
        </pc:sldMkLst>
      </pc:sldChg>
      <pc:sldChg chg="new add del">
        <pc:chgData name="Alexis Renaud-Bezot" userId="5f543e8a-e358-45e1-8b0b-9fc55b32d4b6" providerId="ADAL" clId="{E3D54EA9-A346-4748-9853-327D92F4B3F6}" dt="2022-09-09T12:43:38.878" v="9598" actId="47"/>
        <pc:sldMkLst>
          <pc:docMk/>
          <pc:sldMk cId="3344088575" sldId="2320"/>
        </pc:sldMkLst>
      </pc:sldChg>
      <pc:sldMasterChg chg="delSldLayout">
        <pc:chgData name="Alexis Renaud-Bezot" userId="5f543e8a-e358-45e1-8b0b-9fc55b32d4b6" providerId="ADAL" clId="{E3D54EA9-A346-4748-9853-327D92F4B3F6}" dt="2022-09-09T12:35:43.136" v="9352" actId="2696"/>
        <pc:sldMasterMkLst>
          <pc:docMk/>
          <pc:sldMasterMk cId="1914971343" sldId="2147483725"/>
        </pc:sldMasterMkLst>
        <pc:sldLayoutChg chg="del">
          <pc:chgData name="Alexis Renaud-Bezot" userId="5f543e8a-e358-45e1-8b0b-9fc55b32d4b6" providerId="ADAL" clId="{E3D54EA9-A346-4748-9853-327D92F4B3F6}" dt="2022-09-09T12:35:43.136" v="9352" actId="2696"/>
          <pc:sldLayoutMkLst>
            <pc:docMk/>
            <pc:sldMasterMk cId="1914971343" sldId="2147483725"/>
            <pc:sldLayoutMk cId="456233730" sldId="2147483870"/>
          </pc:sldLayoutMkLst>
        </pc:sldLayoutChg>
      </pc:sldMasterChg>
    </pc:docChg>
  </pc:docChgLst>
  <pc:docChgLst>
    <pc:chgData name="Lorenzo Daieff" userId="1ff251e1-83a7-402e-8936-cd97f60143e2" providerId="ADAL" clId="{20CF6C66-6232-4C03-8926-2F9881807CA8}"/>
    <pc:docChg chg="undo redo custSel addSld delSld modSld sldOrd modSection replTag">
      <pc:chgData name="Lorenzo Daieff" userId="1ff251e1-83a7-402e-8936-cd97f60143e2" providerId="ADAL" clId="{20CF6C66-6232-4C03-8926-2F9881807CA8}" dt="2023-03-03T21:33:02.202" v="16305"/>
      <pc:docMkLst>
        <pc:docMk/>
      </pc:docMkLst>
      <pc:sldChg chg="modSp add del mod">
        <pc:chgData name="Lorenzo Daieff" userId="1ff251e1-83a7-402e-8936-cd97f60143e2" providerId="ADAL" clId="{20CF6C66-6232-4C03-8926-2F9881807CA8}" dt="2023-03-03T21:26:25.724" v="15449" actId="2696"/>
        <pc:sldMkLst>
          <pc:docMk/>
          <pc:sldMk cId="279601286" sldId="2292"/>
        </pc:sldMkLst>
      </pc:sldChg>
      <pc:sldChg chg="add">
        <pc:chgData name="Lorenzo Daieff" userId="1ff251e1-83a7-402e-8936-cd97f60143e2" providerId="ADAL" clId="{20CF6C66-6232-4C03-8926-2F9881807CA8}" dt="2023-03-03T21:26:29.446" v="15450"/>
        <pc:sldMkLst>
          <pc:docMk/>
          <pc:sldMk cId="666411168" sldId="2292"/>
        </pc:sldMkLst>
      </pc:sldChg>
      <pc:sldChg chg="addSp delSp modSp mod modNotes">
        <pc:chgData name="Lorenzo Daieff" userId="1ff251e1-83a7-402e-8936-cd97f60143e2" providerId="ADAL" clId="{20CF6C66-6232-4C03-8926-2F9881807CA8}" dt="2023-03-03T19:47:44.690" v="11832" actId="478"/>
        <pc:sldMkLst>
          <pc:docMk/>
          <pc:sldMk cId="3602292261" sldId="2329"/>
        </pc:sldMkLst>
      </pc:sldChg>
      <pc:sldChg chg="addSp delSp modSp mod modNotes">
        <pc:chgData name="Lorenzo Daieff" userId="1ff251e1-83a7-402e-8936-cd97f60143e2" providerId="ADAL" clId="{20CF6C66-6232-4C03-8926-2F9881807CA8}" dt="2023-03-03T20:02:10.040" v="12418" actId="1076"/>
        <pc:sldMkLst>
          <pc:docMk/>
          <pc:sldMk cId="4006378564" sldId="2331"/>
        </pc:sldMkLst>
      </pc:sldChg>
      <pc:sldChg chg="addSp delSp modSp mod modClrScheme chgLayout modNotes">
        <pc:chgData name="Lorenzo Daieff" userId="1ff251e1-83a7-402e-8936-cd97f60143e2" providerId="ADAL" clId="{20CF6C66-6232-4C03-8926-2F9881807CA8}" dt="2023-03-03T19:54:55.618" v="12267"/>
        <pc:sldMkLst>
          <pc:docMk/>
          <pc:sldMk cId="3801329637" sldId="2332"/>
        </pc:sldMkLst>
      </pc:sldChg>
      <pc:sldChg chg="addSp delSp modSp mod ord modNotes">
        <pc:chgData name="Lorenzo Daieff" userId="1ff251e1-83a7-402e-8936-cd97f60143e2" providerId="ADAL" clId="{20CF6C66-6232-4C03-8926-2F9881807CA8}" dt="2023-03-03T20:35:16.472" v="13206" actId="20577"/>
        <pc:sldMkLst>
          <pc:docMk/>
          <pc:sldMk cId="2191592643" sldId="2338"/>
        </pc:sldMkLst>
      </pc:sldChg>
      <pc:sldChg chg="addSp delSp modSp mod ord modNotes modNotesTx">
        <pc:chgData name="Lorenzo Daieff" userId="1ff251e1-83a7-402e-8936-cd97f60143e2" providerId="ADAL" clId="{20CF6C66-6232-4C03-8926-2F9881807CA8}" dt="2023-03-03T21:26:11.982" v="15448" actId="122"/>
        <pc:sldMkLst>
          <pc:docMk/>
          <pc:sldMk cId="234194202" sldId="2340"/>
        </pc:sldMkLst>
      </pc:sldChg>
      <pc:sldChg chg="addSp delSp modSp mod modNotes">
        <pc:chgData name="Lorenzo Daieff" userId="1ff251e1-83a7-402e-8936-cd97f60143e2" providerId="ADAL" clId="{20CF6C66-6232-4C03-8926-2F9881807CA8}" dt="2023-03-03T21:30:51.291" v="15554" actId="20577"/>
        <pc:sldMkLst>
          <pc:docMk/>
          <pc:sldMk cId="122154546" sldId="2422"/>
        </pc:sldMkLst>
      </pc:sldChg>
      <pc:sldChg chg="addSp modSp del mod modTransition modShow modNotes">
        <pc:chgData name="Lorenzo Daieff" userId="1ff251e1-83a7-402e-8936-cd97f60143e2" providerId="ADAL" clId="{20CF6C66-6232-4C03-8926-2F9881807CA8}" dt="2023-03-03T19:50:18.612" v="11927" actId="2696"/>
        <pc:sldMkLst>
          <pc:docMk/>
          <pc:sldMk cId="783054086" sldId="2423"/>
        </pc:sldMkLst>
      </pc:sldChg>
      <pc:sldChg chg="add">
        <pc:chgData name="Lorenzo Daieff" userId="1ff251e1-83a7-402e-8936-cd97f60143e2" providerId="ADAL" clId="{20CF6C66-6232-4C03-8926-2F9881807CA8}" dt="2023-03-03T19:50:20.654" v="11928"/>
        <pc:sldMkLst>
          <pc:docMk/>
          <pc:sldMk cId="2013246672" sldId="2423"/>
        </pc:sldMkLst>
      </pc:sldChg>
      <pc:sldChg chg="addSp delSp modSp mod modNotes">
        <pc:chgData name="Lorenzo Daieff" userId="1ff251e1-83a7-402e-8936-cd97f60143e2" providerId="ADAL" clId="{20CF6C66-6232-4C03-8926-2F9881807CA8}" dt="2023-03-03T15:54:39.525" v="9357"/>
        <pc:sldMkLst>
          <pc:docMk/>
          <pc:sldMk cId="2264895079" sldId="2424"/>
        </pc:sldMkLst>
      </pc:sldChg>
      <pc:sldChg chg="addSp delSp modSp mod modNotes">
        <pc:chgData name="Lorenzo Daieff" userId="1ff251e1-83a7-402e-8936-cd97f60143e2" providerId="ADAL" clId="{20CF6C66-6232-4C03-8926-2F9881807CA8}" dt="2023-03-03T15:54:39.533" v="9361"/>
        <pc:sldMkLst>
          <pc:docMk/>
          <pc:sldMk cId="1488070385" sldId="2425"/>
        </pc:sldMkLst>
      </pc:sldChg>
      <pc:sldChg chg="addSp delSp modSp mod ord modNotes">
        <pc:chgData name="Lorenzo Daieff" userId="1ff251e1-83a7-402e-8936-cd97f60143e2" providerId="ADAL" clId="{20CF6C66-6232-4C03-8926-2F9881807CA8}" dt="2023-03-03T20:05:19.405" v="12429"/>
        <pc:sldMkLst>
          <pc:docMk/>
          <pc:sldMk cId="1271566389" sldId="2429"/>
        </pc:sldMkLst>
      </pc:sldChg>
      <pc:sldChg chg="addSp delSp modSp add mod modNotes">
        <pc:chgData name="Lorenzo Daieff" userId="1ff251e1-83a7-402e-8936-cd97f60143e2" providerId="ADAL" clId="{20CF6C66-6232-4C03-8926-2F9881807CA8}" dt="2023-03-03T15:54:39.566" v="9389"/>
        <pc:sldMkLst>
          <pc:docMk/>
          <pc:sldMk cId="173121228" sldId="2438"/>
        </pc:sldMkLst>
      </pc:sldChg>
      <pc:sldChg chg="addSp delSp modSp add mod modNotes">
        <pc:chgData name="Lorenzo Daieff" userId="1ff251e1-83a7-402e-8936-cd97f60143e2" providerId="ADAL" clId="{20CF6C66-6232-4C03-8926-2F9881807CA8}" dt="2023-03-03T15:54:39.566" v="9385"/>
        <pc:sldMkLst>
          <pc:docMk/>
          <pc:sldMk cId="3083502123" sldId="2439"/>
        </pc:sldMkLst>
      </pc:sldChg>
      <pc:sldChg chg="modSp mod modNotes">
        <pc:chgData name="Lorenzo Daieff" userId="1ff251e1-83a7-402e-8936-cd97f60143e2" providerId="ADAL" clId="{20CF6C66-6232-4C03-8926-2F9881807CA8}" dt="2023-03-03T20:56:07.451" v="13482" actId="14100"/>
        <pc:sldMkLst>
          <pc:docMk/>
          <pc:sldMk cId="984907787" sldId="2440"/>
        </pc:sldMkLst>
      </pc:sldChg>
      <pc:sldChg chg="addSp delSp modSp mod modNotes">
        <pc:chgData name="Lorenzo Daieff" userId="1ff251e1-83a7-402e-8936-cd97f60143e2" providerId="ADAL" clId="{20CF6C66-6232-4C03-8926-2F9881807CA8}" dt="2023-03-03T16:26:04.709" v="10915" actId="20577"/>
        <pc:sldMkLst>
          <pc:docMk/>
          <pc:sldMk cId="1627469546" sldId="2442"/>
        </pc:sldMkLst>
      </pc:sldChg>
      <pc:sldChg chg="modSp mod modNotes">
        <pc:chgData name="Lorenzo Daieff" userId="1ff251e1-83a7-402e-8936-cd97f60143e2" providerId="ADAL" clId="{20CF6C66-6232-4C03-8926-2F9881807CA8}" dt="2023-03-03T15:54:38.148" v="8907" actId="790"/>
        <pc:sldMkLst>
          <pc:docMk/>
          <pc:sldMk cId="3765673187" sldId="2446"/>
        </pc:sldMkLst>
      </pc:sldChg>
      <pc:sldChg chg="addSp delSp modSp mod ord modNotes">
        <pc:chgData name="Lorenzo Daieff" userId="1ff251e1-83a7-402e-8936-cd97f60143e2" providerId="ADAL" clId="{20CF6C66-6232-4C03-8926-2F9881807CA8}" dt="2023-03-03T20:05:28.181" v="12431"/>
        <pc:sldMkLst>
          <pc:docMk/>
          <pc:sldMk cId="127561073" sldId="2458"/>
        </pc:sldMkLst>
      </pc:sldChg>
      <pc:sldChg chg="addSp delSp modSp mod ord modTransition modShow modNotes">
        <pc:chgData name="Lorenzo Daieff" userId="1ff251e1-83a7-402e-8936-cd97f60143e2" providerId="ADAL" clId="{20CF6C66-6232-4C03-8926-2F9881807CA8}" dt="2023-03-03T20:08:03.436" v="12535"/>
        <pc:sldMkLst>
          <pc:docMk/>
          <pc:sldMk cId="1703476367" sldId="2459"/>
        </pc:sldMkLst>
      </pc:sldChg>
      <pc:sldChg chg="addSp delSp modSp mod ord modTransition modShow modNotes">
        <pc:chgData name="Lorenzo Daieff" userId="1ff251e1-83a7-402e-8936-cd97f60143e2" providerId="ADAL" clId="{20CF6C66-6232-4C03-8926-2F9881807CA8}" dt="2023-03-03T20:08:05.009" v="12537"/>
        <pc:sldMkLst>
          <pc:docMk/>
          <pc:sldMk cId="384175453" sldId="2460"/>
        </pc:sldMkLst>
      </pc:sldChg>
      <pc:sldChg chg="addSp delSp modSp new add del mod modNotes modNotesTx">
        <pc:chgData name="Lorenzo Daieff" userId="1ff251e1-83a7-402e-8936-cd97f60143e2" providerId="ADAL" clId="{20CF6C66-6232-4C03-8926-2F9881807CA8}" dt="2023-03-03T16:16:22.358" v="10530" actId="2696"/>
        <pc:sldMkLst>
          <pc:docMk/>
          <pc:sldMk cId="1921814270" sldId="2461"/>
        </pc:sldMkLst>
      </pc:sldChg>
      <pc:sldChg chg="add">
        <pc:chgData name="Lorenzo Daieff" userId="1ff251e1-83a7-402e-8936-cd97f60143e2" providerId="ADAL" clId="{20CF6C66-6232-4C03-8926-2F9881807CA8}" dt="2023-03-03T16:16:23.930" v="10531"/>
        <pc:sldMkLst>
          <pc:docMk/>
          <pc:sldMk cId="2027866181" sldId="2461"/>
        </pc:sldMkLst>
      </pc:sldChg>
      <pc:sldChg chg="addSp delSp modSp add mod ord modNotes modNotesTx">
        <pc:chgData name="Lorenzo Daieff" userId="1ff251e1-83a7-402e-8936-cd97f60143e2" providerId="ADAL" clId="{20CF6C66-6232-4C03-8926-2F9881807CA8}" dt="2023-03-03T20:41:18.637" v="13278" actId="6549"/>
        <pc:sldMkLst>
          <pc:docMk/>
          <pc:sldMk cId="2790630087" sldId="2462"/>
        </pc:sldMkLst>
      </pc:sldChg>
      <pc:sldChg chg="addSp delSp modSp new add mod ord modNotes">
        <pc:chgData name="Lorenzo Daieff" userId="1ff251e1-83a7-402e-8936-cd97f60143e2" providerId="ADAL" clId="{20CF6C66-6232-4C03-8926-2F9881807CA8}" dt="2023-03-03T20:37:06.086" v="13240" actId="12788"/>
        <pc:sldMkLst>
          <pc:docMk/>
          <pc:sldMk cId="1539135984" sldId="2463"/>
        </pc:sldMkLst>
      </pc:sldChg>
      <pc:sldChg chg="add del">
        <pc:chgData name="Lorenzo Daieff" userId="1ff251e1-83a7-402e-8936-cd97f60143e2" providerId="ADAL" clId="{20CF6C66-6232-4C03-8926-2F9881807CA8}" dt="2023-03-03T14:24:19.357" v="3933" actId="47"/>
        <pc:sldMkLst>
          <pc:docMk/>
          <pc:sldMk cId="2852202659" sldId="2463"/>
        </pc:sldMkLst>
      </pc:sldChg>
      <pc:sldChg chg="addSp delSp modSp new add mod ord modNotes">
        <pc:chgData name="Lorenzo Daieff" userId="1ff251e1-83a7-402e-8936-cd97f60143e2" providerId="ADAL" clId="{20CF6C66-6232-4C03-8926-2F9881807CA8}" dt="2023-03-03T21:33:02.202" v="16305"/>
        <pc:sldMkLst>
          <pc:docMk/>
          <pc:sldMk cId="4026983170" sldId="2464"/>
        </pc:sldMkLst>
      </pc:sldChg>
      <pc:sldChg chg="addSp delSp modSp add del mod ord modTransition modShow modNotes">
        <pc:chgData name="Lorenzo Daieff" userId="1ff251e1-83a7-402e-8936-cd97f60143e2" providerId="ADAL" clId="{20CF6C66-6232-4C03-8926-2F9881807CA8}" dt="2023-03-03T20:02:18.468" v="12421" actId="2696"/>
        <pc:sldMkLst>
          <pc:docMk/>
          <pc:sldMk cId="475807326" sldId="2465"/>
        </pc:sldMkLst>
      </pc:sldChg>
      <pc:sldChg chg="modSp add mod">
        <pc:chgData name="Lorenzo Daieff" userId="1ff251e1-83a7-402e-8936-cd97f60143e2" providerId="ADAL" clId="{20CF6C66-6232-4C03-8926-2F9881807CA8}" dt="2023-03-03T21:29:56.334" v="15533" actId="20577"/>
        <pc:sldMkLst>
          <pc:docMk/>
          <pc:sldMk cId="3224817242" sldId="2465"/>
        </pc:sldMkLst>
      </pc:sldChg>
      <pc:sldChg chg="add">
        <pc:chgData name="Lorenzo Daieff" userId="1ff251e1-83a7-402e-8936-cd97f60143e2" providerId="ADAL" clId="{20CF6C66-6232-4C03-8926-2F9881807CA8}" dt="2023-03-03T20:41:04.037" v="13276"/>
        <pc:sldMkLst>
          <pc:docMk/>
          <pc:sldMk cId="629105966" sldId="2466"/>
        </pc:sldMkLst>
      </pc:sldChg>
      <pc:sldChg chg="addSp delSp modSp new add del mod ord modClrScheme chgLayout modNotes modNotesTx">
        <pc:chgData name="Lorenzo Daieff" userId="1ff251e1-83a7-402e-8936-cd97f60143e2" providerId="ADAL" clId="{20CF6C66-6232-4C03-8926-2F9881807CA8}" dt="2023-03-03T20:41:01.819" v="13275" actId="2696"/>
        <pc:sldMkLst>
          <pc:docMk/>
          <pc:sldMk cId="1254312992" sldId="2466"/>
        </pc:sldMkLst>
      </pc:sldChg>
      <pc:sldChg chg="add">
        <pc:chgData name="Lorenzo Daieff" userId="1ff251e1-83a7-402e-8936-cd97f60143e2" providerId="ADAL" clId="{20CF6C66-6232-4C03-8926-2F9881807CA8}" dt="2023-03-03T16:15:58.065" v="10527"/>
        <pc:sldMkLst>
          <pc:docMk/>
          <pc:sldMk cId="524799485" sldId="2467"/>
        </pc:sldMkLst>
      </pc:sldChg>
      <pc:sldChg chg="add del">
        <pc:chgData name="Lorenzo Daieff" userId="1ff251e1-83a7-402e-8936-cd97f60143e2" providerId="ADAL" clId="{20CF6C66-6232-4C03-8926-2F9881807CA8}" dt="2023-03-03T16:15:55.827" v="10526" actId="2696"/>
        <pc:sldMkLst>
          <pc:docMk/>
          <pc:sldMk cId="3437876725" sldId="2467"/>
        </pc:sldMkLst>
      </pc:sldChg>
      <pc:sldChg chg="add">
        <pc:chgData name="Lorenzo Daieff" userId="1ff251e1-83a7-402e-8936-cd97f60143e2" providerId="ADAL" clId="{20CF6C66-6232-4C03-8926-2F9881807CA8}" dt="2023-03-03T20:02:16.146" v="12420"/>
        <pc:sldMkLst>
          <pc:docMk/>
          <pc:sldMk cId="1271927362" sldId="2468"/>
        </pc:sldMkLst>
      </pc:sldChg>
      <pc:sldChg chg="modSp add del mod">
        <pc:chgData name="Lorenzo Daieff" userId="1ff251e1-83a7-402e-8936-cd97f60143e2" providerId="ADAL" clId="{20CF6C66-6232-4C03-8926-2F9881807CA8}" dt="2023-03-03T19:50:14.480" v="11926" actId="47"/>
        <pc:sldMkLst>
          <pc:docMk/>
          <pc:sldMk cId="1370874501" sldId="2468"/>
        </pc:sldMkLst>
      </pc:sldChg>
      <pc:sldChg chg="new add del">
        <pc:chgData name="Lorenzo Daieff" userId="1ff251e1-83a7-402e-8936-cd97f60143e2" providerId="ADAL" clId="{20CF6C66-6232-4C03-8926-2F9881807CA8}" dt="2023-03-03T19:55:08.406" v="12270" actId="47"/>
        <pc:sldMkLst>
          <pc:docMk/>
          <pc:sldMk cId="3741421832" sldId="2468"/>
        </pc:sldMkLst>
      </pc:sldChg>
      <pc:sldChg chg="add del">
        <pc:chgData name="Lorenzo Daieff" userId="1ff251e1-83a7-402e-8936-cd97f60143e2" providerId="ADAL" clId="{20CF6C66-6232-4C03-8926-2F9881807CA8}" dt="2023-03-03T20:02:14.395" v="12419" actId="2696"/>
        <pc:sldMkLst>
          <pc:docMk/>
          <pc:sldMk cId="3954090201" sldId="2468"/>
        </pc:sldMkLst>
      </pc:sldChg>
      <pc:sldChg chg="delSp modSp add mod ord">
        <pc:chgData name="Lorenzo Daieff" userId="1ff251e1-83a7-402e-8936-cd97f60143e2" providerId="ADAL" clId="{20CF6C66-6232-4C03-8926-2F9881807CA8}" dt="2023-03-03T20:09:36.277" v="12633" actId="20577"/>
        <pc:sldMkLst>
          <pc:docMk/>
          <pc:sldMk cId="207158811" sldId="2469"/>
        </pc:sldMkLst>
      </pc:sldChg>
      <pc:sldChg chg="delSp modSp add del replTag modNotes">
        <pc:chgData name="Lorenzo Daieff" userId="1ff251e1-83a7-402e-8936-cd97f60143e2" providerId="ADAL" clId="{20CF6C66-6232-4C03-8926-2F9881807CA8}" dt="2023-03-03T19:54:49.616" v="12222" actId="47"/>
        <pc:sldMkLst>
          <pc:docMk/>
          <pc:sldMk cId="852024945" sldId="2469"/>
        </pc:sldMkLst>
      </pc:sldChg>
      <pc:sldChg chg="addSp delSp modSp add del mod modTransition modShow">
        <pc:chgData name="Lorenzo Daieff" userId="1ff251e1-83a7-402e-8936-cd97f60143e2" providerId="ADAL" clId="{20CF6C66-6232-4C03-8926-2F9881807CA8}" dt="2023-03-03T20:40:52.842" v="13273" actId="47"/>
        <pc:sldMkLst>
          <pc:docMk/>
          <pc:sldMk cId="790841596" sldId="2470"/>
        </pc:sldMkLst>
      </pc:sldChg>
      <pc:sldChg chg="addSp delSp modSp add mod">
        <pc:chgData name="Lorenzo Daieff" userId="1ff251e1-83a7-402e-8936-cd97f60143e2" providerId="ADAL" clId="{20CF6C66-6232-4C03-8926-2F9881807CA8}" dt="2023-03-03T20:40:17.022" v="13268" actId="1076"/>
        <pc:sldMkLst>
          <pc:docMk/>
          <pc:sldMk cId="1863915081" sldId="2471"/>
        </pc:sldMkLst>
      </pc:sldChg>
      <pc:sldChg chg="addSp delSp modSp add mod modTransition">
        <pc:chgData name="Lorenzo Daieff" userId="1ff251e1-83a7-402e-8936-cd97f60143e2" providerId="ADAL" clId="{20CF6C66-6232-4C03-8926-2F9881807CA8}" dt="2023-03-03T20:40:57.882" v="13274"/>
        <pc:sldMkLst>
          <pc:docMk/>
          <pc:sldMk cId="2014906475" sldId="2472"/>
        </pc:sldMkLst>
      </pc:sldChg>
      <pc:sldChg chg="addSp delSp modSp new add del mod ord">
        <pc:chgData name="Lorenzo Daieff" userId="1ff251e1-83a7-402e-8936-cd97f60143e2" providerId="ADAL" clId="{20CF6C66-6232-4C03-8926-2F9881807CA8}" dt="2023-03-03T21:26:01.422" v="15446" actId="47"/>
        <pc:sldMkLst>
          <pc:docMk/>
          <pc:sldMk cId="2209291341" sldId="2473"/>
        </pc:sldMkLst>
      </pc:sldChg>
      <pc:sldChg chg="addSp delSp modSp add del mod">
        <pc:chgData name="Lorenzo Daieff" userId="1ff251e1-83a7-402e-8936-cd97f60143e2" providerId="ADAL" clId="{20CF6C66-6232-4C03-8926-2F9881807CA8}" dt="2023-03-03T21:25:18.331" v="15442" actId="2696"/>
        <pc:sldMkLst>
          <pc:docMk/>
          <pc:sldMk cId="1965425794" sldId="2474"/>
        </pc:sldMkLst>
      </pc:sldChg>
      <pc:sldChg chg="add">
        <pc:chgData name="Lorenzo Daieff" userId="1ff251e1-83a7-402e-8936-cd97f60143e2" providerId="ADAL" clId="{20CF6C66-6232-4C03-8926-2F9881807CA8}" dt="2023-03-03T21:25:58.879" v="15445"/>
        <pc:sldMkLst>
          <pc:docMk/>
          <pc:sldMk cId="3111204908" sldId="2474"/>
        </pc:sldMkLst>
      </pc:sldChg>
    </pc:docChg>
  </pc:docChgLst>
  <pc:docChgLst>
    <pc:chgData name="Lorenzo Daieff" userId="1ff251e1-83a7-402e-8936-cd97f60143e2" providerId="ADAL" clId="{9BCDF091-A3BF-4EED-B778-170F8586F926}"/>
    <pc:docChg chg="undo custSel addSld delSld modSld">
      <pc:chgData name="Lorenzo Daieff" userId="1ff251e1-83a7-402e-8936-cd97f60143e2" providerId="ADAL" clId="{9BCDF091-A3BF-4EED-B778-170F8586F926}" dt="2025-04-08T15:35:41.518" v="1117"/>
      <pc:docMkLst>
        <pc:docMk/>
      </pc:docMkLst>
      <pc:sldChg chg="addSp delSp modSp add mod">
        <pc:chgData name="Lorenzo Daieff" userId="1ff251e1-83a7-402e-8936-cd97f60143e2" providerId="ADAL" clId="{9BCDF091-A3BF-4EED-B778-170F8586F926}" dt="2025-04-08T15:23:23.809" v="880" actId="113"/>
        <pc:sldMkLst>
          <pc:docMk/>
          <pc:sldMk cId="234194202" sldId="2340"/>
        </pc:sldMkLst>
      </pc:sldChg>
      <pc:sldChg chg="addSp delSp modSp mod">
        <pc:chgData name="Lorenzo Daieff" userId="1ff251e1-83a7-402e-8936-cd97f60143e2" providerId="ADAL" clId="{9BCDF091-A3BF-4EED-B778-170F8586F926}" dt="2025-04-08T15:01:02.742" v="220" actId="20577"/>
        <pc:sldMkLst>
          <pc:docMk/>
          <pc:sldMk cId="122154546" sldId="2422"/>
        </pc:sldMkLst>
      </pc:sldChg>
      <pc:sldChg chg="addSp delSp modSp mod">
        <pc:chgData name="Lorenzo Daieff" userId="1ff251e1-83a7-402e-8936-cd97f60143e2" providerId="ADAL" clId="{9BCDF091-A3BF-4EED-B778-170F8586F926}" dt="2025-04-08T15:24:40.151" v="1024"/>
        <pc:sldMkLst>
          <pc:docMk/>
          <pc:sldMk cId="2264895079" sldId="2424"/>
        </pc:sldMkLst>
      </pc:sldChg>
      <pc:sldChg chg="modAnim">
        <pc:chgData name="Lorenzo Daieff" userId="1ff251e1-83a7-402e-8936-cd97f60143e2" providerId="ADAL" clId="{9BCDF091-A3BF-4EED-B778-170F8586F926}" dt="2025-04-08T15:13:17.803" v="234"/>
        <pc:sldMkLst>
          <pc:docMk/>
          <pc:sldMk cId="1271566389" sldId="2429"/>
        </pc:sldMkLst>
      </pc:sldChg>
      <pc:sldChg chg="add">
        <pc:chgData name="Lorenzo Daieff" userId="1ff251e1-83a7-402e-8936-cd97f60143e2" providerId="ADAL" clId="{9BCDF091-A3BF-4EED-B778-170F8586F926}" dt="2025-04-08T15:20:22.476" v="524"/>
        <pc:sldMkLst>
          <pc:docMk/>
          <pc:sldMk cId="3765673187" sldId="2446"/>
        </pc:sldMkLst>
      </pc:sldChg>
      <pc:sldChg chg="modSp mod modAnim">
        <pc:chgData name="Lorenzo Daieff" userId="1ff251e1-83a7-402e-8936-cd97f60143e2" providerId="ADAL" clId="{9BCDF091-A3BF-4EED-B778-170F8586F926}" dt="2025-04-08T15:35:41.518" v="1117"/>
        <pc:sldMkLst>
          <pc:docMk/>
          <pc:sldMk cId="127561073" sldId="2458"/>
        </pc:sldMkLst>
      </pc:sldChg>
      <pc:sldChg chg="addSp modSp mod modAnim">
        <pc:chgData name="Lorenzo Daieff" userId="1ff251e1-83a7-402e-8936-cd97f60143e2" providerId="ADAL" clId="{9BCDF091-A3BF-4EED-B778-170F8586F926}" dt="2025-04-08T15:29:26.675" v="1095"/>
        <pc:sldMkLst>
          <pc:docMk/>
          <pc:sldMk cId="1703476367" sldId="2459"/>
        </pc:sldMkLst>
      </pc:sldChg>
      <pc:sldChg chg="addSp modSp mod modAnim">
        <pc:chgData name="Lorenzo Daieff" userId="1ff251e1-83a7-402e-8936-cd97f60143e2" providerId="ADAL" clId="{9BCDF091-A3BF-4EED-B778-170F8586F926}" dt="2025-04-08T15:31:49.824" v="1110"/>
        <pc:sldMkLst>
          <pc:docMk/>
          <pc:sldMk cId="384175453" sldId="2460"/>
        </pc:sldMkLst>
      </pc:sldChg>
      <pc:sldChg chg="modSp mod">
        <pc:chgData name="Lorenzo Daieff" userId="1ff251e1-83a7-402e-8936-cd97f60143e2" providerId="ADAL" clId="{9BCDF091-A3BF-4EED-B778-170F8586F926}" dt="2025-04-08T14:59:22.280" v="56" actId="113"/>
        <pc:sldMkLst>
          <pc:docMk/>
          <pc:sldMk cId="2790630087" sldId="2462"/>
        </pc:sldMkLst>
      </pc:sldChg>
      <pc:sldChg chg="modAnim">
        <pc:chgData name="Lorenzo Daieff" userId="1ff251e1-83a7-402e-8936-cd97f60143e2" providerId="ADAL" clId="{9BCDF091-A3BF-4EED-B778-170F8586F926}" dt="2025-04-08T15:19:44.454" v="522"/>
        <pc:sldMkLst>
          <pc:docMk/>
          <pc:sldMk cId="1539135984" sldId="2463"/>
        </pc:sldMkLst>
      </pc:sldChg>
      <pc:sldChg chg="modTransition">
        <pc:chgData name="Lorenzo Daieff" userId="1ff251e1-83a7-402e-8936-cd97f60143e2" providerId="ADAL" clId="{9BCDF091-A3BF-4EED-B778-170F8586F926}" dt="2025-04-08T15:19:19.009" v="519"/>
        <pc:sldMkLst>
          <pc:docMk/>
          <pc:sldMk cId="2014906475" sldId="2472"/>
        </pc:sldMkLst>
      </pc:sldChg>
      <pc:sldChg chg="addSp delSp modSp add mod modShow">
        <pc:chgData name="Lorenzo Daieff" userId="1ff251e1-83a7-402e-8936-cd97f60143e2" providerId="ADAL" clId="{9BCDF091-A3BF-4EED-B778-170F8586F926}" dt="2025-04-08T15:33:02.752" v="1111" actId="729"/>
        <pc:sldMkLst>
          <pc:docMk/>
          <pc:sldMk cId="2157714353" sldId="2473"/>
        </pc:sldMkLst>
      </pc:sldChg>
      <pc:sldChg chg="addSp delSp modSp add mod modShow">
        <pc:chgData name="Lorenzo Daieff" userId="1ff251e1-83a7-402e-8936-cd97f60143e2" providerId="ADAL" clId="{9BCDF091-A3BF-4EED-B778-170F8586F926}" dt="2025-04-08T15:33:05.590" v="1112" actId="729"/>
        <pc:sldMkLst>
          <pc:docMk/>
          <pc:sldMk cId="1518679170" sldId="2474"/>
        </pc:sldMkLst>
      </pc:sldChg>
      <pc:sldChg chg="add">
        <pc:chgData name="Lorenzo Daieff" userId="1ff251e1-83a7-402e-8936-cd97f60143e2" providerId="ADAL" clId="{9BCDF091-A3BF-4EED-B778-170F8586F926}" dt="2025-04-08T15:20:22.476" v="524"/>
        <pc:sldMkLst>
          <pc:docMk/>
          <pc:sldMk cId="4129297640" sldId="2475"/>
        </pc:sldMkLst>
      </pc:sldChg>
      <pc:sldChg chg="add del">
        <pc:chgData name="Lorenzo Daieff" userId="1ff251e1-83a7-402e-8936-cd97f60143e2" providerId="ADAL" clId="{9BCDF091-A3BF-4EED-B778-170F8586F926}" dt="2025-04-08T15:14:58.650" v="270" actId="47"/>
        <pc:sldMkLst>
          <pc:docMk/>
          <pc:sldMk cId="2329719005" sldId="2476"/>
        </pc:sldMkLst>
      </pc:sldChg>
      <pc:sldChg chg="add">
        <pc:chgData name="Lorenzo Daieff" userId="1ff251e1-83a7-402e-8936-cd97f60143e2" providerId="ADAL" clId="{9BCDF091-A3BF-4EED-B778-170F8586F926}" dt="2025-04-08T15:20:22.476" v="524"/>
        <pc:sldMkLst>
          <pc:docMk/>
          <pc:sldMk cId="2403525591" sldId="2476"/>
        </pc:sldMkLst>
      </pc:sldChg>
      <pc:sldChg chg="add del">
        <pc:chgData name="Lorenzo Daieff" userId="1ff251e1-83a7-402e-8936-cd97f60143e2" providerId="ADAL" clId="{9BCDF091-A3BF-4EED-B778-170F8586F926}" dt="2025-04-08T15:26:37.122" v="1078" actId="47"/>
        <pc:sldMkLst>
          <pc:docMk/>
          <pc:sldMk cId="496326626" sldId="2477"/>
        </pc:sldMkLst>
      </pc:sldChg>
      <pc:sldChg chg="add del">
        <pc:chgData name="Lorenzo Daieff" userId="1ff251e1-83a7-402e-8936-cd97f60143e2" providerId="ADAL" clId="{9BCDF091-A3BF-4EED-B778-170F8586F926}" dt="2025-04-08T15:15:43.154" v="274" actId="47"/>
        <pc:sldMkLst>
          <pc:docMk/>
          <pc:sldMk cId="2580106491" sldId="2477"/>
        </pc:sldMkLst>
      </pc:sldChg>
      <pc:sldChg chg="add del">
        <pc:chgData name="Lorenzo Daieff" userId="1ff251e1-83a7-402e-8936-cd97f60143e2" providerId="ADAL" clId="{9BCDF091-A3BF-4EED-B778-170F8586F926}" dt="2025-04-08T15:26:37.122" v="1078" actId="47"/>
        <pc:sldMkLst>
          <pc:docMk/>
          <pc:sldMk cId="1106281011" sldId="2478"/>
        </pc:sldMkLst>
      </pc:sldChg>
    </pc:docChg>
  </pc:docChgLst>
  <pc:docChgLst>
    <pc:chgData name="Lorenzo Daieff" userId="1ff251e1-83a7-402e-8936-cd97f60143e2" providerId="ADAL" clId="{CB139458-34AB-4111-BBA8-FAABB1C0A7BE}"/>
    <pc:docChg chg="undo custSel addSld delSld modSld">
      <pc:chgData name="Lorenzo Daieff" userId="1ff251e1-83a7-402e-8936-cd97f60143e2" providerId="ADAL" clId="{CB139458-34AB-4111-BBA8-FAABB1C0A7BE}" dt="2025-07-07T14:55:00.545" v="393" actId="20577"/>
      <pc:docMkLst>
        <pc:docMk/>
      </pc:docMkLst>
      <pc:sldChg chg="addSp delSp modSp add mod">
        <pc:chgData name="Lorenzo Daieff" userId="1ff251e1-83a7-402e-8936-cd97f60143e2" providerId="ADAL" clId="{CB139458-34AB-4111-BBA8-FAABB1C0A7BE}" dt="2025-07-07T14:54:27.345" v="322" actId="20577"/>
        <pc:sldMkLst>
          <pc:docMk/>
          <pc:sldMk cId="1990638816" sldId="1219"/>
        </pc:sldMkLst>
        <pc:spChg chg="mod">
          <ac:chgData name="Lorenzo Daieff" userId="1ff251e1-83a7-402e-8936-cd97f60143e2" providerId="ADAL" clId="{CB139458-34AB-4111-BBA8-FAABB1C0A7BE}" dt="2025-07-07T14:54:27.345" v="322" actId="20577"/>
          <ac:spMkLst>
            <pc:docMk/>
            <pc:sldMk cId="1990638816" sldId="1219"/>
            <ac:spMk id="4" creationId="{E2EBB3D6-F4D8-2184-B29F-B154025D1CFB}"/>
          </ac:spMkLst>
        </pc:spChg>
        <pc:spChg chg="add del">
          <ac:chgData name="Lorenzo Daieff" userId="1ff251e1-83a7-402e-8936-cd97f60143e2" providerId="ADAL" clId="{CB139458-34AB-4111-BBA8-FAABB1C0A7BE}" dt="2025-07-07T14:54:11.421" v="303" actId="478"/>
          <ac:spMkLst>
            <pc:docMk/>
            <pc:sldMk cId="1990638816" sldId="1219"/>
            <ac:spMk id="6" creationId="{B6EE20C8-7D60-C5AC-8ABD-D9EAD4B6453A}"/>
          </ac:spMkLst>
        </pc:spChg>
        <pc:spChg chg="add mod">
          <ac:chgData name="Lorenzo Daieff" userId="1ff251e1-83a7-402e-8936-cd97f60143e2" providerId="ADAL" clId="{CB139458-34AB-4111-BBA8-FAABB1C0A7BE}" dt="2025-07-07T14:54:20.709" v="304" actId="1076"/>
          <ac:spMkLst>
            <pc:docMk/>
            <pc:sldMk cId="1990638816" sldId="1219"/>
            <ac:spMk id="8" creationId="{59BAF366-9841-64D8-D7CE-39BFDCF24554}"/>
          </ac:spMkLst>
        </pc:spChg>
        <pc:spChg chg="mod">
          <ac:chgData name="Lorenzo Daieff" userId="1ff251e1-83a7-402e-8936-cd97f60143e2" providerId="ADAL" clId="{CB139458-34AB-4111-BBA8-FAABB1C0A7BE}" dt="2025-07-07T14:54:20.709" v="304" actId="1076"/>
          <ac:spMkLst>
            <pc:docMk/>
            <pc:sldMk cId="1990638816" sldId="1219"/>
            <ac:spMk id="9" creationId="{4D522629-DD24-AB12-1C49-5C4A46DE5ECC}"/>
          </ac:spMkLst>
        </pc:spChg>
        <pc:spChg chg="del">
          <ac:chgData name="Lorenzo Daieff" userId="1ff251e1-83a7-402e-8936-cd97f60143e2" providerId="ADAL" clId="{CB139458-34AB-4111-BBA8-FAABB1C0A7BE}" dt="2025-07-07T14:47:34.714" v="126" actId="478"/>
          <ac:spMkLst>
            <pc:docMk/>
            <pc:sldMk cId="1990638816" sldId="1219"/>
            <ac:spMk id="12" creationId="{13DB25CA-1208-D8BF-0126-D9DB4FA74205}"/>
          </ac:spMkLst>
        </pc:spChg>
        <pc:picChg chg="add mod">
          <ac:chgData name="Lorenzo Daieff" userId="1ff251e1-83a7-402e-8936-cd97f60143e2" providerId="ADAL" clId="{CB139458-34AB-4111-BBA8-FAABB1C0A7BE}" dt="2025-07-07T14:54:20.709" v="304" actId="1076"/>
          <ac:picMkLst>
            <pc:docMk/>
            <pc:sldMk cId="1990638816" sldId="1219"/>
            <ac:picMk id="5" creationId="{F258E45C-2F80-51EA-2ECD-3D16D8BF0C46}"/>
          </ac:picMkLst>
        </pc:picChg>
        <pc:picChg chg="add del">
          <ac:chgData name="Lorenzo Daieff" userId="1ff251e1-83a7-402e-8936-cd97f60143e2" providerId="ADAL" clId="{CB139458-34AB-4111-BBA8-FAABB1C0A7BE}" dt="2025-07-07T14:54:11.421" v="303" actId="478"/>
          <ac:picMkLst>
            <pc:docMk/>
            <pc:sldMk cId="1990638816" sldId="1219"/>
            <ac:picMk id="10" creationId="{EE33C422-7D9B-78A1-E945-EC00B9FB2FFB}"/>
          </ac:picMkLst>
        </pc:picChg>
      </pc:sldChg>
      <pc:sldChg chg="delSp add modTransition">
        <pc:chgData name="Lorenzo Daieff" userId="1ff251e1-83a7-402e-8936-cd97f60143e2" providerId="ADAL" clId="{CB139458-34AB-4111-BBA8-FAABB1C0A7BE}" dt="2025-07-07T14:51:25.448" v="247"/>
        <pc:sldMkLst>
          <pc:docMk/>
          <pc:sldMk cId="465075196" sldId="2058"/>
        </pc:sldMkLst>
        <pc:grpChg chg="del">
          <ac:chgData name="Lorenzo Daieff" userId="1ff251e1-83a7-402e-8936-cd97f60143e2" providerId="ADAL" clId="{CB139458-34AB-4111-BBA8-FAABB1C0A7BE}" dt="2025-07-07T14:49:59.110" v="151" actId="478"/>
          <ac:grpSpMkLst>
            <pc:docMk/>
            <pc:sldMk cId="465075196" sldId="2058"/>
            <ac:grpSpMk id="2" creationId="{F8744713-AF33-BC6E-3FB3-4E403BF0F875}"/>
          </ac:grpSpMkLst>
        </pc:grpChg>
      </pc:sldChg>
      <pc:sldChg chg="add del">
        <pc:chgData name="Lorenzo Daieff" userId="1ff251e1-83a7-402e-8936-cd97f60143e2" providerId="ADAL" clId="{CB139458-34AB-4111-BBA8-FAABB1C0A7BE}" dt="2025-07-07T14:46:27.125" v="123" actId="47"/>
        <pc:sldMkLst>
          <pc:docMk/>
          <pc:sldMk cId="3384412792" sldId="2073"/>
        </pc:sldMkLst>
      </pc:sldChg>
      <pc:sldChg chg="add del">
        <pc:chgData name="Lorenzo Daieff" userId="1ff251e1-83a7-402e-8936-cd97f60143e2" providerId="ADAL" clId="{CB139458-34AB-4111-BBA8-FAABB1C0A7BE}" dt="2025-07-07T14:46:27.125" v="123" actId="47"/>
        <pc:sldMkLst>
          <pc:docMk/>
          <pc:sldMk cId="583572599" sldId="2099"/>
        </pc:sldMkLst>
      </pc:sldChg>
      <pc:sldChg chg="addSp delSp modSp mod">
        <pc:chgData name="Lorenzo Daieff" userId="1ff251e1-83a7-402e-8936-cd97f60143e2" providerId="ADAL" clId="{CB139458-34AB-4111-BBA8-FAABB1C0A7BE}" dt="2025-07-07T14:45:50.788" v="119" actId="21"/>
        <pc:sldMkLst>
          <pc:docMk/>
          <pc:sldMk cId="3602292261" sldId="2329"/>
        </pc:sldMkLst>
        <pc:spChg chg="mod">
          <ac:chgData name="Lorenzo Daieff" userId="1ff251e1-83a7-402e-8936-cd97f60143e2" providerId="ADAL" clId="{CB139458-34AB-4111-BBA8-FAABB1C0A7BE}" dt="2025-07-07T14:42:26.017" v="99" actId="20577"/>
          <ac:spMkLst>
            <pc:docMk/>
            <pc:sldMk cId="3602292261" sldId="2329"/>
            <ac:spMk id="2" creationId="{7A673672-23FF-4B0B-A363-7187D62751C9}"/>
          </ac:spMkLst>
        </pc:spChg>
        <pc:spChg chg="mod">
          <ac:chgData name="Lorenzo Daieff" userId="1ff251e1-83a7-402e-8936-cd97f60143e2" providerId="ADAL" clId="{CB139458-34AB-4111-BBA8-FAABB1C0A7BE}" dt="2025-07-07T14:45:41.092" v="118" actId="14100"/>
          <ac:spMkLst>
            <pc:docMk/>
            <pc:sldMk cId="3602292261" sldId="2329"/>
            <ac:spMk id="12" creationId="{4516525A-D058-4719-A40A-26A145AEAAC5}"/>
          </ac:spMkLst>
        </pc:spChg>
        <pc:picChg chg="add del mod">
          <ac:chgData name="Lorenzo Daieff" userId="1ff251e1-83a7-402e-8936-cd97f60143e2" providerId="ADAL" clId="{CB139458-34AB-4111-BBA8-FAABB1C0A7BE}" dt="2025-07-07T14:45:50.788" v="119" actId="21"/>
          <ac:picMkLst>
            <pc:docMk/>
            <pc:sldMk cId="3602292261" sldId="2329"/>
            <ac:picMk id="1026" creationId="{0CF211CE-7735-6A46-8CCF-3B39990D2FE2}"/>
          </ac:picMkLst>
        </pc:picChg>
      </pc:sldChg>
      <pc:sldChg chg="addSp modSp mod">
        <pc:chgData name="Lorenzo Daieff" userId="1ff251e1-83a7-402e-8936-cd97f60143e2" providerId="ADAL" clId="{CB139458-34AB-4111-BBA8-FAABB1C0A7BE}" dt="2025-07-07T14:40:44.943" v="90" actId="20577"/>
        <pc:sldMkLst>
          <pc:docMk/>
          <pc:sldMk cId="4006378564" sldId="2331"/>
        </pc:sldMkLst>
        <pc:spChg chg="add mod">
          <ac:chgData name="Lorenzo Daieff" userId="1ff251e1-83a7-402e-8936-cd97f60143e2" providerId="ADAL" clId="{CB139458-34AB-4111-BBA8-FAABB1C0A7BE}" dt="2025-07-07T14:40:44.943" v="90" actId="20577"/>
          <ac:spMkLst>
            <pc:docMk/>
            <pc:sldMk cId="4006378564" sldId="2331"/>
            <ac:spMk id="4" creationId="{4FDD5332-684F-4BDD-C551-F733B9FB763B}"/>
          </ac:spMkLst>
        </pc:spChg>
      </pc:sldChg>
      <pc:sldChg chg="modSp mod modShow">
        <pc:chgData name="Lorenzo Daieff" userId="1ff251e1-83a7-402e-8936-cd97f60143e2" providerId="ADAL" clId="{CB139458-34AB-4111-BBA8-FAABB1C0A7BE}" dt="2025-07-07T14:41:45.582" v="95" actId="729"/>
        <pc:sldMkLst>
          <pc:docMk/>
          <pc:sldMk cId="2191592643" sldId="2338"/>
        </pc:sldMkLst>
        <pc:spChg chg="mod">
          <ac:chgData name="Lorenzo Daieff" userId="1ff251e1-83a7-402e-8936-cd97f60143e2" providerId="ADAL" clId="{CB139458-34AB-4111-BBA8-FAABB1C0A7BE}" dt="2025-07-07T14:38:38.082" v="23" actId="20577"/>
          <ac:spMkLst>
            <pc:docMk/>
            <pc:sldMk cId="2191592643" sldId="2338"/>
            <ac:spMk id="28" creationId="{647CC989-848C-8AC7-E195-5287EA4D08AF}"/>
          </ac:spMkLst>
        </pc:spChg>
      </pc:sldChg>
      <pc:sldChg chg="addSp modSp mod">
        <pc:chgData name="Lorenzo Daieff" userId="1ff251e1-83a7-402e-8936-cd97f60143e2" providerId="ADAL" clId="{CB139458-34AB-4111-BBA8-FAABB1C0A7BE}" dt="2025-07-07T14:40:13.803" v="77" actId="20577"/>
        <pc:sldMkLst>
          <pc:docMk/>
          <pc:sldMk cId="122154546" sldId="2422"/>
        </pc:sldMkLst>
        <pc:spChg chg="add mod">
          <ac:chgData name="Lorenzo Daieff" userId="1ff251e1-83a7-402e-8936-cd97f60143e2" providerId="ADAL" clId="{CB139458-34AB-4111-BBA8-FAABB1C0A7BE}" dt="2025-07-07T14:40:13.803" v="77" actId="20577"/>
          <ac:spMkLst>
            <pc:docMk/>
            <pc:sldMk cId="122154546" sldId="2422"/>
            <ac:spMk id="5" creationId="{6A996017-BE8F-9C8F-9173-224093FD6126}"/>
          </ac:spMkLst>
        </pc:spChg>
      </pc:sldChg>
      <pc:sldChg chg="addSp modSp mod">
        <pc:chgData name="Lorenzo Daieff" userId="1ff251e1-83a7-402e-8936-cd97f60143e2" providerId="ADAL" clId="{CB139458-34AB-4111-BBA8-FAABB1C0A7BE}" dt="2025-07-07T14:40:40.804" v="87" actId="20577"/>
        <pc:sldMkLst>
          <pc:docMk/>
          <pc:sldMk cId="2264895079" sldId="2424"/>
        </pc:sldMkLst>
        <pc:spChg chg="add mod">
          <ac:chgData name="Lorenzo Daieff" userId="1ff251e1-83a7-402e-8936-cd97f60143e2" providerId="ADAL" clId="{CB139458-34AB-4111-BBA8-FAABB1C0A7BE}" dt="2025-07-07T14:40:40.804" v="87" actId="20577"/>
          <ac:spMkLst>
            <pc:docMk/>
            <pc:sldMk cId="2264895079" sldId="2424"/>
            <ac:spMk id="2" creationId="{5BA016C5-26D5-0186-35A4-8867A5D145D1}"/>
          </ac:spMkLst>
        </pc:spChg>
      </pc:sldChg>
      <pc:sldChg chg="addSp modSp">
        <pc:chgData name="Lorenzo Daieff" userId="1ff251e1-83a7-402e-8936-cd97f60143e2" providerId="ADAL" clId="{CB139458-34AB-4111-BBA8-FAABB1C0A7BE}" dt="2025-07-07T14:40:32.336" v="82"/>
        <pc:sldMkLst>
          <pc:docMk/>
          <pc:sldMk cId="1488070385" sldId="2425"/>
        </pc:sldMkLst>
        <pc:spChg chg="add mod">
          <ac:chgData name="Lorenzo Daieff" userId="1ff251e1-83a7-402e-8936-cd97f60143e2" providerId="ADAL" clId="{CB139458-34AB-4111-BBA8-FAABB1C0A7BE}" dt="2025-07-07T14:40:32.336" v="82"/>
          <ac:spMkLst>
            <pc:docMk/>
            <pc:sldMk cId="1488070385" sldId="2425"/>
            <ac:spMk id="3" creationId="{FFB2FB86-BAD0-7101-16B2-5A3505A8F503}"/>
          </ac:spMkLst>
        </pc:spChg>
      </pc:sldChg>
      <pc:sldChg chg="addSp modSp">
        <pc:chgData name="Lorenzo Daieff" userId="1ff251e1-83a7-402e-8936-cd97f60143e2" providerId="ADAL" clId="{CB139458-34AB-4111-BBA8-FAABB1C0A7BE}" dt="2025-07-07T14:41:17.685" v="94"/>
        <pc:sldMkLst>
          <pc:docMk/>
          <pc:sldMk cId="1271566389" sldId="2429"/>
        </pc:sldMkLst>
        <pc:spChg chg="add mod">
          <ac:chgData name="Lorenzo Daieff" userId="1ff251e1-83a7-402e-8936-cd97f60143e2" providerId="ADAL" clId="{CB139458-34AB-4111-BBA8-FAABB1C0A7BE}" dt="2025-07-07T14:41:17.685" v="94"/>
          <ac:spMkLst>
            <pc:docMk/>
            <pc:sldMk cId="1271566389" sldId="2429"/>
            <ac:spMk id="13" creationId="{9DFF2830-F006-669B-80C4-755302B6D824}"/>
          </ac:spMkLst>
        </pc:spChg>
      </pc:sldChg>
      <pc:sldChg chg="addSp modSp">
        <pc:chgData name="Lorenzo Daieff" userId="1ff251e1-83a7-402e-8936-cd97f60143e2" providerId="ADAL" clId="{CB139458-34AB-4111-BBA8-FAABB1C0A7BE}" dt="2025-07-07T14:40:33.230" v="83"/>
        <pc:sldMkLst>
          <pc:docMk/>
          <pc:sldMk cId="1627469546" sldId="2442"/>
        </pc:sldMkLst>
        <pc:spChg chg="add mod">
          <ac:chgData name="Lorenzo Daieff" userId="1ff251e1-83a7-402e-8936-cd97f60143e2" providerId="ADAL" clId="{CB139458-34AB-4111-BBA8-FAABB1C0A7BE}" dt="2025-07-07T14:40:33.230" v="83"/>
          <ac:spMkLst>
            <pc:docMk/>
            <pc:sldMk cId="1627469546" sldId="2442"/>
            <ac:spMk id="2" creationId="{DC0C36BD-5F92-FD76-E9FC-AF1814C740BC}"/>
          </ac:spMkLst>
        </pc:spChg>
      </pc:sldChg>
      <pc:sldChg chg="addSp modSp mod">
        <pc:chgData name="Lorenzo Daieff" userId="1ff251e1-83a7-402e-8936-cd97f60143e2" providerId="ADAL" clId="{CB139458-34AB-4111-BBA8-FAABB1C0A7BE}" dt="2025-07-07T14:41:07.673" v="93" actId="20577"/>
        <pc:sldMkLst>
          <pc:docMk/>
          <pc:sldMk cId="127561073" sldId="2458"/>
        </pc:sldMkLst>
        <pc:spChg chg="add mod">
          <ac:chgData name="Lorenzo Daieff" userId="1ff251e1-83a7-402e-8936-cd97f60143e2" providerId="ADAL" clId="{CB139458-34AB-4111-BBA8-FAABB1C0A7BE}" dt="2025-07-07T14:41:07.673" v="93" actId="20577"/>
          <ac:spMkLst>
            <pc:docMk/>
            <pc:sldMk cId="127561073" sldId="2458"/>
            <ac:spMk id="2" creationId="{71A7268B-2A81-80A1-BD44-D961893676A2}"/>
          </ac:spMkLst>
        </pc:spChg>
        <pc:spChg chg="mod">
          <ac:chgData name="Lorenzo Daieff" userId="1ff251e1-83a7-402e-8936-cd97f60143e2" providerId="ADAL" clId="{CB139458-34AB-4111-BBA8-FAABB1C0A7BE}" dt="2025-07-07T14:39:39.486" v="29" actId="108"/>
          <ac:spMkLst>
            <pc:docMk/>
            <pc:sldMk cId="127561073" sldId="2458"/>
            <ac:spMk id="46" creationId="{EC0D81F1-E672-8224-BD7B-1D5A4171678F}"/>
          </ac:spMkLst>
        </pc:spChg>
        <pc:spChg chg="mod">
          <ac:chgData name="Lorenzo Daieff" userId="1ff251e1-83a7-402e-8936-cd97f60143e2" providerId="ADAL" clId="{CB139458-34AB-4111-BBA8-FAABB1C0A7BE}" dt="2025-07-07T14:39:43.125" v="33" actId="108"/>
          <ac:spMkLst>
            <pc:docMk/>
            <pc:sldMk cId="127561073" sldId="2458"/>
            <ac:spMk id="60" creationId="{1B33C67B-2250-FE38-7F3F-7BEE0C695AB8}"/>
          </ac:spMkLst>
        </pc:spChg>
        <pc:spChg chg="mod">
          <ac:chgData name="Lorenzo Daieff" userId="1ff251e1-83a7-402e-8936-cd97f60143e2" providerId="ADAL" clId="{CB139458-34AB-4111-BBA8-FAABB1C0A7BE}" dt="2025-07-07T14:39:40.555" v="30" actId="108"/>
          <ac:spMkLst>
            <pc:docMk/>
            <pc:sldMk cId="127561073" sldId="2458"/>
            <ac:spMk id="74" creationId="{130E6C31-DF52-98ED-7EFD-3A2E48D317B3}"/>
          </ac:spMkLst>
        </pc:spChg>
        <pc:spChg chg="mod">
          <ac:chgData name="Lorenzo Daieff" userId="1ff251e1-83a7-402e-8936-cd97f60143e2" providerId="ADAL" clId="{CB139458-34AB-4111-BBA8-FAABB1C0A7BE}" dt="2025-07-07T14:39:44.192" v="35" actId="108"/>
          <ac:spMkLst>
            <pc:docMk/>
            <pc:sldMk cId="127561073" sldId="2458"/>
            <ac:spMk id="88" creationId="{07C79BFB-940A-36FB-0AB2-0334C8DFD132}"/>
          </ac:spMkLst>
        </pc:spChg>
        <pc:spChg chg="mod">
          <ac:chgData name="Lorenzo Daieff" userId="1ff251e1-83a7-402e-8936-cd97f60143e2" providerId="ADAL" clId="{CB139458-34AB-4111-BBA8-FAABB1C0A7BE}" dt="2025-07-07T14:39:43.752" v="34" actId="108"/>
          <ac:spMkLst>
            <pc:docMk/>
            <pc:sldMk cId="127561073" sldId="2458"/>
            <ac:spMk id="102" creationId="{DE29C290-6542-CA7E-68F7-959883F936A2}"/>
          </ac:spMkLst>
        </pc:spChg>
        <pc:spChg chg="mod">
          <ac:chgData name="Lorenzo Daieff" userId="1ff251e1-83a7-402e-8936-cd97f60143e2" providerId="ADAL" clId="{CB139458-34AB-4111-BBA8-FAABB1C0A7BE}" dt="2025-07-07T14:39:45.114" v="36" actId="108"/>
          <ac:spMkLst>
            <pc:docMk/>
            <pc:sldMk cId="127561073" sldId="2458"/>
            <ac:spMk id="116" creationId="{AD71FD91-7402-E686-71DC-D5432CA82084}"/>
          </ac:spMkLst>
        </pc:spChg>
        <pc:spChg chg="mod">
          <ac:chgData name="Lorenzo Daieff" userId="1ff251e1-83a7-402e-8936-cd97f60143e2" providerId="ADAL" clId="{CB139458-34AB-4111-BBA8-FAABB1C0A7BE}" dt="2025-07-07T14:39:41.247" v="31" actId="108"/>
          <ac:spMkLst>
            <pc:docMk/>
            <pc:sldMk cId="127561073" sldId="2458"/>
            <ac:spMk id="130" creationId="{18FBE3EF-C68B-325B-BC29-672BA6D8ECF4}"/>
          </ac:spMkLst>
        </pc:spChg>
        <pc:spChg chg="mod">
          <ac:chgData name="Lorenzo Daieff" userId="1ff251e1-83a7-402e-8936-cd97f60143e2" providerId="ADAL" clId="{CB139458-34AB-4111-BBA8-FAABB1C0A7BE}" dt="2025-07-07T14:39:42.015" v="32" actId="108"/>
          <ac:spMkLst>
            <pc:docMk/>
            <pc:sldMk cId="127561073" sldId="2458"/>
            <ac:spMk id="144" creationId="{7161CB08-6B5B-60B1-9B8A-7A9AFBE7B91E}"/>
          </ac:spMkLst>
        </pc:spChg>
      </pc:sldChg>
      <pc:sldChg chg="mod modShow">
        <pc:chgData name="Lorenzo Daieff" userId="1ff251e1-83a7-402e-8936-cd97f60143e2" providerId="ADAL" clId="{CB139458-34AB-4111-BBA8-FAABB1C0A7BE}" dt="2025-07-07T14:38:59.676" v="24" actId="729"/>
        <pc:sldMkLst>
          <pc:docMk/>
          <pc:sldMk cId="1703476367" sldId="2459"/>
        </pc:sldMkLst>
      </pc:sldChg>
      <pc:sldChg chg="mod modShow">
        <pc:chgData name="Lorenzo Daieff" userId="1ff251e1-83a7-402e-8936-cd97f60143e2" providerId="ADAL" clId="{CB139458-34AB-4111-BBA8-FAABB1C0A7BE}" dt="2025-07-07T14:38:59.676" v="24" actId="729"/>
        <pc:sldMkLst>
          <pc:docMk/>
          <pc:sldMk cId="384175453" sldId="2460"/>
        </pc:sldMkLst>
      </pc:sldChg>
      <pc:sldChg chg="mod modShow">
        <pc:chgData name="Lorenzo Daieff" userId="1ff251e1-83a7-402e-8936-cd97f60143e2" providerId="ADAL" clId="{CB139458-34AB-4111-BBA8-FAABB1C0A7BE}" dt="2025-07-07T14:40:07.593" v="37" actId="729"/>
        <pc:sldMkLst>
          <pc:docMk/>
          <pc:sldMk cId="2790630087" sldId="2462"/>
        </pc:sldMkLst>
      </pc:sldChg>
      <pc:sldChg chg="mod modShow">
        <pc:chgData name="Lorenzo Daieff" userId="1ff251e1-83a7-402e-8936-cd97f60143e2" providerId="ADAL" clId="{CB139458-34AB-4111-BBA8-FAABB1C0A7BE}" dt="2025-07-07T14:39:07.645" v="25" actId="729"/>
        <pc:sldMkLst>
          <pc:docMk/>
          <pc:sldMk cId="1539135984" sldId="2463"/>
        </pc:sldMkLst>
      </pc:sldChg>
      <pc:sldChg chg="mod modShow">
        <pc:chgData name="Lorenzo Daieff" userId="1ff251e1-83a7-402e-8936-cd97f60143e2" providerId="ADAL" clId="{CB139458-34AB-4111-BBA8-FAABB1C0A7BE}" dt="2025-07-07T14:38:59.676" v="24" actId="729"/>
        <pc:sldMkLst>
          <pc:docMk/>
          <pc:sldMk cId="4026983170" sldId="2464"/>
        </pc:sldMkLst>
      </pc:sldChg>
      <pc:sldChg chg="mod modShow">
        <pc:chgData name="Lorenzo Daieff" userId="1ff251e1-83a7-402e-8936-cd97f60143e2" providerId="ADAL" clId="{CB139458-34AB-4111-BBA8-FAABB1C0A7BE}" dt="2025-07-07T14:38:59.676" v="24" actId="729"/>
        <pc:sldMkLst>
          <pc:docMk/>
          <pc:sldMk cId="1863915081" sldId="2471"/>
        </pc:sldMkLst>
      </pc:sldChg>
      <pc:sldChg chg="mod modShow">
        <pc:chgData name="Lorenzo Daieff" userId="1ff251e1-83a7-402e-8936-cd97f60143e2" providerId="ADAL" clId="{CB139458-34AB-4111-BBA8-FAABB1C0A7BE}" dt="2025-07-07T14:38:59.676" v="24" actId="729"/>
        <pc:sldMkLst>
          <pc:docMk/>
          <pc:sldMk cId="2014906475" sldId="2472"/>
        </pc:sldMkLst>
      </pc:sldChg>
      <pc:sldChg chg="mod modShow">
        <pc:chgData name="Lorenzo Daieff" userId="1ff251e1-83a7-402e-8936-cd97f60143e2" providerId="ADAL" clId="{CB139458-34AB-4111-BBA8-FAABB1C0A7BE}" dt="2025-07-07T14:38:59.676" v="24" actId="729"/>
        <pc:sldMkLst>
          <pc:docMk/>
          <pc:sldMk cId="2157714353" sldId="2473"/>
        </pc:sldMkLst>
      </pc:sldChg>
      <pc:sldChg chg="mod modShow">
        <pc:chgData name="Lorenzo Daieff" userId="1ff251e1-83a7-402e-8936-cd97f60143e2" providerId="ADAL" clId="{CB139458-34AB-4111-BBA8-FAABB1C0A7BE}" dt="2025-07-07T14:38:59.676" v="24" actId="729"/>
        <pc:sldMkLst>
          <pc:docMk/>
          <pc:sldMk cId="1518679170" sldId="2474"/>
        </pc:sldMkLst>
      </pc:sldChg>
      <pc:sldChg chg="add del">
        <pc:chgData name="Lorenzo Daieff" userId="1ff251e1-83a7-402e-8936-cd97f60143e2" providerId="ADAL" clId="{CB139458-34AB-4111-BBA8-FAABB1C0A7BE}" dt="2025-07-07T14:39:19.632" v="27" actId="2696"/>
        <pc:sldMkLst>
          <pc:docMk/>
          <pc:sldMk cId="1218264494" sldId="2477"/>
        </pc:sldMkLst>
      </pc:sldChg>
      <pc:sldChg chg="add">
        <pc:chgData name="Lorenzo Daieff" userId="1ff251e1-83a7-402e-8936-cd97f60143e2" providerId="ADAL" clId="{CB139458-34AB-4111-BBA8-FAABB1C0A7BE}" dt="2025-07-07T14:39:21.929" v="28"/>
        <pc:sldMkLst>
          <pc:docMk/>
          <pc:sldMk cId="1531689270" sldId="2477"/>
        </pc:sldMkLst>
      </pc:sldChg>
      <pc:sldChg chg="add del">
        <pc:chgData name="Lorenzo Daieff" userId="1ff251e1-83a7-402e-8936-cd97f60143e2" providerId="ADAL" clId="{CB139458-34AB-4111-BBA8-FAABB1C0A7BE}" dt="2025-07-07T14:40:17.805" v="79"/>
        <pc:sldMkLst>
          <pc:docMk/>
          <pc:sldMk cId="728581399" sldId="2478"/>
        </pc:sldMkLst>
      </pc:sldChg>
      <pc:sldChg chg="addSp modSp add">
        <pc:chgData name="Lorenzo Daieff" userId="1ff251e1-83a7-402e-8936-cd97f60143e2" providerId="ADAL" clId="{CB139458-34AB-4111-BBA8-FAABB1C0A7BE}" dt="2025-07-07T14:45:56.125" v="121" actId="1076"/>
        <pc:sldMkLst>
          <pc:docMk/>
          <pc:sldMk cId="3489430426" sldId="2478"/>
        </pc:sldMkLst>
        <pc:picChg chg="add mod">
          <ac:chgData name="Lorenzo Daieff" userId="1ff251e1-83a7-402e-8936-cd97f60143e2" providerId="ADAL" clId="{CB139458-34AB-4111-BBA8-FAABB1C0A7BE}" dt="2025-07-07T14:45:56.125" v="121" actId="1076"/>
          <ac:picMkLst>
            <pc:docMk/>
            <pc:sldMk cId="3489430426" sldId="2478"/>
            <ac:picMk id="1026" creationId="{0CF211CE-7735-6A46-8CCF-3B39990D2FE2}"/>
          </ac:picMkLst>
        </pc:picChg>
      </pc:sldChg>
      <pc:sldChg chg="modSp add mod">
        <pc:chgData name="Lorenzo Daieff" userId="1ff251e1-83a7-402e-8936-cd97f60143e2" providerId="ADAL" clId="{CB139458-34AB-4111-BBA8-FAABB1C0A7BE}" dt="2025-07-07T14:52:17.540" v="251" actId="20577"/>
        <pc:sldMkLst>
          <pc:docMk/>
          <pc:sldMk cId="1623929554" sldId="2479"/>
        </pc:sldMkLst>
        <pc:spChg chg="mod">
          <ac:chgData name="Lorenzo Daieff" userId="1ff251e1-83a7-402e-8936-cd97f60143e2" providerId="ADAL" clId="{CB139458-34AB-4111-BBA8-FAABB1C0A7BE}" dt="2025-07-07T14:52:17.540" v="251" actId="20577"/>
          <ac:spMkLst>
            <pc:docMk/>
            <pc:sldMk cId="1623929554" sldId="2479"/>
            <ac:spMk id="19" creationId="{75B0C909-FCC7-360B-21AD-D7AF3C99F107}"/>
          </ac:spMkLst>
        </pc:spChg>
      </pc:sldChg>
      <pc:sldChg chg="modSp add mod">
        <pc:chgData name="Lorenzo Daieff" userId="1ff251e1-83a7-402e-8936-cd97f60143e2" providerId="ADAL" clId="{CB139458-34AB-4111-BBA8-FAABB1C0A7BE}" dt="2025-07-07T14:52:56.178" v="275" actId="20577"/>
        <pc:sldMkLst>
          <pc:docMk/>
          <pc:sldMk cId="943516297" sldId="2480"/>
        </pc:sldMkLst>
        <pc:spChg chg="mod">
          <ac:chgData name="Lorenzo Daieff" userId="1ff251e1-83a7-402e-8936-cd97f60143e2" providerId="ADAL" clId="{CB139458-34AB-4111-BBA8-FAABB1C0A7BE}" dt="2025-07-07T14:52:56.178" v="275" actId="20577"/>
          <ac:spMkLst>
            <pc:docMk/>
            <pc:sldMk cId="943516297" sldId="2480"/>
            <ac:spMk id="31" creationId="{75F97142-126A-EB89-C3DC-33A357A0EBBC}"/>
          </ac:spMkLst>
        </pc:spChg>
      </pc:sldChg>
      <pc:sldChg chg="add">
        <pc:chgData name="Lorenzo Daieff" userId="1ff251e1-83a7-402e-8936-cd97f60143e2" providerId="ADAL" clId="{CB139458-34AB-4111-BBA8-FAABB1C0A7BE}" dt="2025-07-07T14:42:03.822" v="97"/>
        <pc:sldMkLst>
          <pc:docMk/>
          <pc:sldMk cId="2972448338" sldId="2481"/>
        </pc:sldMkLst>
      </pc:sldChg>
      <pc:sldChg chg="addSp delSp modSp add mod">
        <pc:chgData name="Lorenzo Daieff" userId="1ff251e1-83a7-402e-8936-cd97f60143e2" providerId="ADAL" clId="{CB139458-34AB-4111-BBA8-FAABB1C0A7BE}" dt="2025-07-07T14:50:31.646" v="244"/>
        <pc:sldMkLst>
          <pc:docMk/>
          <pc:sldMk cId="898038230" sldId="2482"/>
        </pc:sldMkLst>
        <pc:spChg chg="mod">
          <ac:chgData name="Lorenzo Daieff" userId="1ff251e1-83a7-402e-8936-cd97f60143e2" providerId="ADAL" clId="{CB139458-34AB-4111-BBA8-FAABB1C0A7BE}" dt="2025-07-07T14:50:31.568" v="220" actId="948"/>
          <ac:spMkLst>
            <pc:docMk/>
            <pc:sldMk cId="898038230" sldId="2482"/>
            <ac:spMk id="2" creationId="{C13D220F-2F45-2F71-355C-047673980F2A}"/>
          </ac:spMkLst>
        </pc:spChg>
        <pc:spChg chg="add del mod modVis">
          <ac:chgData name="Lorenzo Daieff" userId="1ff251e1-83a7-402e-8936-cd97f60143e2" providerId="ADAL" clId="{CB139458-34AB-4111-BBA8-FAABB1C0A7BE}" dt="2025-07-07T14:50:24.272" v="176"/>
          <ac:spMkLst>
            <pc:docMk/>
            <pc:sldMk cId="898038230" sldId="2482"/>
            <ac:spMk id="7" creationId="{B8355813-F9FB-2A77-121D-FB2582695407}"/>
          </ac:spMkLst>
        </pc:spChg>
        <pc:spChg chg="add del mod modVis">
          <ac:chgData name="Lorenzo Daieff" userId="1ff251e1-83a7-402e-8936-cd97f60143e2" providerId="ADAL" clId="{CB139458-34AB-4111-BBA8-FAABB1C0A7BE}" dt="2025-07-07T14:50:29.237" v="208"/>
          <ac:spMkLst>
            <pc:docMk/>
            <pc:sldMk cId="898038230" sldId="2482"/>
            <ac:spMk id="8" creationId="{671E8925-E856-6798-EF21-66DC364E95E4}"/>
          </ac:spMkLst>
        </pc:spChg>
        <pc:spChg chg="add del mod modVis">
          <ac:chgData name="Lorenzo Daieff" userId="1ff251e1-83a7-402e-8936-cd97f60143e2" providerId="ADAL" clId="{CB139458-34AB-4111-BBA8-FAABB1C0A7BE}" dt="2025-07-07T14:50:31.643" v="242"/>
          <ac:spMkLst>
            <pc:docMk/>
            <pc:sldMk cId="898038230" sldId="2482"/>
            <ac:spMk id="9" creationId="{2F3C940F-F42F-3656-0ECF-B09406AD6077}"/>
          </ac:spMkLst>
        </pc:spChg>
        <pc:graphicFrameChg chg="mod">
          <ac:chgData name="Lorenzo Daieff" userId="1ff251e1-83a7-402e-8936-cd97f60143e2" providerId="ADAL" clId="{CB139458-34AB-4111-BBA8-FAABB1C0A7BE}" dt="2025-07-07T14:50:31.646" v="244"/>
          <ac:graphicFrameMkLst>
            <pc:docMk/>
            <pc:sldMk cId="898038230" sldId="2482"/>
            <ac:graphicFrameMk id="4" creationId="{F06185CA-52D1-DA9D-9BC1-AA091EFE0232}"/>
          </ac:graphicFrameMkLst>
        </pc:graphicFrameChg>
      </pc:sldChg>
      <pc:sldChg chg="modSp add mod">
        <pc:chgData name="Lorenzo Daieff" userId="1ff251e1-83a7-402e-8936-cd97f60143e2" providerId="ADAL" clId="{CB139458-34AB-4111-BBA8-FAABB1C0A7BE}" dt="2025-07-07T14:55:00.545" v="393" actId="20577"/>
        <pc:sldMkLst>
          <pc:docMk/>
          <pc:sldMk cId="2797024701" sldId="2483"/>
        </pc:sldMkLst>
        <pc:spChg chg="mod">
          <ac:chgData name="Lorenzo Daieff" userId="1ff251e1-83a7-402e-8936-cd97f60143e2" providerId="ADAL" clId="{CB139458-34AB-4111-BBA8-FAABB1C0A7BE}" dt="2025-07-07T14:55:00.545" v="393" actId="20577"/>
          <ac:spMkLst>
            <pc:docMk/>
            <pc:sldMk cId="2797024701" sldId="2483"/>
            <ac:spMk id="2" creationId="{389A8BE3-832B-71F8-C57C-92D89FE60B99}"/>
          </ac:spMkLst>
        </pc:spChg>
      </pc:sldChg>
      <pc:sldChg chg="add">
        <pc:chgData name="Lorenzo Daieff" userId="1ff251e1-83a7-402e-8936-cd97f60143e2" providerId="ADAL" clId="{CB139458-34AB-4111-BBA8-FAABB1C0A7BE}" dt="2025-07-07T14:42:03.822" v="97"/>
        <pc:sldMkLst>
          <pc:docMk/>
          <pc:sldMk cId="143805164" sldId="2484"/>
        </pc:sldMkLst>
      </pc:sldChg>
      <pc:sldChg chg="add">
        <pc:chgData name="Lorenzo Daieff" userId="1ff251e1-83a7-402e-8936-cd97f60143e2" providerId="ADAL" clId="{CB139458-34AB-4111-BBA8-FAABB1C0A7BE}" dt="2025-07-07T14:42:03.822" v="97"/>
        <pc:sldMkLst>
          <pc:docMk/>
          <pc:sldMk cId="743514644" sldId="2485"/>
        </pc:sldMkLst>
      </pc:sldChg>
      <pc:sldChg chg="addSp modSp add mod">
        <pc:chgData name="Lorenzo Daieff" userId="1ff251e1-83a7-402e-8936-cd97f60143e2" providerId="ADAL" clId="{CB139458-34AB-4111-BBA8-FAABB1C0A7BE}" dt="2025-07-07T14:54:48.284" v="374" actId="20577"/>
        <pc:sldMkLst>
          <pc:docMk/>
          <pc:sldMk cId="799946515" sldId="2486"/>
        </pc:sldMkLst>
        <pc:spChg chg="add mod">
          <ac:chgData name="Lorenzo Daieff" userId="1ff251e1-83a7-402e-8936-cd97f60143e2" providerId="ADAL" clId="{CB139458-34AB-4111-BBA8-FAABB1C0A7BE}" dt="2025-07-07T14:54:48.284" v="374" actId="20577"/>
          <ac:spMkLst>
            <pc:docMk/>
            <pc:sldMk cId="799946515" sldId="2486"/>
            <ac:spMk id="5" creationId="{9A9F7C5C-1D6C-3D1A-1B0C-34C616B03BD3}"/>
          </ac:spMkLst>
        </pc:spChg>
        <pc:graphicFrameChg chg="modGraphic">
          <ac:chgData name="Lorenzo Daieff" userId="1ff251e1-83a7-402e-8936-cd97f60143e2" providerId="ADAL" clId="{CB139458-34AB-4111-BBA8-FAABB1C0A7BE}" dt="2025-07-07T14:53:41.105" v="297" actId="20577"/>
          <ac:graphicFrameMkLst>
            <pc:docMk/>
            <pc:sldMk cId="799946515" sldId="2486"/>
            <ac:graphicFrameMk id="14" creationId="{2A41208F-77A3-7C57-B875-9850B0BD9309}"/>
          </ac:graphicFrameMkLst>
        </pc:graphicFrameChg>
      </pc:sldChg>
      <pc:sldChg chg="add modTransition modAnim">
        <pc:chgData name="Lorenzo Daieff" userId="1ff251e1-83a7-402e-8936-cd97f60143e2" providerId="ADAL" clId="{CB139458-34AB-4111-BBA8-FAABB1C0A7BE}" dt="2025-07-07T14:51:08.064" v="246"/>
        <pc:sldMkLst>
          <pc:docMk/>
          <pc:sldMk cId="536264954" sldId="2786"/>
        </pc:sldMkLst>
      </pc:sldChg>
      <pc:sldMasterChg chg="delSldLayout">
        <pc:chgData name="Lorenzo Daieff" userId="1ff251e1-83a7-402e-8936-cd97f60143e2" providerId="ADAL" clId="{CB139458-34AB-4111-BBA8-FAABB1C0A7BE}" dt="2025-07-07T14:46:27.125" v="123" actId="47"/>
        <pc:sldMasterMkLst>
          <pc:docMk/>
          <pc:sldMasterMk cId="1914971343" sldId="2147483725"/>
        </pc:sldMasterMkLst>
        <pc:sldLayoutChg chg="del">
          <pc:chgData name="Lorenzo Daieff" userId="1ff251e1-83a7-402e-8936-cd97f60143e2" providerId="ADAL" clId="{CB139458-34AB-4111-BBA8-FAABB1C0A7BE}" dt="2025-07-07T14:46:27.125" v="123" actId="47"/>
          <pc:sldLayoutMkLst>
            <pc:docMk/>
            <pc:sldMasterMk cId="1914971343" sldId="2147483725"/>
            <pc:sldLayoutMk cId="3804459424" sldId="2147483893"/>
          </pc:sldLayoutMkLst>
        </pc:sldLayoutChg>
      </pc:sldMasterChg>
    </pc:docChg>
  </pc:docChgLst>
  <pc:docChgLst>
    <pc:chgData name="Alexis Renaud-Bezot" userId="5f543e8a-e358-45e1-8b0b-9fc55b32d4b6" providerId="ADAL" clId="{462D6E09-8775-4A35-B9A1-5A10F12024A5}"/>
    <pc:docChg chg="custSel modSld">
      <pc:chgData name="Alexis Renaud-Bezot" userId="5f543e8a-e358-45e1-8b0b-9fc55b32d4b6" providerId="ADAL" clId="{462D6E09-8775-4A35-B9A1-5A10F12024A5}" dt="2023-02-06T20:41:04.571" v="7" actId="20577"/>
      <pc:docMkLst>
        <pc:docMk/>
      </pc:docMkLst>
      <pc:sldChg chg="modSp mod">
        <pc:chgData name="Alexis Renaud-Bezot" userId="5f543e8a-e358-45e1-8b0b-9fc55b32d4b6" providerId="ADAL" clId="{462D6E09-8775-4A35-B9A1-5A10F12024A5}" dt="2023-02-06T20:41:04.571" v="7" actId="20577"/>
        <pc:sldMkLst>
          <pc:docMk/>
          <pc:sldMk cId="3341330996" sldId="2452"/>
        </pc:sldMkLst>
      </pc:sldChg>
    </pc:docChg>
  </pc:docChgLst>
  <pc:docChgLst>
    <pc:chgData name="Lorenzo Daieff" userId="1ff251e1-83a7-402e-8936-cd97f60143e2" providerId="ADAL" clId="{9C7A482B-9BF7-4036-BD08-A93B579B218A}"/>
    <pc:docChg chg="undo redo custSel delSld modSld">
      <pc:chgData name="Lorenzo Daieff" userId="1ff251e1-83a7-402e-8936-cd97f60143e2" providerId="ADAL" clId="{9C7A482B-9BF7-4036-BD08-A93B579B218A}" dt="2025-07-07T15:08:21.065" v="92" actId="20577"/>
      <pc:docMkLst>
        <pc:docMk/>
      </pc:docMkLst>
      <pc:sldChg chg="del">
        <pc:chgData name="Lorenzo Daieff" userId="1ff251e1-83a7-402e-8936-cd97f60143e2" providerId="ADAL" clId="{9C7A482B-9BF7-4036-BD08-A93B579B218A}" dt="2025-07-07T14:57:34.106" v="1" actId="47"/>
        <pc:sldMkLst>
          <pc:docMk/>
          <pc:sldMk cId="4006378564" sldId="2331"/>
        </pc:sldMkLst>
      </pc:sldChg>
      <pc:sldChg chg="del">
        <pc:chgData name="Lorenzo Daieff" userId="1ff251e1-83a7-402e-8936-cd97f60143e2" providerId="ADAL" clId="{9C7A482B-9BF7-4036-BD08-A93B579B218A}" dt="2025-07-07T14:57:34.106" v="1" actId="47"/>
        <pc:sldMkLst>
          <pc:docMk/>
          <pc:sldMk cId="2191592643" sldId="2338"/>
        </pc:sldMkLst>
      </pc:sldChg>
      <pc:sldChg chg="del">
        <pc:chgData name="Lorenzo Daieff" userId="1ff251e1-83a7-402e-8936-cd97f60143e2" providerId="ADAL" clId="{9C7A482B-9BF7-4036-BD08-A93B579B218A}" dt="2025-07-07T14:57:34.106" v="1" actId="47"/>
        <pc:sldMkLst>
          <pc:docMk/>
          <pc:sldMk cId="234194202" sldId="2340"/>
        </pc:sldMkLst>
      </pc:sldChg>
      <pc:sldChg chg="del">
        <pc:chgData name="Lorenzo Daieff" userId="1ff251e1-83a7-402e-8936-cd97f60143e2" providerId="ADAL" clId="{9C7A482B-9BF7-4036-BD08-A93B579B218A}" dt="2025-07-07T14:57:34.106" v="1" actId="47"/>
        <pc:sldMkLst>
          <pc:docMk/>
          <pc:sldMk cId="122154546" sldId="2422"/>
        </pc:sldMkLst>
      </pc:sldChg>
      <pc:sldChg chg="del">
        <pc:chgData name="Lorenzo Daieff" userId="1ff251e1-83a7-402e-8936-cd97f60143e2" providerId="ADAL" clId="{9C7A482B-9BF7-4036-BD08-A93B579B218A}" dt="2025-07-07T14:57:34.106" v="1" actId="47"/>
        <pc:sldMkLst>
          <pc:docMk/>
          <pc:sldMk cId="2264895079" sldId="2424"/>
        </pc:sldMkLst>
      </pc:sldChg>
      <pc:sldChg chg="del">
        <pc:chgData name="Lorenzo Daieff" userId="1ff251e1-83a7-402e-8936-cd97f60143e2" providerId="ADAL" clId="{9C7A482B-9BF7-4036-BD08-A93B579B218A}" dt="2025-07-07T14:57:34.106" v="1" actId="47"/>
        <pc:sldMkLst>
          <pc:docMk/>
          <pc:sldMk cId="1488070385" sldId="2425"/>
        </pc:sldMkLst>
      </pc:sldChg>
      <pc:sldChg chg="del">
        <pc:chgData name="Lorenzo Daieff" userId="1ff251e1-83a7-402e-8936-cd97f60143e2" providerId="ADAL" clId="{9C7A482B-9BF7-4036-BD08-A93B579B218A}" dt="2025-07-07T14:57:34.106" v="1" actId="47"/>
        <pc:sldMkLst>
          <pc:docMk/>
          <pc:sldMk cId="1271566389" sldId="2429"/>
        </pc:sldMkLst>
      </pc:sldChg>
      <pc:sldChg chg="del">
        <pc:chgData name="Lorenzo Daieff" userId="1ff251e1-83a7-402e-8936-cd97f60143e2" providerId="ADAL" clId="{9C7A482B-9BF7-4036-BD08-A93B579B218A}" dt="2025-07-07T14:57:34.106" v="1" actId="47"/>
        <pc:sldMkLst>
          <pc:docMk/>
          <pc:sldMk cId="1627469546" sldId="2442"/>
        </pc:sldMkLst>
      </pc:sldChg>
      <pc:sldChg chg="del">
        <pc:chgData name="Lorenzo Daieff" userId="1ff251e1-83a7-402e-8936-cd97f60143e2" providerId="ADAL" clId="{9C7A482B-9BF7-4036-BD08-A93B579B218A}" dt="2025-07-07T14:57:34.106" v="1" actId="47"/>
        <pc:sldMkLst>
          <pc:docMk/>
          <pc:sldMk cId="3765673187" sldId="2446"/>
        </pc:sldMkLst>
      </pc:sldChg>
      <pc:sldChg chg="del">
        <pc:chgData name="Lorenzo Daieff" userId="1ff251e1-83a7-402e-8936-cd97f60143e2" providerId="ADAL" clId="{9C7A482B-9BF7-4036-BD08-A93B579B218A}" dt="2025-07-07T14:57:34.106" v="1" actId="47"/>
        <pc:sldMkLst>
          <pc:docMk/>
          <pc:sldMk cId="127561073" sldId="2458"/>
        </pc:sldMkLst>
      </pc:sldChg>
      <pc:sldChg chg="del">
        <pc:chgData name="Lorenzo Daieff" userId="1ff251e1-83a7-402e-8936-cd97f60143e2" providerId="ADAL" clId="{9C7A482B-9BF7-4036-BD08-A93B579B218A}" dt="2025-07-07T14:57:34.106" v="1" actId="47"/>
        <pc:sldMkLst>
          <pc:docMk/>
          <pc:sldMk cId="1703476367" sldId="2459"/>
        </pc:sldMkLst>
      </pc:sldChg>
      <pc:sldChg chg="del">
        <pc:chgData name="Lorenzo Daieff" userId="1ff251e1-83a7-402e-8936-cd97f60143e2" providerId="ADAL" clId="{9C7A482B-9BF7-4036-BD08-A93B579B218A}" dt="2025-07-07T14:57:34.106" v="1" actId="47"/>
        <pc:sldMkLst>
          <pc:docMk/>
          <pc:sldMk cId="384175453" sldId="2460"/>
        </pc:sldMkLst>
      </pc:sldChg>
      <pc:sldChg chg="del">
        <pc:chgData name="Lorenzo Daieff" userId="1ff251e1-83a7-402e-8936-cd97f60143e2" providerId="ADAL" clId="{9C7A482B-9BF7-4036-BD08-A93B579B218A}" dt="2025-07-07T14:57:34.106" v="1" actId="47"/>
        <pc:sldMkLst>
          <pc:docMk/>
          <pc:sldMk cId="2790630087" sldId="2462"/>
        </pc:sldMkLst>
      </pc:sldChg>
      <pc:sldChg chg="del">
        <pc:chgData name="Lorenzo Daieff" userId="1ff251e1-83a7-402e-8936-cd97f60143e2" providerId="ADAL" clId="{9C7A482B-9BF7-4036-BD08-A93B579B218A}" dt="2025-07-07T14:57:34.106" v="1" actId="47"/>
        <pc:sldMkLst>
          <pc:docMk/>
          <pc:sldMk cId="1539135984" sldId="2463"/>
        </pc:sldMkLst>
      </pc:sldChg>
      <pc:sldChg chg="del">
        <pc:chgData name="Lorenzo Daieff" userId="1ff251e1-83a7-402e-8936-cd97f60143e2" providerId="ADAL" clId="{9C7A482B-9BF7-4036-BD08-A93B579B218A}" dt="2025-07-07T14:57:34.106" v="1" actId="47"/>
        <pc:sldMkLst>
          <pc:docMk/>
          <pc:sldMk cId="4026983170" sldId="2464"/>
        </pc:sldMkLst>
      </pc:sldChg>
      <pc:sldChg chg="del">
        <pc:chgData name="Lorenzo Daieff" userId="1ff251e1-83a7-402e-8936-cd97f60143e2" providerId="ADAL" clId="{9C7A482B-9BF7-4036-BD08-A93B579B218A}" dt="2025-07-07T14:57:34.106" v="1" actId="47"/>
        <pc:sldMkLst>
          <pc:docMk/>
          <pc:sldMk cId="1863915081" sldId="2471"/>
        </pc:sldMkLst>
      </pc:sldChg>
      <pc:sldChg chg="del">
        <pc:chgData name="Lorenzo Daieff" userId="1ff251e1-83a7-402e-8936-cd97f60143e2" providerId="ADAL" clId="{9C7A482B-9BF7-4036-BD08-A93B579B218A}" dt="2025-07-07T14:57:34.106" v="1" actId="47"/>
        <pc:sldMkLst>
          <pc:docMk/>
          <pc:sldMk cId="2014906475" sldId="2472"/>
        </pc:sldMkLst>
      </pc:sldChg>
      <pc:sldChg chg="del">
        <pc:chgData name="Lorenzo Daieff" userId="1ff251e1-83a7-402e-8936-cd97f60143e2" providerId="ADAL" clId="{9C7A482B-9BF7-4036-BD08-A93B579B218A}" dt="2025-07-07T14:57:34.106" v="1" actId="47"/>
        <pc:sldMkLst>
          <pc:docMk/>
          <pc:sldMk cId="2157714353" sldId="2473"/>
        </pc:sldMkLst>
      </pc:sldChg>
      <pc:sldChg chg="del">
        <pc:chgData name="Lorenzo Daieff" userId="1ff251e1-83a7-402e-8936-cd97f60143e2" providerId="ADAL" clId="{9C7A482B-9BF7-4036-BD08-A93B579B218A}" dt="2025-07-07T14:57:34.106" v="1" actId="47"/>
        <pc:sldMkLst>
          <pc:docMk/>
          <pc:sldMk cId="1518679170" sldId="2474"/>
        </pc:sldMkLst>
      </pc:sldChg>
      <pc:sldChg chg="addSp delSp modSp mod modNotesTx">
        <pc:chgData name="Lorenzo Daieff" userId="1ff251e1-83a7-402e-8936-cd97f60143e2" providerId="ADAL" clId="{9C7A482B-9BF7-4036-BD08-A93B579B218A}" dt="2025-07-07T15:08:21.065" v="92" actId="20577"/>
        <pc:sldMkLst>
          <pc:docMk/>
          <pc:sldMk cId="4129297640" sldId="2475"/>
        </pc:sldMkLst>
        <pc:spChg chg="mod">
          <ac:chgData name="Lorenzo Daieff" userId="1ff251e1-83a7-402e-8936-cd97f60143e2" providerId="ADAL" clId="{9C7A482B-9BF7-4036-BD08-A93B579B218A}" dt="2025-07-07T14:57:55.714" v="56" actId="948"/>
          <ac:spMkLst>
            <pc:docMk/>
            <pc:sldMk cId="4129297640" sldId="2475"/>
            <ac:spMk id="2" creationId="{358D6177-A404-5315-A3A0-14EB9BEFE40C}"/>
          </ac:spMkLst>
        </pc:spChg>
        <pc:spChg chg="mod">
          <ac:chgData name="Lorenzo Daieff" userId="1ff251e1-83a7-402e-8936-cd97f60143e2" providerId="ADAL" clId="{9C7A482B-9BF7-4036-BD08-A93B579B218A}" dt="2025-07-07T14:57:45.311" v="3"/>
          <ac:spMkLst>
            <pc:docMk/>
            <pc:sldMk cId="4129297640" sldId="2475"/>
            <ac:spMk id="3" creationId="{535EB1EE-CA52-CF5A-C9A0-0FCC01C8F3F8}"/>
          </ac:spMkLst>
        </pc:spChg>
        <pc:spChg chg="mod">
          <ac:chgData name="Lorenzo Daieff" userId="1ff251e1-83a7-402e-8936-cd97f60143e2" providerId="ADAL" clId="{9C7A482B-9BF7-4036-BD08-A93B579B218A}" dt="2025-07-07T15:07:14.917" v="86" actId="20577"/>
          <ac:spMkLst>
            <pc:docMk/>
            <pc:sldMk cId="4129297640" sldId="2475"/>
            <ac:spMk id="4" creationId="{265234D9-7F80-0C67-FEC8-1909B3E58434}"/>
          </ac:spMkLst>
        </pc:spChg>
        <pc:spChg chg="add del mod modVis">
          <ac:chgData name="Lorenzo Daieff" userId="1ff251e1-83a7-402e-8936-cd97f60143e2" providerId="ADAL" clId="{9C7A482B-9BF7-4036-BD08-A93B579B218A}" dt="2025-07-07T14:57:47.503" v="48"/>
          <ac:spMkLst>
            <pc:docMk/>
            <pc:sldMk cId="4129297640" sldId="2475"/>
            <ac:spMk id="5" creationId="{45BA360B-457F-5029-F8D2-BB535E4DA494}"/>
          </ac:spMkLst>
        </pc:spChg>
        <pc:spChg chg="add del mod modVis">
          <ac:chgData name="Lorenzo Daieff" userId="1ff251e1-83a7-402e-8936-cd97f60143e2" providerId="ADAL" clId="{9C7A482B-9BF7-4036-BD08-A93B579B218A}" dt="2025-07-07T14:57:55.801" v="78"/>
          <ac:spMkLst>
            <pc:docMk/>
            <pc:sldMk cId="4129297640" sldId="2475"/>
            <ac:spMk id="7" creationId="{C8F8D15A-204C-33DC-EA85-B3514D54820A}"/>
          </ac:spMkLst>
        </pc:spChg>
        <pc:graphicFrameChg chg="mod">
          <ac:chgData name="Lorenzo Daieff" userId="1ff251e1-83a7-402e-8936-cd97f60143e2" providerId="ADAL" clId="{9C7A482B-9BF7-4036-BD08-A93B579B218A}" dt="2025-07-07T14:57:55.805" v="80"/>
          <ac:graphicFrameMkLst>
            <pc:docMk/>
            <pc:sldMk cId="4129297640" sldId="2475"/>
            <ac:graphicFrameMk id="8" creationId="{CDCF5C48-6DAD-DA8E-E690-1401F6D78C2B}"/>
          </ac:graphicFrameMkLst>
        </pc:graphicFrameChg>
      </pc:sldChg>
      <pc:sldChg chg="del">
        <pc:chgData name="Lorenzo Daieff" userId="1ff251e1-83a7-402e-8936-cd97f60143e2" providerId="ADAL" clId="{9C7A482B-9BF7-4036-BD08-A93B579B218A}" dt="2025-07-07T14:57:36.895" v="2" actId="47"/>
        <pc:sldMkLst>
          <pc:docMk/>
          <pc:sldMk cId="2403525591" sldId="2476"/>
        </pc:sldMkLst>
      </pc:sldChg>
      <pc:sldChg chg="del">
        <pc:chgData name="Lorenzo Daieff" userId="1ff251e1-83a7-402e-8936-cd97f60143e2" providerId="ADAL" clId="{9C7A482B-9BF7-4036-BD08-A93B579B218A}" dt="2025-07-07T14:57:34.106" v="1" actId="47"/>
        <pc:sldMkLst>
          <pc:docMk/>
          <pc:sldMk cId="1531689270" sldId="2477"/>
        </pc:sldMkLst>
      </pc:sldChg>
      <pc:sldChg chg="delSp">
        <pc:chgData name="Lorenzo Daieff" userId="1ff251e1-83a7-402e-8936-cd97f60143e2" providerId="ADAL" clId="{9C7A482B-9BF7-4036-BD08-A93B579B218A}" dt="2025-07-07T14:57:25.365" v="0" actId="478"/>
        <pc:sldMkLst>
          <pc:docMk/>
          <pc:sldMk cId="3489430426" sldId="2478"/>
        </pc:sldMkLst>
        <pc:picChg chg="del">
          <ac:chgData name="Lorenzo Daieff" userId="1ff251e1-83a7-402e-8936-cd97f60143e2" providerId="ADAL" clId="{9C7A482B-9BF7-4036-BD08-A93B579B218A}" dt="2025-07-07T14:57:25.365" v="0" actId="478"/>
          <ac:picMkLst>
            <pc:docMk/>
            <pc:sldMk cId="3489430426" sldId="2478"/>
            <ac:picMk id="1026" creationId="{0CF211CE-7735-6A46-8CCF-3B39990D2FE2}"/>
          </ac:picMkLst>
        </pc:picChg>
      </pc:sldChg>
    </pc:docChg>
  </pc:docChgLst>
  <pc:docChgLst>
    <pc:chgData name="Lorenzo Daieff" userId="1ff251e1-83a7-402e-8936-cd97f60143e2" providerId="ADAL" clId="{827FFAFC-048C-42BE-B281-74EAE9240BF2}"/>
    <pc:docChg chg="undo redo custSel addSld delSld modSld sldOrd modSection replTag">
      <pc:chgData name="Lorenzo Daieff" userId="1ff251e1-83a7-402e-8936-cd97f60143e2" providerId="ADAL" clId="{827FFAFC-048C-42BE-B281-74EAE9240BF2}" dt="2023-02-03T21:53:59.443" v="16436" actId="113"/>
      <pc:docMkLst>
        <pc:docMk/>
      </pc:docMkLst>
      <pc:sldChg chg="add ord">
        <pc:chgData name="Lorenzo Daieff" userId="1ff251e1-83a7-402e-8936-cd97f60143e2" providerId="ADAL" clId="{827FFAFC-048C-42BE-B281-74EAE9240BF2}" dt="2023-02-02T21:54:45.397" v="4910"/>
        <pc:sldMkLst>
          <pc:docMk/>
          <pc:sldMk cId="2961454653" sldId="2176"/>
        </pc:sldMkLst>
      </pc:sldChg>
      <pc:sldChg chg="modSp mod">
        <pc:chgData name="Lorenzo Daieff" userId="1ff251e1-83a7-402e-8936-cd97f60143e2" providerId="ADAL" clId="{827FFAFC-048C-42BE-B281-74EAE9240BF2}" dt="2023-02-02T21:19:45.312" v="2357" actId="14100"/>
        <pc:sldMkLst>
          <pc:docMk/>
          <pc:sldMk cId="3990570116" sldId="2179"/>
        </pc:sldMkLst>
      </pc:sldChg>
      <pc:sldChg chg="mod modTransition modShow">
        <pc:chgData name="Lorenzo Daieff" userId="1ff251e1-83a7-402e-8936-cd97f60143e2" providerId="ADAL" clId="{827FFAFC-048C-42BE-B281-74EAE9240BF2}" dt="2023-01-30T20:27:37.701" v="1"/>
        <pc:sldMkLst>
          <pc:docMk/>
          <pc:sldMk cId="2512188241" sldId="2323"/>
        </pc:sldMkLst>
      </pc:sldChg>
      <pc:sldChg chg="add">
        <pc:chgData name="Lorenzo Daieff" userId="1ff251e1-83a7-402e-8936-cd97f60143e2" providerId="ADAL" clId="{827FFAFC-048C-42BE-B281-74EAE9240BF2}" dt="2023-01-30T20:27:46.342" v="2"/>
        <pc:sldMkLst>
          <pc:docMk/>
          <pc:sldMk cId="2325806750" sldId="2325"/>
        </pc:sldMkLst>
      </pc:sldChg>
      <pc:sldChg chg="new add del">
        <pc:chgData name="Lorenzo Daieff" userId="1ff251e1-83a7-402e-8936-cd97f60143e2" providerId="ADAL" clId="{827FFAFC-048C-42BE-B281-74EAE9240BF2}" dt="2023-01-30T20:42:58.192" v="7" actId="47"/>
        <pc:sldMkLst>
          <pc:docMk/>
          <pc:sldMk cId="2243401565" sldId="2326"/>
        </pc:sldMkLst>
      </pc:sldChg>
      <pc:sldChg chg="new add ord">
        <pc:chgData name="Lorenzo Daieff" userId="1ff251e1-83a7-402e-8936-cd97f60143e2" providerId="ADAL" clId="{827FFAFC-048C-42BE-B281-74EAE9240BF2}" dt="2023-02-02T21:57:49.185" v="4924"/>
        <pc:sldMkLst>
          <pc:docMk/>
          <pc:sldMk cId="3871833366" sldId="2327"/>
        </pc:sldMkLst>
      </pc:sldChg>
      <pc:sldChg chg="addSp delSp modSp new add mod ord modNotesTx">
        <pc:chgData name="Lorenzo Daieff" userId="1ff251e1-83a7-402e-8936-cd97f60143e2" providerId="ADAL" clId="{827FFAFC-048C-42BE-B281-74EAE9240BF2}" dt="2023-02-02T21:31:26.313" v="2787"/>
        <pc:sldMkLst>
          <pc:docMk/>
          <pc:sldMk cId="2201484582" sldId="2328"/>
        </pc:sldMkLst>
      </pc:sldChg>
      <pc:sldChg chg="modSp add mod">
        <pc:chgData name="Lorenzo Daieff" userId="1ff251e1-83a7-402e-8936-cd97f60143e2" providerId="ADAL" clId="{827FFAFC-048C-42BE-B281-74EAE9240BF2}" dt="2023-02-02T20:59:02.170" v="852" actId="20577"/>
        <pc:sldMkLst>
          <pc:docMk/>
          <pc:sldMk cId="3602292261" sldId="2329"/>
        </pc:sldMkLst>
      </pc:sldChg>
      <pc:sldChg chg="addSp delSp modSp new add mod modClrScheme chgLayout modNotesTx">
        <pc:chgData name="Lorenzo Daieff" userId="1ff251e1-83a7-402e-8936-cd97f60143e2" providerId="ADAL" clId="{827FFAFC-048C-42BE-B281-74EAE9240BF2}" dt="2023-02-02T23:08:15.616" v="7504" actId="20577"/>
        <pc:sldMkLst>
          <pc:docMk/>
          <pc:sldMk cId="1221490962" sldId="2330"/>
        </pc:sldMkLst>
      </pc:sldChg>
      <pc:sldChg chg="addSp delSp modSp new add mod modNotesTx">
        <pc:chgData name="Lorenzo Daieff" userId="1ff251e1-83a7-402e-8936-cd97f60143e2" providerId="ADAL" clId="{827FFAFC-048C-42BE-B281-74EAE9240BF2}" dt="2023-02-03T17:07:45.185" v="9502" actId="1076"/>
        <pc:sldMkLst>
          <pc:docMk/>
          <pc:sldMk cId="4006378564" sldId="2331"/>
        </pc:sldMkLst>
      </pc:sldChg>
      <pc:sldChg chg="addSp delSp modSp new add mod">
        <pc:chgData name="Lorenzo Daieff" userId="1ff251e1-83a7-402e-8936-cd97f60143e2" providerId="ADAL" clId="{827FFAFC-048C-42BE-B281-74EAE9240BF2}" dt="2023-02-03T16:34:24.094" v="7944"/>
        <pc:sldMkLst>
          <pc:docMk/>
          <pc:sldMk cId="3801329637" sldId="2332"/>
        </pc:sldMkLst>
      </pc:sldChg>
      <pc:sldChg chg="addSp delSp modSp new add del mod">
        <pc:chgData name="Lorenzo Daieff" userId="1ff251e1-83a7-402e-8936-cd97f60143e2" providerId="ADAL" clId="{827FFAFC-048C-42BE-B281-74EAE9240BF2}" dt="2023-02-03T17:19:48.737" v="9963" actId="47"/>
        <pc:sldMkLst>
          <pc:docMk/>
          <pc:sldMk cId="1556470256" sldId="2333"/>
        </pc:sldMkLst>
      </pc:sldChg>
      <pc:sldChg chg="addSp delSp modSp new add mod ord">
        <pc:chgData name="Lorenzo Daieff" userId="1ff251e1-83a7-402e-8936-cd97f60143e2" providerId="ADAL" clId="{827FFAFC-048C-42BE-B281-74EAE9240BF2}" dt="2023-02-03T20:42:07.199" v="12608"/>
        <pc:sldMkLst>
          <pc:docMk/>
          <pc:sldMk cId="734893456" sldId="2334"/>
        </pc:sldMkLst>
      </pc:sldChg>
      <pc:sldChg chg="addSp delSp modSp new add del mod">
        <pc:chgData name="Lorenzo Daieff" userId="1ff251e1-83a7-402e-8936-cd97f60143e2" providerId="ADAL" clId="{827FFAFC-048C-42BE-B281-74EAE9240BF2}" dt="2023-02-03T19:10:36.824" v="11463" actId="47"/>
        <pc:sldMkLst>
          <pc:docMk/>
          <pc:sldMk cId="1503523641" sldId="2335"/>
        </pc:sldMkLst>
      </pc:sldChg>
      <pc:sldChg chg="addSp delSp modSp new add mod modClrScheme chgLayout">
        <pc:chgData name="Lorenzo Daieff" userId="1ff251e1-83a7-402e-8936-cd97f60143e2" providerId="ADAL" clId="{827FFAFC-048C-42BE-B281-74EAE9240BF2}" dt="2023-02-03T20:17:00.421" v="12373" actId="20577"/>
        <pc:sldMkLst>
          <pc:docMk/>
          <pc:sldMk cId="1598329324" sldId="2336"/>
        </pc:sldMkLst>
      </pc:sldChg>
      <pc:sldChg chg="addSp delSp modSp new add mod">
        <pc:chgData name="Lorenzo Daieff" userId="1ff251e1-83a7-402e-8936-cd97f60143e2" providerId="ADAL" clId="{827FFAFC-048C-42BE-B281-74EAE9240BF2}" dt="2023-02-03T19:10:56.814" v="11492" actId="20577"/>
        <pc:sldMkLst>
          <pc:docMk/>
          <pc:sldMk cId="2825060750" sldId="2337"/>
        </pc:sldMkLst>
      </pc:sldChg>
      <pc:sldChg chg="addSp delSp modSp new add mod modClrScheme chgLayout">
        <pc:chgData name="Lorenzo Daieff" userId="1ff251e1-83a7-402e-8936-cd97f60143e2" providerId="ADAL" clId="{827FFAFC-048C-42BE-B281-74EAE9240BF2}" dt="2023-02-03T21:53:59.443" v="16436" actId="113"/>
        <pc:sldMkLst>
          <pc:docMk/>
          <pc:sldMk cId="2191592643" sldId="2338"/>
        </pc:sldMkLst>
      </pc:sldChg>
      <pc:sldChg chg="addSp delSp modSp new add mod modClrScheme chgLayout modNotesTx">
        <pc:chgData name="Lorenzo Daieff" userId="1ff251e1-83a7-402e-8936-cd97f60143e2" providerId="ADAL" clId="{827FFAFC-048C-42BE-B281-74EAE9240BF2}" dt="2023-02-02T22:10:23.466" v="5622" actId="313"/>
        <pc:sldMkLst>
          <pc:docMk/>
          <pc:sldMk cId="1295300367" sldId="2339"/>
        </pc:sldMkLst>
      </pc:sldChg>
      <pc:sldChg chg="addSp delSp modSp new add mod">
        <pc:chgData name="Lorenzo Daieff" userId="1ff251e1-83a7-402e-8936-cd97f60143e2" providerId="ADAL" clId="{827FFAFC-048C-42BE-B281-74EAE9240BF2}" dt="2023-02-02T21:58:03.477" v="5007"/>
        <pc:sldMkLst>
          <pc:docMk/>
          <pc:sldMk cId="234194202" sldId="2340"/>
        </pc:sldMkLst>
      </pc:sldChg>
      <pc:sldChg chg="addSp delSp modSp new add del mod ord">
        <pc:chgData name="Lorenzo Daieff" userId="1ff251e1-83a7-402e-8936-cd97f60143e2" providerId="ADAL" clId="{827FFAFC-048C-42BE-B281-74EAE9240BF2}" dt="2023-02-03T17:03:21.080" v="9317" actId="47"/>
        <pc:sldMkLst>
          <pc:docMk/>
          <pc:sldMk cId="44221503" sldId="2341"/>
        </pc:sldMkLst>
      </pc:sldChg>
      <pc:sldChg chg="new add del">
        <pc:chgData name="Lorenzo Daieff" userId="1ff251e1-83a7-402e-8936-cd97f60143e2" providerId="ADAL" clId="{827FFAFC-048C-42BE-B281-74EAE9240BF2}" dt="2023-02-02T22:35:55.238" v="6447" actId="47"/>
        <pc:sldMkLst>
          <pc:docMk/>
          <pc:sldMk cId="4284242511" sldId="2341"/>
        </pc:sldMkLst>
      </pc:sldChg>
      <pc:sldChg chg="new add del">
        <pc:chgData name="Lorenzo Daieff" userId="1ff251e1-83a7-402e-8936-cd97f60143e2" providerId="ADAL" clId="{827FFAFC-048C-42BE-B281-74EAE9240BF2}" dt="2023-02-02T23:15:06.095" v="7690" actId="47"/>
        <pc:sldMkLst>
          <pc:docMk/>
          <pc:sldMk cId="449006576" sldId="2342"/>
        </pc:sldMkLst>
      </pc:sldChg>
      <pc:sldChg chg="addSp delSp modSp add mod">
        <pc:chgData name="Lorenzo Daieff" userId="1ff251e1-83a7-402e-8936-cd97f60143e2" providerId="ADAL" clId="{827FFAFC-048C-42BE-B281-74EAE9240BF2}" dt="2023-02-02T23:14:52.919" v="7689" actId="20577"/>
        <pc:sldMkLst>
          <pc:docMk/>
          <pc:sldMk cId="122154546" sldId="2422"/>
        </pc:sldMkLst>
      </pc:sldChg>
      <pc:sldChg chg="add del">
        <pc:chgData name="Lorenzo Daieff" userId="1ff251e1-83a7-402e-8936-cd97f60143e2" providerId="ADAL" clId="{827FFAFC-048C-42BE-B281-74EAE9240BF2}" dt="2023-02-03T16:57:27.441" v="9141" actId="47"/>
        <pc:sldMkLst>
          <pc:docMk/>
          <pc:sldMk cId="589977341" sldId="2423"/>
        </pc:sldMkLst>
      </pc:sldChg>
      <pc:sldChg chg="modSp add del">
        <pc:chgData name="Lorenzo Daieff" userId="1ff251e1-83a7-402e-8936-cd97f60143e2" providerId="ADAL" clId="{827FFAFC-048C-42BE-B281-74EAE9240BF2}" dt="2023-02-03T16:38:24.088" v="7997" actId="2696"/>
        <pc:sldMkLst>
          <pc:docMk/>
          <pc:sldMk cId="1643160512" sldId="2423"/>
        </pc:sldMkLst>
      </pc:sldChg>
      <pc:sldChg chg="addSp delSp modSp new add mod">
        <pc:chgData name="Lorenzo Daieff" userId="1ff251e1-83a7-402e-8936-cd97f60143e2" providerId="ADAL" clId="{827FFAFC-048C-42BE-B281-74EAE9240BF2}" dt="2023-02-03T17:14:22.477" v="9700" actId="20577"/>
        <pc:sldMkLst>
          <pc:docMk/>
          <pc:sldMk cId="1814753740" sldId="2423"/>
        </pc:sldMkLst>
      </pc:sldChg>
      <pc:sldChg chg="addSp delSp modSp add mod">
        <pc:chgData name="Lorenzo Daieff" userId="1ff251e1-83a7-402e-8936-cd97f60143e2" providerId="ADAL" clId="{827FFAFC-048C-42BE-B281-74EAE9240BF2}" dt="2023-02-03T17:15:32.032" v="9959"/>
        <pc:sldMkLst>
          <pc:docMk/>
          <pc:sldMk cId="2264895079" sldId="2424"/>
        </pc:sldMkLst>
      </pc:sldChg>
      <pc:sldChg chg="addSp delSp modSp add del mod">
        <pc:chgData name="Lorenzo Daieff" userId="1ff251e1-83a7-402e-8936-cd97f60143e2" providerId="ADAL" clId="{827FFAFC-048C-42BE-B281-74EAE9240BF2}" dt="2023-02-03T16:57:27.441" v="9141" actId="47"/>
        <pc:sldMkLst>
          <pc:docMk/>
          <pc:sldMk cId="2671991459" sldId="2424"/>
        </pc:sldMkLst>
      </pc:sldChg>
      <pc:sldChg chg="add">
        <pc:chgData name="Lorenzo Daieff" userId="1ff251e1-83a7-402e-8936-cd97f60143e2" providerId="ADAL" clId="{827FFAFC-048C-42BE-B281-74EAE9240BF2}" dt="2023-02-03T17:15:59.333" v="9960"/>
        <pc:sldMkLst>
          <pc:docMk/>
          <pc:sldMk cId="1488070385" sldId="2425"/>
        </pc:sldMkLst>
      </pc:sldChg>
      <pc:sldChg chg="add del">
        <pc:chgData name="Lorenzo Daieff" userId="1ff251e1-83a7-402e-8936-cd97f60143e2" providerId="ADAL" clId="{827FFAFC-048C-42BE-B281-74EAE9240BF2}" dt="2023-02-03T17:17:51.124" v="9962" actId="47"/>
        <pc:sldMkLst>
          <pc:docMk/>
          <pc:sldMk cId="1810513522" sldId="2426"/>
        </pc:sldMkLst>
      </pc:sldChg>
      <pc:sldChg chg="addSp delSp modSp add mod ord modClrScheme chgLayout modNotesTx">
        <pc:chgData name="Lorenzo Daieff" userId="1ff251e1-83a7-402e-8936-cd97f60143e2" providerId="ADAL" clId="{827FFAFC-048C-42BE-B281-74EAE9240BF2}" dt="2023-02-03T20:48:53.992" v="13436"/>
        <pc:sldMkLst>
          <pc:docMk/>
          <pc:sldMk cId="3282527400" sldId="2426"/>
        </pc:sldMkLst>
      </pc:sldChg>
      <pc:sldChg chg="addSp delSp modSp new add mod">
        <pc:chgData name="Lorenzo Daieff" userId="1ff251e1-83a7-402e-8936-cd97f60143e2" providerId="ADAL" clId="{827FFAFC-048C-42BE-B281-74EAE9240BF2}" dt="2023-02-03T17:24:41.066" v="10072"/>
        <pc:sldMkLst>
          <pc:docMk/>
          <pc:sldMk cId="952268557" sldId="2427"/>
        </pc:sldMkLst>
      </pc:sldChg>
      <pc:sldChg chg="addSp delSp modSp add mod ord">
        <pc:chgData name="Lorenzo Daieff" userId="1ff251e1-83a7-402e-8936-cd97f60143e2" providerId="ADAL" clId="{827FFAFC-048C-42BE-B281-74EAE9240BF2}" dt="2023-02-03T19:42:45.211" v="11949" actId="571"/>
        <pc:sldMkLst>
          <pc:docMk/>
          <pc:sldMk cId="2017494916" sldId="2428"/>
        </pc:sldMkLst>
      </pc:sldChg>
      <pc:sldChg chg="addSp delSp modSp add mod ord">
        <pc:chgData name="Lorenzo Daieff" userId="1ff251e1-83a7-402e-8936-cd97f60143e2" providerId="ADAL" clId="{827FFAFC-048C-42BE-B281-74EAE9240BF2}" dt="2023-02-03T20:41:41.404" v="12606"/>
        <pc:sldMkLst>
          <pc:docMk/>
          <pc:sldMk cId="1271566389" sldId="2429"/>
        </pc:sldMkLst>
      </pc:sldChg>
      <pc:sldChg chg="addSp delSp modSp add mod ord">
        <pc:chgData name="Lorenzo Daieff" userId="1ff251e1-83a7-402e-8936-cd97f60143e2" providerId="ADAL" clId="{827FFAFC-048C-42BE-B281-74EAE9240BF2}" dt="2023-02-03T19:25:41.055" v="11837" actId="20577"/>
        <pc:sldMkLst>
          <pc:docMk/>
          <pc:sldMk cId="3148883216" sldId="2430"/>
        </pc:sldMkLst>
      </pc:sldChg>
      <pc:sldChg chg="add ord">
        <pc:chgData name="Lorenzo Daieff" userId="1ff251e1-83a7-402e-8936-cd97f60143e2" providerId="ADAL" clId="{827FFAFC-048C-42BE-B281-74EAE9240BF2}" dt="2023-02-03T18:46:14.655" v="10272"/>
        <pc:sldMkLst>
          <pc:docMk/>
          <pc:sldMk cId="2226885675" sldId="2431"/>
        </pc:sldMkLst>
      </pc:sldChg>
      <pc:sldChg chg="addSp delSp modSp add mod">
        <pc:chgData name="Lorenzo Daieff" userId="1ff251e1-83a7-402e-8936-cd97f60143e2" providerId="ADAL" clId="{827FFAFC-048C-42BE-B281-74EAE9240BF2}" dt="2023-02-03T19:26:42.088" v="11844" actId="571"/>
        <pc:sldMkLst>
          <pc:docMk/>
          <pc:sldMk cId="3926623381" sldId="2432"/>
        </pc:sldMkLst>
      </pc:sldChg>
      <pc:sldChg chg="add">
        <pc:chgData name="Lorenzo Daieff" userId="1ff251e1-83a7-402e-8936-cd97f60143e2" providerId="ADAL" clId="{827FFAFC-048C-42BE-B281-74EAE9240BF2}" dt="2023-02-03T19:27:27.144" v="11846"/>
        <pc:sldMkLst>
          <pc:docMk/>
          <pc:sldMk cId="3459417533" sldId="2433"/>
        </pc:sldMkLst>
      </pc:sldChg>
      <pc:sldChg chg="add">
        <pc:chgData name="Lorenzo Daieff" userId="1ff251e1-83a7-402e-8936-cd97f60143e2" providerId="ADAL" clId="{827FFAFC-048C-42BE-B281-74EAE9240BF2}" dt="2023-02-03T20:35:01.071" v="12377"/>
        <pc:sldMkLst>
          <pc:docMk/>
          <pc:sldMk cId="4034581498" sldId="2434"/>
        </pc:sldMkLst>
      </pc:sldChg>
      <pc:sldChg chg="modSp new add del mod ord">
        <pc:chgData name="Lorenzo Daieff" userId="1ff251e1-83a7-402e-8936-cd97f60143e2" providerId="ADAL" clId="{827FFAFC-048C-42BE-B281-74EAE9240BF2}" dt="2023-02-03T20:56:13.147" v="13442" actId="47"/>
        <pc:sldMkLst>
          <pc:docMk/>
          <pc:sldMk cId="1323188428" sldId="2435"/>
        </pc:sldMkLst>
      </pc:sldChg>
      <pc:sldChg chg="modSp add mod">
        <pc:chgData name="Lorenzo Daieff" userId="1ff251e1-83a7-402e-8936-cd97f60143e2" providerId="ADAL" clId="{827FFAFC-048C-42BE-B281-74EAE9240BF2}" dt="2023-02-03T20:52:11.577" v="13441" actId="20577"/>
        <pc:sldMkLst>
          <pc:docMk/>
          <pc:sldMk cId="1104047725" sldId="2436"/>
        </pc:sldMkLst>
      </pc:sldChg>
      <pc:sldChg chg="addSp delSp modSp add mod">
        <pc:chgData name="Lorenzo Daieff" userId="1ff251e1-83a7-402e-8936-cd97f60143e2" providerId="ADAL" clId="{827FFAFC-048C-42BE-B281-74EAE9240BF2}" dt="2023-02-03T21:06:16.547" v="13943" actId="21"/>
        <pc:sldMkLst>
          <pc:docMk/>
          <pc:sldMk cId="2966370120" sldId="2437"/>
        </pc:sldMkLst>
      </pc:sldChg>
      <pc:sldChg chg="add del">
        <pc:chgData name="Lorenzo Daieff" userId="1ff251e1-83a7-402e-8936-cd97f60143e2" providerId="ADAL" clId="{827FFAFC-048C-42BE-B281-74EAE9240BF2}" dt="2023-02-03T17:13:10.330" v="9677" actId="47"/>
        <pc:sldMkLst>
          <pc:docMk/>
          <pc:sldMk cId="3016706432" sldId="2438"/>
        </pc:sldMkLst>
      </pc:sldChg>
    </pc:docChg>
  </pc:docChgLst>
  <pc:docChgLst>
    <pc:chgData name="Ali Rivers" userId="S::ali.rivers@dunsky.com::80894ca3-77be-4614-877a-0e3edc6d8bf7" providerId="AD" clId="Web-{630169F8-EF93-64E6-FE48-ED616810B91D}"/>
    <pc:docChg chg="modSld">
      <pc:chgData name="Ali Rivers" userId="S::ali.rivers@dunsky.com::80894ca3-77be-4614-877a-0e3edc6d8bf7" providerId="AD" clId="Web-{630169F8-EF93-64E6-FE48-ED616810B91D}" dt="2025-03-18T18:30:00.695" v="0" actId="20577"/>
      <pc:docMkLst>
        <pc:docMk/>
      </pc:docMkLst>
      <pc:sldChg chg="modSp">
        <pc:chgData name="Ali Rivers" userId="S::ali.rivers@dunsky.com::80894ca3-77be-4614-877a-0e3edc6d8bf7" providerId="AD" clId="Web-{630169F8-EF93-64E6-FE48-ED616810B91D}" dt="2025-03-18T18:30:00.695" v="0" actId="20577"/>
        <pc:sldMkLst>
          <pc:docMk/>
          <pc:sldMk cId="2191592643" sldId="2338"/>
        </pc:sldMkLst>
      </pc:sldChg>
    </pc:docChg>
  </pc:docChgLst>
  <pc:docChgLst>
    <pc:chgData name="Lorenzo Daieff" userId="1ff251e1-83a7-402e-8936-cd97f60143e2" providerId="ADAL" clId="{9376E29C-F628-479D-9AAA-3EF64A21B0F0}"/>
    <pc:docChg chg="undo redo custSel addSld delSld modSld sldOrd delSection modSection">
      <pc:chgData name="Lorenzo Daieff" userId="1ff251e1-83a7-402e-8936-cd97f60143e2" providerId="ADAL" clId="{9376E29C-F628-479D-9AAA-3EF64A21B0F0}" dt="2022-11-11T15:43:53.203" v="44882" actId="20577"/>
      <pc:docMkLst>
        <pc:docMk/>
      </pc:docMkLst>
      <pc:sldChg chg="del">
        <pc:chgData name="Lorenzo Daieff" userId="1ff251e1-83a7-402e-8936-cd97f60143e2" providerId="ADAL" clId="{9376E29C-F628-479D-9AAA-3EF64A21B0F0}" dt="2022-09-07T18:15:26.590" v="15094" actId="47"/>
        <pc:sldMkLst>
          <pc:docMk/>
          <pc:sldMk cId="138422389" sldId="1197"/>
        </pc:sldMkLst>
      </pc:sldChg>
      <pc:sldChg chg="del">
        <pc:chgData name="Lorenzo Daieff" userId="1ff251e1-83a7-402e-8936-cd97f60143e2" providerId="ADAL" clId="{9376E29C-F628-479D-9AAA-3EF64A21B0F0}" dt="2022-09-07T18:15:26.590" v="15094" actId="47"/>
        <pc:sldMkLst>
          <pc:docMk/>
          <pc:sldMk cId="3690548055" sldId="1198"/>
        </pc:sldMkLst>
      </pc:sldChg>
      <pc:sldChg chg="del">
        <pc:chgData name="Lorenzo Daieff" userId="1ff251e1-83a7-402e-8936-cd97f60143e2" providerId="ADAL" clId="{9376E29C-F628-479D-9AAA-3EF64A21B0F0}" dt="2022-09-07T18:15:26.590" v="15094" actId="47"/>
        <pc:sldMkLst>
          <pc:docMk/>
          <pc:sldMk cId="2239777341" sldId="1202"/>
        </pc:sldMkLst>
      </pc:sldChg>
      <pc:sldChg chg="del">
        <pc:chgData name="Lorenzo Daieff" userId="1ff251e1-83a7-402e-8936-cd97f60143e2" providerId="ADAL" clId="{9376E29C-F628-479D-9AAA-3EF64A21B0F0}" dt="2022-09-07T18:15:26.590" v="15094" actId="47"/>
        <pc:sldMkLst>
          <pc:docMk/>
          <pc:sldMk cId="553551667" sldId="1205"/>
        </pc:sldMkLst>
      </pc:sldChg>
      <pc:sldChg chg="del">
        <pc:chgData name="Lorenzo Daieff" userId="1ff251e1-83a7-402e-8936-cd97f60143e2" providerId="ADAL" clId="{9376E29C-F628-479D-9AAA-3EF64A21B0F0}" dt="2022-09-07T18:15:26.590" v="15094" actId="47"/>
        <pc:sldMkLst>
          <pc:docMk/>
          <pc:sldMk cId="1327337615" sldId="1210"/>
        </pc:sldMkLst>
      </pc:sldChg>
      <pc:sldChg chg="del">
        <pc:chgData name="Lorenzo Daieff" userId="1ff251e1-83a7-402e-8936-cd97f60143e2" providerId="ADAL" clId="{9376E29C-F628-479D-9AAA-3EF64A21B0F0}" dt="2022-09-07T18:15:26.590" v="15094" actId="47"/>
        <pc:sldMkLst>
          <pc:docMk/>
          <pc:sldMk cId="2601504560" sldId="1214"/>
        </pc:sldMkLst>
      </pc:sldChg>
      <pc:sldChg chg="del">
        <pc:chgData name="Lorenzo Daieff" userId="1ff251e1-83a7-402e-8936-cd97f60143e2" providerId="ADAL" clId="{9376E29C-F628-479D-9AAA-3EF64A21B0F0}" dt="2022-09-07T18:15:26.590" v="15094" actId="47"/>
        <pc:sldMkLst>
          <pc:docMk/>
          <pc:sldMk cId="1990638816" sldId="1219"/>
        </pc:sldMkLst>
      </pc:sldChg>
      <pc:sldChg chg="del">
        <pc:chgData name="Lorenzo Daieff" userId="1ff251e1-83a7-402e-8936-cd97f60143e2" providerId="ADAL" clId="{9376E29C-F628-479D-9AAA-3EF64A21B0F0}" dt="2022-09-07T18:15:26.590" v="15094" actId="47"/>
        <pc:sldMkLst>
          <pc:docMk/>
          <pc:sldMk cId="1856140154" sldId="1227"/>
        </pc:sldMkLst>
      </pc:sldChg>
      <pc:sldChg chg="del">
        <pc:chgData name="Lorenzo Daieff" userId="1ff251e1-83a7-402e-8936-cd97f60143e2" providerId="ADAL" clId="{9376E29C-F628-479D-9AAA-3EF64A21B0F0}" dt="2022-09-07T18:15:26.590" v="15094" actId="47"/>
        <pc:sldMkLst>
          <pc:docMk/>
          <pc:sldMk cId="2553573236" sldId="1229"/>
        </pc:sldMkLst>
      </pc:sldChg>
      <pc:sldChg chg="del ord">
        <pc:chgData name="Lorenzo Daieff" userId="1ff251e1-83a7-402e-8936-cd97f60143e2" providerId="ADAL" clId="{9376E29C-F628-479D-9AAA-3EF64A21B0F0}" dt="2022-09-05T14:12:07.944" v="35" actId="2696"/>
        <pc:sldMkLst>
          <pc:docMk/>
          <pc:sldMk cId="1002458191" sldId="1265"/>
        </pc:sldMkLst>
      </pc:sldChg>
      <pc:sldChg chg="addSp delSp modSp add mod">
        <pc:chgData name="Lorenzo Daieff" userId="1ff251e1-83a7-402e-8936-cd97f60143e2" providerId="ADAL" clId="{9376E29C-F628-479D-9AAA-3EF64A21B0F0}" dt="2022-09-26T20:12:26.946" v="41600" actId="207"/>
        <pc:sldMkLst>
          <pc:docMk/>
          <pc:sldMk cId="1674871189" sldId="1265"/>
        </pc:sldMkLst>
      </pc:sldChg>
      <pc:sldChg chg="delSp del mod delCm modCm">
        <pc:chgData name="Lorenzo Daieff" userId="1ff251e1-83a7-402e-8936-cd97f60143e2" providerId="ADAL" clId="{9376E29C-F628-479D-9AAA-3EF64A21B0F0}" dt="2022-09-09T17:55:06.934" v="41068" actId="2696"/>
        <pc:sldMkLst>
          <pc:docMk/>
          <pc:sldMk cId="2174582966" sldId="1265"/>
        </pc:sldMkLst>
      </pc:sldChg>
      <pc:sldChg chg="addSp delSp modSp add mod ord addCm modCm">
        <pc:chgData name="Lorenzo Daieff" userId="1ff251e1-83a7-402e-8936-cd97f60143e2" providerId="ADAL" clId="{9376E29C-F628-479D-9AAA-3EF64A21B0F0}" dt="2022-09-09T11:53:08.345" v="39218"/>
        <pc:sldMkLst>
          <pc:docMk/>
          <pc:sldMk cId="2262899273" sldId="1265"/>
        </pc:sldMkLst>
      </pc:sldChg>
      <pc:sldChg chg="del">
        <pc:chgData name="Lorenzo Daieff" userId="1ff251e1-83a7-402e-8936-cd97f60143e2" providerId="ADAL" clId="{9376E29C-F628-479D-9AAA-3EF64A21B0F0}" dt="2022-09-07T18:15:26.590" v="15094" actId="47"/>
        <pc:sldMkLst>
          <pc:docMk/>
          <pc:sldMk cId="44142378" sldId="1390"/>
        </pc:sldMkLst>
      </pc:sldChg>
      <pc:sldChg chg="del">
        <pc:chgData name="Lorenzo Daieff" userId="1ff251e1-83a7-402e-8936-cd97f60143e2" providerId="ADAL" clId="{9376E29C-F628-479D-9AAA-3EF64A21B0F0}" dt="2022-09-07T18:15:26.590" v="15094" actId="47"/>
        <pc:sldMkLst>
          <pc:docMk/>
          <pc:sldMk cId="1250554241" sldId="1410"/>
        </pc:sldMkLst>
      </pc:sldChg>
      <pc:sldChg chg="del">
        <pc:chgData name="Lorenzo Daieff" userId="1ff251e1-83a7-402e-8936-cd97f60143e2" providerId="ADAL" clId="{9376E29C-F628-479D-9AAA-3EF64A21B0F0}" dt="2022-09-07T18:15:26.590" v="15094" actId="47"/>
        <pc:sldMkLst>
          <pc:docMk/>
          <pc:sldMk cId="587348733" sldId="1999"/>
        </pc:sldMkLst>
      </pc:sldChg>
      <pc:sldChg chg="del">
        <pc:chgData name="Lorenzo Daieff" userId="1ff251e1-83a7-402e-8936-cd97f60143e2" providerId="ADAL" clId="{9376E29C-F628-479D-9AAA-3EF64A21B0F0}" dt="2022-09-07T18:15:26.590" v="15094" actId="47"/>
        <pc:sldMkLst>
          <pc:docMk/>
          <pc:sldMk cId="1711227312" sldId="2002"/>
        </pc:sldMkLst>
      </pc:sldChg>
      <pc:sldChg chg="modSp del mod">
        <pc:chgData name="Lorenzo Daieff" userId="1ff251e1-83a7-402e-8936-cd97f60143e2" providerId="ADAL" clId="{9376E29C-F628-479D-9AAA-3EF64A21B0F0}" dt="2022-09-08T19:45:39.658" v="38246" actId="47"/>
        <pc:sldMkLst>
          <pc:docMk/>
          <pc:sldMk cId="2269689604" sldId="2009"/>
        </pc:sldMkLst>
      </pc:sldChg>
      <pc:sldChg chg="del">
        <pc:chgData name="Lorenzo Daieff" userId="1ff251e1-83a7-402e-8936-cd97f60143e2" providerId="ADAL" clId="{9376E29C-F628-479D-9AAA-3EF64A21B0F0}" dt="2022-09-07T18:16:10.439" v="15099" actId="47"/>
        <pc:sldMkLst>
          <pc:docMk/>
          <pc:sldMk cId="1498436741" sldId="2018"/>
        </pc:sldMkLst>
      </pc:sldChg>
      <pc:sldChg chg="del">
        <pc:chgData name="Lorenzo Daieff" userId="1ff251e1-83a7-402e-8936-cd97f60143e2" providerId="ADAL" clId="{9376E29C-F628-479D-9AAA-3EF64A21B0F0}" dt="2022-09-07T18:16:24.605" v="15100" actId="2696"/>
        <pc:sldMkLst>
          <pc:docMk/>
          <pc:sldMk cId="722094941" sldId="2021"/>
        </pc:sldMkLst>
      </pc:sldChg>
      <pc:sldChg chg="modSp add del mod ord modCm">
        <pc:chgData name="Lorenzo Daieff" userId="1ff251e1-83a7-402e-8936-cd97f60143e2" providerId="ADAL" clId="{9376E29C-F628-479D-9AAA-3EF64A21B0F0}" dt="2022-09-09T17:57:52.048" v="41093" actId="47"/>
        <pc:sldMkLst>
          <pc:docMk/>
          <pc:sldMk cId="1043318070" sldId="2021"/>
        </pc:sldMkLst>
      </pc:sldChg>
      <pc:sldChg chg="addSp modSp add del mod ord modShow">
        <pc:chgData name="Lorenzo Daieff" userId="1ff251e1-83a7-402e-8936-cd97f60143e2" providerId="ADAL" clId="{9376E29C-F628-479D-9AAA-3EF64A21B0F0}" dt="2022-09-08T00:45:10" v="18801" actId="2696"/>
        <pc:sldMkLst>
          <pc:docMk/>
          <pc:sldMk cId="2601220712" sldId="2021"/>
        </pc:sldMkLst>
      </pc:sldChg>
      <pc:sldChg chg="del">
        <pc:chgData name="Lorenzo Daieff" userId="1ff251e1-83a7-402e-8936-cd97f60143e2" providerId="ADAL" clId="{9376E29C-F628-479D-9AAA-3EF64A21B0F0}" dt="2022-09-07T18:15:26.590" v="15094" actId="47"/>
        <pc:sldMkLst>
          <pc:docMk/>
          <pc:sldMk cId="53860680" sldId="2024"/>
        </pc:sldMkLst>
      </pc:sldChg>
      <pc:sldChg chg="del">
        <pc:chgData name="Lorenzo Daieff" userId="1ff251e1-83a7-402e-8936-cd97f60143e2" providerId="ADAL" clId="{9376E29C-F628-479D-9AAA-3EF64A21B0F0}" dt="2022-09-07T18:15:26.590" v="15094" actId="47"/>
        <pc:sldMkLst>
          <pc:docMk/>
          <pc:sldMk cId="73522654" sldId="2028"/>
        </pc:sldMkLst>
      </pc:sldChg>
      <pc:sldChg chg="modSp add del mod">
        <pc:chgData name="Lorenzo Daieff" userId="1ff251e1-83a7-402e-8936-cd97f60143e2" providerId="ADAL" clId="{9376E29C-F628-479D-9AAA-3EF64A21B0F0}" dt="2022-09-09T18:00:10.160" v="41217" actId="47"/>
        <pc:sldMkLst>
          <pc:docMk/>
          <pc:sldMk cId="2304271563" sldId="2032"/>
        </pc:sldMkLst>
      </pc:sldChg>
      <pc:sldChg chg="delSp modSp del mod">
        <pc:chgData name="Lorenzo Daieff" userId="1ff251e1-83a7-402e-8936-cd97f60143e2" providerId="ADAL" clId="{9376E29C-F628-479D-9AAA-3EF64A21B0F0}" dt="2022-09-08T19:41:44.652" v="38143" actId="2696"/>
        <pc:sldMkLst>
          <pc:docMk/>
          <pc:sldMk cId="2554619122" sldId="2032"/>
        </pc:sldMkLst>
      </pc:sldChg>
      <pc:sldChg chg="modSp del mod">
        <pc:chgData name="Lorenzo Daieff" userId="1ff251e1-83a7-402e-8936-cd97f60143e2" providerId="ADAL" clId="{9376E29C-F628-479D-9AAA-3EF64A21B0F0}" dt="2022-09-08T19:45:38.685" v="38245" actId="47"/>
        <pc:sldMkLst>
          <pc:docMk/>
          <pc:sldMk cId="4006852611" sldId="2040"/>
        </pc:sldMkLst>
      </pc:sldChg>
      <pc:sldChg chg="del">
        <pc:chgData name="Lorenzo Daieff" userId="1ff251e1-83a7-402e-8936-cd97f60143e2" providerId="ADAL" clId="{9376E29C-F628-479D-9AAA-3EF64A21B0F0}" dt="2022-09-07T18:15:26.590" v="15094" actId="47"/>
        <pc:sldMkLst>
          <pc:docMk/>
          <pc:sldMk cId="2769403663" sldId="2041"/>
        </pc:sldMkLst>
      </pc:sldChg>
      <pc:sldChg chg="del">
        <pc:chgData name="Lorenzo Daieff" userId="1ff251e1-83a7-402e-8936-cd97f60143e2" providerId="ADAL" clId="{9376E29C-F628-479D-9AAA-3EF64A21B0F0}" dt="2022-09-07T18:15:57.980" v="15097" actId="47"/>
        <pc:sldMkLst>
          <pc:docMk/>
          <pc:sldMk cId="2359244773" sldId="2042"/>
        </pc:sldMkLst>
      </pc:sldChg>
      <pc:sldChg chg="addSp modSp add del mod modShow delCm modCm">
        <pc:chgData name="Lorenzo Daieff" userId="1ff251e1-83a7-402e-8936-cd97f60143e2" providerId="ADAL" clId="{9376E29C-F628-479D-9AAA-3EF64A21B0F0}" dt="2022-09-09T17:41:19.251" v="40097" actId="47"/>
        <pc:sldMkLst>
          <pc:docMk/>
          <pc:sldMk cId="3163289130" sldId="2043"/>
        </pc:sldMkLst>
      </pc:sldChg>
      <pc:sldChg chg="del">
        <pc:chgData name="Lorenzo Daieff" userId="1ff251e1-83a7-402e-8936-cd97f60143e2" providerId="ADAL" clId="{9376E29C-F628-479D-9AAA-3EF64A21B0F0}" dt="2022-09-07T18:19:14.671" v="15153" actId="2696"/>
        <pc:sldMkLst>
          <pc:docMk/>
          <pc:sldMk cId="4256179278" sldId="2043"/>
        </pc:sldMkLst>
      </pc:sldChg>
      <pc:sldChg chg="del">
        <pc:chgData name="Lorenzo Daieff" userId="1ff251e1-83a7-402e-8936-cd97f60143e2" providerId="ADAL" clId="{9376E29C-F628-479D-9AAA-3EF64A21B0F0}" dt="2022-09-07T18:15:50.066" v="15095" actId="47"/>
        <pc:sldMkLst>
          <pc:docMk/>
          <pc:sldMk cId="3881653848" sldId="2044"/>
        </pc:sldMkLst>
      </pc:sldChg>
      <pc:sldChg chg="del">
        <pc:chgData name="Lorenzo Daieff" userId="1ff251e1-83a7-402e-8936-cd97f60143e2" providerId="ADAL" clId="{9376E29C-F628-479D-9AAA-3EF64A21B0F0}" dt="2022-09-07T18:15:57.980" v="15097" actId="47"/>
        <pc:sldMkLst>
          <pc:docMk/>
          <pc:sldMk cId="1688387959" sldId="2045"/>
        </pc:sldMkLst>
      </pc:sldChg>
      <pc:sldChg chg="del">
        <pc:chgData name="Lorenzo Daieff" userId="1ff251e1-83a7-402e-8936-cd97f60143e2" providerId="ADAL" clId="{9376E29C-F628-479D-9AAA-3EF64A21B0F0}" dt="2022-09-07T18:15:26.590" v="15094" actId="47"/>
        <pc:sldMkLst>
          <pc:docMk/>
          <pc:sldMk cId="1860229961" sldId="2049"/>
        </pc:sldMkLst>
      </pc:sldChg>
      <pc:sldChg chg="del">
        <pc:chgData name="Lorenzo Daieff" userId="1ff251e1-83a7-402e-8936-cd97f60143e2" providerId="ADAL" clId="{9376E29C-F628-479D-9AAA-3EF64A21B0F0}" dt="2022-09-07T18:15:26.590" v="15094" actId="47"/>
        <pc:sldMkLst>
          <pc:docMk/>
          <pc:sldMk cId="775488979" sldId="2051"/>
        </pc:sldMkLst>
      </pc:sldChg>
      <pc:sldChg chg="del">
        <pc:chgData name="Lorenzo Daieff" userId="1ff251e1-83a7-402e-8936-cd97f60143e2" providerId="ADAL" clId="{9376E29C-F628-479D-9AAA-3EF64A21B0F0}" dt="2022-09-07T18:15:26.590" v="15094" actId="47"/>
        <pc:sldMkLst>
          <pc:docMk/>
          <pc:sldMk cId="442448119" sldId="2052"/>
        </pc:sldMkLst>
      </pc:sldChg>
      <pc:sldChg chg="del">
        <pc:chgData name="Lorenzo Daieff" userId="1ff251e1-83a7-402e-8936-cd97f60143e2" providerId="ADAL" clId="{9376E29C-F628-479D-9AAA-3EF64A21B0F0}" dt="2022-09-07T18:15:26.590" v="15094" actId="47"/>
        <pc:sldMkLst>
          <pc:docMk/>
          <pc:sldMk cId="1545545548" sldId="2053"/>
        </pc:sldMkLst>
      </pc:sldChg>
      <pc:sldChg chg="del">
        <pc:chgData name="Lorenzo Daieff" userId="1ff251e1-83a7-402e-8936-cd97f60143e2" providerId="ADAL" clId="{9376E29C-F628-479D-9AAA-3EF64A21B0F0}" dt="2022-09-07T18:16:01.209" v="15098" actId="47"/>
        <pc:sldMkLst>
          <pc:docMk/>
          <pc:sldMk cId="3221005731" sldId="2054"/>
        </pc:sldMkLst>
      </pc:sldChg>
      <pc:sldChg chg="del">
        <pc:chgData name="Lorenzo Daieff" userId="1ff251e1-83a7-402e-8936-cd97f60143e2" providerId="ADAL" clId="{9376E29C-F628-479D-9AAA-3EF64A21B0F0}" dt="2022-09-07T18:15:57.980" v="15097" actId="47"/>
        <pc:sldMkLst>
          <pc:docMk/>
          <pc:sldMk cId="4050003379" sldId="2056"/>
        </pc:sldMkLst>
      </pc:sldChg>
      <pc:sldChg chg="del">
        <pc:chgData name="Lorenzo Daieff" userId="1ff251e1-83a7-402e-8936-cd97f60143e2" providerId="ADAL" clId="{9376E29C-F628-479D-9AAA-3EF64A21B0F0}" dt="2022-09-07T18:15:26.590" v="15094" actId="47"/>
        <pc:sldMkLst>
          <pc:docMk/>
          <pc:sldMk cId="171444784" sldId="2057"/>
        </pc:sldMkLst>
      </pc:sldChg>
      <pc:sldChg chg="del">
        <pc:chgData name="Lorenzo Daieff" userId="1ff251e1-83a7-402e-8936-cd97f60143e2" providerId="ADAL" clId="{9376E29C-F628-479D-9AAA-3EF64A21B0F0}" dt="2022-09-07T18:15:26.590" v="15094" actId="47"/>
        <pc:sldMkLst>
          <pc:docMk/>
          <pc:sldMk cId="2601421129" sldId="2058"/>
        </pc:sldMkLst>
      </pc:sldChg>
      <pc:sldChg chg="del">
        <pc:chgData name="Lorenzo Daieff" userId="1ff251e1-83a7-402e-8936-cd97f60143e2" providerId="ADAL" clId="{9376E29C-F628-479D-9AAA-3EF64A21B0F0}" dt="2022-09-07T18:15:26.590" v="15094" actId="47"/>
        <pc:sldMkLst>
          <pc:docMk/>
          <pc:sldMk cId="1215698940" sldId="2059"/>
        </pc:sldMkLst>
      </pc:sldChg>
      <pc:sldChg chg="del">
        <pc:chgData name="Lorenzo Daieff" userId="1ff251e1-83a7-402e-8936-cd97f60143e2" providerId="ADAL" clId="{9376E29C-F628-479D-9AAA-3EF64A21B0F0}" dt="2022-09-07T18:15:51.606" v="15096" actId="47"/>
        <pc:sldMkLst>
          <pc:docMk/>
          <pc:sldMk cId="2599103063" sldId="2060"/>
        </pc:sldMkLst>
      </pc:sldChg>
      <pc:sldChg chg="add del">
        <pc:chgData name="Lorenzo Daieff" userId="1ff251e1-83a7-402e-8936-cd97f60143e2" providerId="ADAL" clId="{9376E29C-F628-479D-9AAA-3EF64A21B0F0}" dt="2022-09-07T18:15:26.590" v="15094" actId="47"/>
        <pc:sldMkLst>
          <pc:docMk/>
          <pc:sldMk cId="2377489959" sldId="2061"/>
        </pc:sldMkLst>
      </pc:sldChg>
      <pc:sldChg chg="del ord">
        <pc:chgData name="Lorenzo Daieff" userId="1ff251e1-83a7-402e-8936-cd97f60143e2" providerId="ADAL" clId="{9376E29C-F628-479D-9AAA-3EF64A21B0F0}" dt="2022-09-05T14:16:07.411" v="189" actId="2696"/>
        <pc:sldMkLst>
          <pc:docMk/>
          <pc:sldMk cId="2758398939" sldId="2061"/>
        </pc:sldMkLst>
      </pc:sldChg>
      <pc:sldChg chg="add del">
        <pc:chgData name="Lorenzo Daieff" userId="1ff251e1-83a7-402e-8936-cd97f60143e2" providerId="ADAL" clId="{9376E29C-F628-479D-9AAA-3EF64A21B0F0}" dt="2022-09-07T18:15:26.590" v="15094" actId="47"/>
        <pc:sldMkLst>
          <pc:docMk/>
          <pc:sldMk cId="253731937" sldId="2063"/>
        </pc:sldMkLst>
      </pc:sldChg>
      <pc:sldChg chg="del">
        <pc:chgData name="Lorenzo Daieff" userId="1ff251e1-83a7-402e-8936-cd97f60143e2" providerId="ADAL" clId="{9376E29C-F628-479D-9AAA-3EF64A21B0F0}" dt="2022-09-05T14:16:07.411" v="189" actId="2696"/>
        <pc:sldMkLst>
          <pc:docMk/>
          <pc:sldMk cId="2184260152" sldId="2063"/>
        </pc:sldMkLst>
      </pc:sldChg>
      <pc:sldChg chg="del">
        <pc:chgData name="Lorenzo Daieff" userId="1ff251e1-83a7-402e-8936-cd97f60143e2" providerId="ADAL" clId="{9376E29C-F628-479D-9AAA-3EF64A21B0F0}" dt="2022-09-05T14:16:07.411" v="189" actId="2696"/>
        <pc:sldMkLst>
          <pc:docMk/>
          <pc:sldMk cId="438832893" sldId="2064"/>
        </pc:sldMkLst>
      </pc:sldChg>
      <pc:sldChg chg="add del">
        <pc:chgData name="Lorenzo Daieff" userId="1ff251e1-83a7-402e-8936-cd97f60143e2" providerId="ADAL" clId="{9376E29C-F628-479D-9AAA-3EF64A21B0F0}" dt="2022-09-07T18:15:26.590" v="15094" actId="47"/>
        <pc:sldMkLst>
          <pc:docMk/>
          <pc:sldMk cId="3427468778" sldId="2064"/>
        </pc:sldMkLst>
      </pc:sldChg>
      <pc:sldChg chg="addSp delSp modSp add del mod ord modClrScheme chgLayout modNotesTx">
        <pc:chgData name="Lorenzo Daieff" userId="1ff251e1-83a7-402e-8936-cd97f60143e2" providerId="ADAL" clId="{9376E29C-F628-479D-9AAA-3EF64A21B0F0}" dt="2022-09-09T18:02:46.822" v="41285" actId="47"/>
        <pc:sldMkLst>
          <pc:docMk/>
          <pc:sldMk cId="2755857791" sldId="2065"/>
        </pc:sldMkLst>
      </pc:sldChg>
      <pc:sldChg chg="del">
        <pc:chgData name="Lorenzo Daieff" userId="1ff251e1-83a7-402e-8936-cd97f60143e2" providerId="ADAL" clId="{9376E29C-F628-479D-9AAA-3EF64A21B0F0}" dt="2022-09-05T14:16:07.411" v="189" actId="2696"/>
        <pc:sldMkLst>
          <pc:docMk/>
          <pc:sldMk cId="10439461" sldId="2066"/>
        </pc:sldMkLst>
      </pc:sldChg>
      <pc:sldChg chg="add del">
        <pc:chgData name="Lorenzo Daieff" userId="1ff251e1-83a7-402e-8936-cd97f60143e2" providerId="ADAL" clId="{9376E29C-F628-479D-9AAA-3EF64A21B0F0}" dt="2022-09-07T18:15:26.590" v="15094" actId="47"/>
        <pc:sldMkLst>
          <pc:docMk/>
          <pc:sldMk cId="3281921140" sldId="2066"/>
        </pc:sldMkLst>
      </pc:sldChg>
      <pc:sldChg chg="del">
        <pc:chgData name="Lorenzo Daieff" userId="1ff251e1-83a7-402e-8936-cd97f60143e2" providerId="ADAL" clId="{9376E29C-F628-479D-9AAA-3EF64A21B0F0}" dt="2022-09-05T14:16:07.411" v="189" actId="2696"/>
        <pc:sldMkLst>
          <pc:docMk/>
          <pc:sldMk cId="184656491" sldId="2067"/>
        </pc:sldMkLst>
      </pc:sldChg>
      <pc:sldChg chg="add del">
        <pc:chgData name="Lorenzo Daieff" userId="1ff251e1-83a7-402e-8936-cd97f60143e2" providerId="ADAL" clId="{9376E29C-F628-479D-9AAA-3EF64A21B0F0}" dt="2022-09-07T18:15:26.590" v="15094" actId="47"/>
        <pc:sldMkLst>
          <pc:docMk/>
          <pc:sldMk cId="4111403142" sldId="2067"/>
        </pc:sldMkLst>
      </pc:sldChg>
      <pc:sldChg chg="del">
        <pc:chgData name="Lorenzo Daieff" userId="1ff251e1-83a7-402e-8936-cd97f60143e2" providerId="ADAL" clId="{9376E29C-F628-479D-9AAA-3EF64A21B0F0}" dt="2022-09-07T18:15:26.590" v="15094" actId="47"/>
        <pc:sldMkLst>
          <pc:docMk/>
          <pc:sldMk cId="1023853409" sldId="2068"/>
        </pc:sldMkLst>
      </pc:sldChg>
      <pc:sldChg chg="del">
        <pc:chgData name="Lorenzo Daieff" userId="1ff251e1-83a7-402e-8936-cd97f60143e2" providerId="ADAL" clId="{9376E29C-F628-479D-9AAA-3EF64A21B0F0}" dt="2022-09-07T18:15:26.590" v="15094" actId="47"/>
        <pc:sldMkLst>
          <pc:docMk/>
          <pc:sldMk cId="1673946973" sldId="2069"/>
        </pc:sldMkLst>
      </pc:sldChg>
      <pc:sldChg chg="add del">
        <pc:chgData name="Lorenzo Daieff" userId="1ff251e1-83a7-402e-8936-cd97f60143e2" providerId="ADAL" clId="{9376E29C-F628-479D-9AAA-3EF64A21B0F0}" dt="2022-09-07T18:15:26.590" v="15094" actId="47"/>
        <pc:sldMkLst>
          <pc:docMk/>
          <pc:sldMk cId="1640554961" sldId="2070"/>
        </pc:sldMkLst>
      </pc:sldChg>
      <pc:sldChg chg="del">
        <pc:chgData name="Lorenzo Daieff" userId="1ff251e1-83a7-402e-8936-cd97f60143e2" providerId="ADAL" clId="{9376E29C-F628-479D-9AAA-3EF64A21B0F0}" dt="2022-09-05T14:15:00.717" v="183" actId="2696"/>
        <pc:sldMkLst>
          <pc:docMk/>
          <pc:sldMk cId="2676473059" sldId="2070"/>
        </pc:sldMkLst>
      </pc:sldChg>
      <pc:sldChg chg="del">
        <pc:chgData name="Lorenzo Daieff" userId="1ff251e1-83a7-402e-8936-cd97f60143e2" providerId="ADAL" clId="{9376E29C-F628-479D-9AAA-3EF64A21B0F0}" dt="2022-09-07T18:15:26.590" v="15094" actId="47"/>
        <pc:sldMkLst>
          <pc:docMk/>
          <pc:sldMk cId="4281446782" sldId="2071"/>
        </pc:sldMkLst>
      </pc:sldChg>
      <pc:sldChg chg="modSp mod ord">
        <pc:chgData name="Lorenzo Daieff" userId="1ff251e1-83a7-402e-8936-cd97f60143e2" providerId="ADAL" clId="{9376E29C-F628-479D-9AAA-3EF64A21B0F0}" dt="2022-09-08T19:33:09.161" v="37122"/>
        <pc:sldMkLst>
          <pc:docMk/>
          <pc:sldMk cId="1059123163" sldId="2072"/>
        </pc:sldMkLst>
      </pc:sldChg>
      <pc:sldChg chg="add del">
        <pc:chgData name="Lorenzo Daieff" userId="1ff251e1-83a7-402e-8936-cd97f60143e2" providerId="ADAL" clId="{9376E29C-F628-479D-9AAA-3EF64A21B0F0}" dt="2022-09-07T18:15:26.590" v="15094" actId="47"/>
        <pc:sldMkLst>
          <pc:docMk/>
          <pc:sldMk cId="2308135862" sldId="2073"/>
        </pc:sldMkLst>
      </pc:sldChg>
      <pc:sldChg chg="del">
        <pc:chgData name="Lorenzo Daieff" userId="1ff251e1-83a7-402e-8936-cd97f60143e2" providerId="ADAL" clId="{9376E29C-F628-479D-9AAA-3EF64A21B0F0}" dt="2022-09-05T14:15:00.717" v="183" actId="2696"/>
        <pc:sldMkLst>
          <pc:docMk/>
          <pc:sldMk cId="3045944023" sldId="2073"/>
        </pc:sldMkLst>
      </pc:sldChg>
      <pc:sldChg chg="del ord">
        <pc:chgData name="Lorenzo Daieff" userId="1ff251e1-83a7-402e-8936-cd97f60143e2" providerId="ADAL" clId="{9376E29C-F628-479D-9AAA-3EF64A21B0F0}" dt="2022-09-05T14:54:38.115" v="1009" actId="2696"/>
        <pc:sldMkLst>
          <pc:docMk/>
          <pc:sldMk cId="44639123" sldId="2074"/>
        </pc:sldMkLst>
      </pc:sldChg>
      <pc:sldChg chg="add del">
        <pc:chgData name="Lorenzo Daieff" userId="1ff251e1-83a7-402e-8936-cd97f60143e2" providerId="ADAL" clId="{9376E29C-F628-479D-9AAA-3EF64A21B0F0}" dt="2022-09-07T18:15:26.590" v="15094" actId="47"/>
        <pc:sldMkLst>
          <pc:docMk/>
          <pc:sldMk cId="2723232322" sldId="2074"/>
        </pc:sldMkLst>
      </pc:sldChg>
      <pc:sldChg chg="del">
        <pc:chgData name="Lorenzo Daieff" userId="1ff251e1-83a7-402e-8936-cd97f60143e2" providerId="ADAL" clId="{9376E29C-F628-479D-9AAA-3EF64A21B0F0}" dt="2022-09-05T14:54:38.115" v="1009" actId="2696"/>
        <pc:sldMkLst>
          <pc:docMk/>
          <pc:sldMk cId="2973633638" sldId="2075"/>
        </pc:sldMkLst>
      </pc:sldChg>
      <pc:sldChg chg="add del">
        <pc:chgData name="Lorenzo Daieff" userId="1ff251e1-83a7-402e-8936-cd97f60143e2" providerId="ADAL" clId="{9376E29C-F628-479D-9AAA-3EF64A21B0F0}" dt="2022-09-07T18:15:26.590" v="15094" actId="47"/>
        <pc:sldMkLst>
          <pc:docMk/>
          <pc:sldMk cId="3397233019" sldId="2075"/>
        </pc:sldMkLst>
      </pc:sldChg>
      <pc:sldChg chg="add del">
        <pc:chgData name="Lorenzo Daieff" userId="1ff251e1-83a7-402e-8936-cd97f60143e2" providerId="ADAL" clId="{9376E29C-F628-479D-9AAA-3EF64A21B0F0}" dt="2022-09-07T18:15:26.590" v="15094" actId="47"/>
        <pc:sldMkLst>
          <pc:docMk/>
          <pc:sldMk cId="695699039" sldId="2076"/>
        </pc:sldMkLst>
      </pc:sldChg>
      <pc:sldChg chg="del ord">
        <pc:chgData name="Lorenzo Daieff" userId="1ff251e1-83a7-402e-8936-cd97f60143e2" providerId="ADAL" clId="{9376E29C-F628-479D-9AAA-3EF64A21B0F0}" dt="2022-09-05T14:54:38.115" v="1009" actId="2696"/>
        <pc:sldMkLst>
          <pc:docMk/>
          <pc:sldMk cId="1741046273" sldId="2076"/>
        </pc:sldMkLst>
      </pc:sldChg>
      <pc:sldChg chg="del">
        <pc:chgData name="Lorenzo Daieff" userId="1ff251e1-83a7-402e-8936-cd97f60143e2" providerId="ADAL" clId="{9376E29C-F628-479D-9AAA-3EF64A21B0F0}" dt="2022-09-05T14:54:38.115" v="1009" actId="2696"/>
        <pc:sldMkLst>
          <pc:docMk/>
          <pc:sldMk cId="954318802" sldId="2077"/>
        </pc:sldMkLst>
      </pc:sldChg>
      <pc:sldChg chg="add del">
        <pc:chgData name="Lorenzo Daieff" userId="1ff251e1-83a7-402e-8936-cd97f60143e2" providerId="ADAL" clId="{9376E29C-F628-479D-9AAA-3EF64A21B0F0}" dt="2022-09-07T18:15:26.590" v="15094" actId="47"/>
        <pc:sldMkLst>
          <pc:docMk/>
          <pc:sldMk cId="1268386810" sldId="2077"/>
        </pc:sldMkLst>
      </pc:sldChg>
      <pc:sldChg chg="addSp delSp modSp add del mod modClrScheme chgLayout">
        <pc:chgData name="Lorenzo Daieff" userId="1ff251e1-83a7-402e-8936-cd97f60143e2" providerId="ADAL" clId="{9376E29C-F628-479D-9AAA-3EF64A21B0F0}" dt="2022-09-09T18:02:46.822" v="41285" actId="47"/>
        <pc:sldMkLst>
          <pc:docMk/>
          <pc:sldMk cId="3194406887" sldId="2102"/>
        </pc:sldMkLst>
      </pc:sldChg>
      <pc:sldChg chg="addSp delSp modSp add del mod ord modClrScheme chgLayout modNotesTx">
        <pc:chgData name="Lorenzo Daieff" userId="1ff251e1-83a7-402e-8936-cd97f60143e2" providerId="ADAL" clId="{9376E29C-F628-479D-9AAA-3EF64A21B0F0}" dt="2022-09-09T18:02:46.822" v="41285" actId="47"/>
        <pc:sldMkLst>
          <pc:docMk/>
          <pc:sldMk cId="923288922" sldId="2105"/>
        </pc:sldMkLst>
      </pc:sldChg>
      <pc:sldChg chg="addSp delSp modSp add del mod modClrScheme chgLayout">
        <pc:chgData name="Lorenzo Daieff" userId="1ff251e1-83a7-402e-8936-cd97f60143e2" providerId="ADAL" clId="{9376E29C-F628-479D-9AAA-3EF64A21B0F0}" dt="2022-09-09T18:02:46.822" v="41285" actId="47"/>
        <pc:sldMkLst>
          <pc:docMk/>
          <pc:sldMk cId="3583443341" sldId="2106"/>
        </pc:sldMkLst>
      </pc:sldChg>
      <pc:sldChg chg="addSp delSp modSp add del mod modClrScheme chgLayout">
        <pc:chgData name="Lorenzo Daieff" userId="1ff251e1-83a7-402e-8936-cd97f60143e2" providerId="ADAL" clId="{9376E29C-F628-479D-9AAA-3EF64A21B0F0}" dt="2022-09-09T18:02:46.822" v="41285" actId="47"/>
        <pc:sldMkLst>
          <pc:docMk/>
          <pc:sldMk cId="3395961727" sldId="2112"/>
        </pc:sldMkLst>
      </pc:sldChg>
      <pc:sldChg chg="addSp delSp modSp add del mod modClrScheme chgLayout modNotesTx">
        <pc:chgData name="Lorenzo Daieff" userId="1ff251e1-83a7-402e-8936-cd97f60143e2" providerId="ADAL" clId="{9376E29C-F628-479D-9AAA-3EF64A21B0F0}" dt="2022-09-09T18:02:46.822" v="41285" actId="47"/>
        <pc:sldMkLst>
          <pc:docMk/>
          <pc:sldMk cId="1571537933" sldId="2114"/>
        </pc:sldMkLst>
      </pc:sldChg>
      <pc:sldChg chg="addSp delSp modSp add del mod ord modClrScheme chgLayout modNotesTx">
        <pc:chgData name="Lorenzo Daieff" userId="1ff251e1-83a7-402e-8936-cd97f60143e2" providerId="ADAL" clId="{9376E29C-F628-479D-9AAA-3EF64A21B0F0}" dt="2022-09-09T18:02:46.822" v="41285" actId="47"/>
        <pc:sldMkLst>
          <pc:docMk/>
          <pc:sldMk cId="1631866415" sldId="2115"/>
        </pc:sldMkLst>
      </pc:sldChg>
      <pc:sldChg chg="del">
        <pc:chgData name="Lorenzo Daieff" userId="1ff251e1-83a7-402e-8936-cd97f60143e2" providerId="ADAL" clId="{9376E29C-F628-479D-9AAA-3EF64A21B0F0}" dt="2022-09-05T14:13:13.299" v="153" actId="2696"/>
        <pc:sldMkLst>
          <pc:docMk/>
          <pc:sldMk cId="1879768310" sldId="2133"/>
        </pc:sldMkLst>
      </pc:sldChg>
      <pc:sldChg chg="add del">
        <pc:chgData name="Lorenzo Daieff" userId="1ff251e1-83a7-402e-8936-cd97f60143e2" providerId="ADAL" clId="{9376E29C-F628-479D-9AAA-3EF64A21B0F0}" dt="2022-09-07T18:15:26.590" v="15094" actId="47"/>
        <pc:sldMkLst>
          <pc:docMk/>
          <pc:sldMk cId="2147114810" sldId="2133"/>
        </pc:sldMkLst>
      </pc:sldChg>
      <pc:sldChg chg="addSp delSp modSp add del mod ord modNotesTx">
        <pc:chgData name="Lorenzo Daieff" userId="1ff251e1-83a7-402e-8936-cd97f60143e2" providerId="ADAL" clId="{9376E29C-F628-479D-9AAA-3EF64A21B0F0}" dt="2022-09-08T17:19:58.724" v="33866" actId="2696"/>
        <pc:sldMkLst>
          <pc:docMk/>
          <pc:sldMk cId="1899047229" sldId="2172"/>
        </pc:sldMkLst>
      </pc:sldChg>
      <pc:sldChg chg="modSp add del mod">
        <pc:chgData name="Lorenzo Daieff" userId="1ff251e1-83a7-402e-8936-cd97f60143e2" providerId="ADAL" clId="{9376E29C-F628-479D-9AAA-3EF64A21B0F0}" dt="2022-09-09T18:00:10.160" v="41217" actId="47"/>
        <pc:sldMkLst>
          <pc:docMk/>
          <pc:sldMk cId="2867024959" sldId="2172"/>
        </pc:sldMkLst>
      </pc:sldChg>
      <pc:sldChg chg="modSp add del mod">
        <pc:chgData name="Lorenzo Daieff" userId="1ff251e1-83a7-402e-8936-cd97f60143e2" providerId="ADAL" clId="{9376E29C-F628-479D-9AAA-3EF64A21B0F0}" dt="2022-09-09T17:57:52.048" v="41093" actId="47"/>
        <pc:sldMkLst>
          <pc:docMk/>
          <pc:sldMk cId="2930965976" sldId="2176"/>
        </pc:sldMkLst>
      </pc:sldChg>
      <pc:sldChg chg="addSp modSp add del mod modNotesTx">
        <pc:chgData name="Lorenzo Daieff" userId="1ff251e1-83a7-402e-8936-cd97f60143e2" providerId="ADAL" clId="{9376E29C-F628-479D-9AAA-3EF64A21B0F0}" dt="2022-09-08T13:01:31.123" v="28399" actId="2696"/>
        <pc:sldMkLst>
          <pc:docMk/>
          <pc:sldMk cId="2961454653" sldId="2176"/>
        </pc:sldMkLst>
      </pc:sldChg>
      <pc:sldChg chg="del">
        <pc:chgData name="Lorenzo Daieff" userId="1ff251e1-83a7-402e-8936-cd97f60143e2" providerId="ADAL" clId="{9376E29C-F628-479D-9AAA-3EF64A21B0F0}" dt="2022-09-05T14:12:07.944" v="35" actId="2696"/>
        <pc:sldMkLst>
          <pc:docMk/>
          <pc:sldMk cId="2328101774" sldId="2179"/>
        </pc:sldMkLst>
      </pc:sldChg>
      <pc:sldChg chg="addSp delSp modSp add mod ord delCm modCm modNotesTx">
        <pc:chgData name="Lorenzo Daieff" userId="1ff251e1-83a7-402e-8936-cd97f60143e2" providerId="ADAL" clId="{9376E29C-F628-479D-9AAA-3EF64A21B0F0}" dt="2022-09-26T20:12:09.360" v="41596" actId="113"/>
        <pc:sldMkLst>
          <pc:docMk/>
          <pc:sldMk cId="3990570116" sldId="2179"/>
        </pc:sldMkLst>
      </pc:sldChg>
      <pc:sldChg chg="del">
        <pc:chgData name="Lorenzo Daieff" userId="1ff251e1-83a7-402e-8936-cd97f60143e2" providerId="ADAL" clId="{9376E29C-F628-479D-9AAA-3EF64A21B0F0}" dt="2022-09-07T18:15:26.590" v="15094" actId="47"/>
        <pc:sldMkLst>
          <pc:docMk/>
          <pc:sldMk cId="1553623362" sldId="2181"/>
        </pc:sldMkLst>
      </pc:sldChg>
      <pc:sldChg chg="del">
        <pc:chgData name="Lorenzo Daieff" userId="1ff251e1-83a7-402e-8936-cd97f60143e2" providerId="ADAL" clId="{9376E29C-F628-479D-9AAA-3EF64A21B0F0}" dt="2022-09-05T14:13:13.299" v="153" actId="2696"/>
        <pc:sldMkLst>
          <pc:docMk/>
          <pc:sldMk cId="678075013" sldId="2182"/>
        </pc:sldMkLst>
      </pc:sldChg>
      <pc:sldChg chg="add del">
        <pc:chgData name="Lorenzo Daieff" userId="1ff251e1-83a7-402e-8936-cd97f60143e2" providerId="ADAL" clId="{9376E29C-F628-479D-9AAA-3EF64A21B0F0}" dt="2022-09-07T18:15:26.590" v="15094" actId="47"/>
        <pc:sldMkLst>
          <pc:docMk/>
          <pc:sldMk cId="1440842449" sldId="2182"/>
        </pc:sldMkLst>
      </pc:sldChg>
      <pc:sldChg chg="del">
        <pc:chgData name="Lorenzo Daieff" userId="1ff251e1-83a7-402e-8936-cd97f60143e2" providerId="ADAL" clId="{9376E29C-F628-479D-9AAA-3EF64A21B0F0}" dt="2022-09-05T14:12:18.994" v="37" actId="47"/>
        <pc:sldMkLst>
          <pc:docMk/>
          <pc:sldMk cId="847319417" sldId="2183"/>
        </pc:sldMkLst>
      </pc:sldChg>
      <pc:sldChg chg="add del">
        <pc:chgData name="Lorenzo Daieff" userId="1ff251e1-83a7-402e-8936-cd97f60143e2" providerId="ADAL" clId="{9376E29C-F628-479D-9AAA-3EF64A21B0F0}" dt="2022-09-07T18:15:26.590" v="15094" actId="47"/>
        <pc:sldMkLst>
          <pc:docMk/>
          <pc:sldMk cId="723169257" sldId="2184"/>
        </pc:sldMkLst>
      </pc:sldChg>
      <pc:sldChg chg="del">
        <pc:chgData name="Lorenzo Daieff" userId="1ff251e1-83a7-402e-8936-cd97f60143e2" providerId="ADAL" clId="{9376E29C-F628-479D-9AAA-3EF64A21B0F0}" dt="2022-09-05T14:13:13.299" v="153" actId="2696"/>
        <pc:sldMkLst>
          <pc:docMk/>
          <pc:sldMk cId="2520069382" sldId="2184"/>
        </pc:sldMkLst>
      </pc:sldChg>
      <pc:sldChg chg="addSp modSp del mod ord">
        <pc:chgData name="Lorenzo Daieff" userId="1ff251e1-83a7-402e-8936-cd97f60143e2" providerId="ADAL" clId="{9376E29C-F628-479D-9AAA-3EF64A21B0F0}" dt="2022-09-05T14:48:26.076" v="887" actId="47"/>
        <pc:sldMkLst>
          <pc:docMk/>
          <pc:sldMk cId="502021670" sldId="2185"/>
        </pc:sldMkLst>
      </pc:sldChg>
      <pc:sldChg chg="modSp mod">
        <pc:chgData name="Lorenzo Daieff" userId="1ff251e1-83a7-402e-8936-cd97f60143e2" providerId="ADAL" clId="{9376E29C-F628-479D-9AAA-3EF64A21B0F0}" dt="2022-09-08T19:33:10.016" v="37305"/>
        <pc:sldMkLst>
          <pc:docMk/>
          <pc:sldMk cId="2397766154" sldId="2186"/>
        </pc:sldMkLst>
      </pc:sldChg>
      <pc:sldChg chg="add del">
        <pc:chgData name="Lorenzo Daieff" userId="1ff251e1-83a7-402e-8936-cd97f60143e2" providerId="ADAL" clId="{9376E29C-F628-479D-9AAA-3EF64A21B0F0}" dt="2022-09-07T18:15:26.590" v="15094" actId="47"/>
        <pc:sldMkLst>
          <pc:docMk/>
          <pc:sldMk cId="2315030598" sldId="2187"/>
        </pc:sldMkLst>
      </pc:sldChg>
      <pc:sldChg chg="del">
        <pc:chgData name="Lorenzo Daieff" userId="1ff251e1-83a7-402e-8936-cd97f60143e2" providerId="ADAL" clId="{9376E29C-F628-479D-9AAA-3EF64A21B0F0}" dt="2022-09-05T14:15:00.717" v="183" actId="2696"/>
        <pc:sldMkLst>
          <pc:docMk/>
          <pc:sldMk cId="2621956759" sldId="2187"/>
        </pc:sldMkLst>
      </pc:sldChg>
      <pc:sldChg chg="del">
        <pc:chgData name="Lorenzo Daieff" userId="1ff251e1-83a7-402e-8936-cd97f60143e2" providerId="ADAL" clId="{9376E29C-F628-479D-9AAA-3EF64A21B0F0}" dt="2022-09-05T14:14:46.417" v="182" actId="47"/>
        <pc:sldMkLst>
          <pc:docMk/>
          <pc:sldMk cId="2418397900" sldId="2188"/>
        </pc:sldMkLst>
      </pc:sldChg>
      <pc:sldChg chg="del">
        <pc:chgData name="Lorenzo Daieff" userId="1ff251e1-83a7-402e-8936-cd97f60143e2" providerId="ADAL" clId="{9376E29C-F628-479D-9AAA-3EF64A21B0F0}" dt="2022-09-05T14:56:06.674" v="1059" actId="47"/>
        <pc:sldMkLst>
          <pc:docMk/>
          <pc:sldMk cId="1277868711" sldId="2189"/>
        </pc:sldMkLst>
      </pc:sldChg>
      <pc:sldChg chg="del">
        <pc:chgData name="Lorenzo Daieff" userId="1ff251e1-83a7-402e-8936-cd97f60143e2" providerId="ADAL" clId="{9376E29C-F628-479D-9AAA-3EF64A21B0F0}" dt="2022-09-05T14:54:32.455" v="1007" actId="47"/>
        <pc:sldMkLst>
          <pc:docMk/>
          <pc:sldMk cId="2577145922" sldId="2190"/>
        </pc:sldMkLst>
      </pc:sldChg>
      <pc:sldChg chg="del">
        <pc:chgData name="Lorenzo Daieff" userId="1ff251e1-83a7-402e-8936-cd97f60143e2" providerId="ADAL" clId="{9376E29C-F628-479D-9AAA-3EF64A21B0F0}" dt="2022-09-05T14:54:34.904" v="1008" actId="47"/>
        <pc:sldMkLst>
          <pc:docMk/>
          <pc:sldMk cId="1153232345" sldId="2191"/>
        </pc:sldMkLst>
      </pc:sldChg>
      <pc:sldChg chg="del">
        <pc:chgData name="Lorenzo Daieff" userId="1ff251e1-83a7-402e-8936-cd97f60143e2" providerId="ADAL" clId="{9376E29C-F628-479D-9AAA-3EF64A21B0F0}" dt="2022-09-07T18:15:26.590" v="15094" actId="47"/>
        <pc:sldMkLst>
          <pc:docMk/>
          <pc:sldMk cId="3132860554" sldId="2192"/>
        </pc:sldMkLst>
      </pc:sldChg>
      <pc:sldChg chg="add del">
        <pc:chgData name="Lorenzo Daieff" userId="1ff251e1-83a7-402e-8936-cd97f60143e2" providerId="ADAL" clId="{9376E29C-F628-479D-9AAA-3EF64A21B0F0}" dt="2022-09-07T18:15:26.590" v="15094" actId="47"/>
        <pc:sldMkLst>
          <pc:docMk/>
          <pc:sldMk cId="3573122520" sldId="2193"/>
        </pc:sldMkLst>
      </pc:sldChg>
      <pc:sldChg chg="del">
        <pc:chgData name="Lorenzo Daieff" userId="1ff251e1-83a7-402e-8936-cd97f60143e2" providerId="ADAL" clId="{9376E29C-F628-479D-9AAA-3EF64A21B0F0}" dt="2022-09-05T14:13:56.739" v="175" actId="2696"/>
        <pc:sldMkLst>
          <pc:docMk/>
          <pc:sldMk cId="3678725290" sldId="2193"/>
        </pc:sldMkLst>
      </pc:sldChg>
      <pc:sldChg chg="add del">
        <pc:chgData name="Lorenzo Daieff" userId="1ff251e1-83a7-402e-8936-cd97f60143e2" providerId="ADAL" clId="{9376E29C-F628-479D-9AAA-3EF64A21B0F0}" dt="2022-09-07T18:15:26.590" v="15094" actId="47"/>
        <pc:sldMkLst>
          <pc:docMk/>
          <pc:sldMk cId="3181127084" sldId="2194"/>
        </pc:sldMkLst>
      </pc:sldChg>
      <pc:sldChg chg="del">
        <pc:chgData name="Lorenzo Daieff" userId="1ff251e1-83a7-402e-8936-cd97f60143e2" providerId="ADAL" clId="{9376E29C-F628-479D-9AAA-3EF64A21B0F0}" dt="2022-09-05T14:14:15.784" v="177" actId="2696"/>
        <pc:sldMkLst>
          <pc:docMk/>
          <pc:sldMk cId="3339291905" sldId="2194"/>
        </pc:sldMkLst>
      </pc:sldChg>
      <pc:sldChg chg="del">
        <pc:chgData name="Lorenzo Daieff" userId="1ff251e1-83a7-402e-8936-cd97f60143e2" providerId="ADAL" clId="{9376E29C-F628-479D-9AAA-3EF64A21B0F0}" dt="2022-09-05T14:55:49.196" v="1031" actId="2696"/>
        <pc:sldMkLst>
          <pc:docMk/>
          <pc:sldMk cId="796742044" sldId="2196"/>
        </pc:sldMkLst>
      </pc:sldChg>
      <pc:sldChg chg="add del">
        <pc:chgData name="Lorenzo Daieff" userId="1ff251e1-83a7-402e-8936-cd97f60143e2" providerId="ADAL" clId="{9376E29C-F628-479D-9AAA-3EF64A21B0F0}" dt="2022-09-07T18:15:26.590" v="15094" actId="47"/>
        <pc:sldMkLst>
          <pc:docMk/>
          <pc:sldMk cId="2136762171" sldId="2196"/>
        </pc:sldMkLst>
      </pc:sldChg>
      <pc:sldChg chg="modSp del mod ord">
        <pc:chgData name="Lorenzo Daieff" userId="1ff251e1-83a7-402e-8936-cd97f60143e2" providerId="ADAL" clId="{9376E29C-F628-479D-9AAA-3EF64A21B0F0}" dt="2022-09-07T18:15:26.590" v="15094" actId="47"/>
        <pc:sldMkLst>
          <pc:docMk/>
          <pc:sldMk cId="2557262132" sldId="2197"/>
        </pc:sldMkLst>
      </pc:sldChg>
      <pc:sldChg chg="del">
        <pc:chgData name="Lorenzo Daieff" userId="1ff251e1-83a7-402e-8936-cd97f60143e2" providerId="ADAL" clId="{9376E29C-F628-479D-9AAA-3EF64A21B0F0}" dt="2022-09-07T18:15:26.590" v="15094" actId="47"/>
        <pc:sldMkLst>
          <pc:docMk/>
          <pc:sldMk cId="2653384336" sldId="2198"/>
        </pc:sldMkLst>
      </pc:sldChg>
      <pc:sldChg chg="del modNotesTx">
        <pc:chgData name="Lorenzo Daieff" userId="1ff251e1-83a7-402e-8936-cd97f60143e2" providerId="ADAL" clId="{9376E29C-F628-479D-9AAA-3EF64A21B0F0}" dt="2022-09-07T18:15:26.590" v="15094" actId="47"/>
        <pc:sldMkLst>
          <pc:docMk/>
          <pc:sldMk cId="3699921746" sldId="2199"/>
        </pc:sldMkLst>
      </pc:sldChg>
      <pc:sldChg chg="del">
        <pc:chgData name="Lorenzo Daieff" userId="1ff251e1-83a7-402e-8936-cd97f60143e2" providerId="ADAL" clId="{9376E29C-F628-479D-9AAA-3EF64A21B0F0}" dt="2022-09-05T14:15:59.922" v="187" actId="47"/>
        <pc:sldMkLst>
          <pc:docMk/>
          <pc:sldMk cId="269605214" sldId="2200"/>
        </pc:sldMkLst>
      </pc:sldChg>
      <pc:sldChg chg="addSp delSp modSp add del mod ord modNotesTx">
        <pc:chgData name="Lorenzo Daieff" userId="1ff251e1-83a7-402e-8936-cd97f60143e2" providerId="ADAL" clId="{9376E29C-F628-479D-9AAA-3EF64A21B0F0}" dt="2022-09-09T18:00:10.160" v="41217" actId="47"/>
        <pc:sldMkLst>
          <pc:docMk/>
          <pc:sldMk cId="2778052954" sldId="2201"/>
        </pc:sldMkLst>
      </pc:sldChg>
      <pc:sldChg chg="modSp del mod">
        <pc:chgData name="Lorenzo Daieff" userId="1ff251e1-83a7-402e-8936-cd97f60143e2" providerId="ADAL" clId="{9376E29C-F628-479D-9AAA-3EF64A21B0F0}" dt="2022-09-07T11:51:39.502" v="12877" actId="2696"/>
        <pc:sldMkLst>
          <pc:docMk/>
          <pc:sldMk cId="3735671471" sldId="2201"/>
        </pc:sldMkLst>
      </pc:sldChg>
      <pc:sldChg chg="modSp del mod">
        <pc:chgData name="Lorenzo Daieff" userId="1ff251e1-83a7-402e-8936-cd97f60143e2" providerId="ADAL" clId="{9376E29C-F628-479D-9AAA-3EF64A21B0F0}" dt="2022-09-07T18:15:26.590" v="15094" actId="47"/>
        <pc:sldMkLst>
          <pc:docMk/>
          <pc:sldMk cId="3775462493" sldId="2204"/>
        </pc:sldMkLst>
      </pc:sldChg>
      <pc:sldChg chg="del">
        <pc:chgData name="Lorenzo Daieff" userId="1ff251e1-83a7-402e-8936-cd97f60143e2" providerId="ADAL" clId="{9376E29C-F628-479D-9AAA-3EF64A21B0F0}" dt="2022-09-07T18:15:26.590" v="15094" actId="47"/>
        <pc:sldMkLst>
          <pc:docMk/>
          <pc:sldMk cId="1323764756" sldId="2205"/>
        </pc:sldMkLst>
      </pc:sldChg>
      <pc:sldChg chg="del">
        <pc:chgData name="Lorenzo Daieff" userId="1ff251e1-83a7-402e-8936-cd97f60143e2" providerId="ADAL" clId="{9376E29C-F628-479D-9AAA-3EF64A21B0F0}" dt="2022-09-05T14:14:15.784" v="177" actId="2696"/>
        <pc:sldMkLst>
          <pc:docMk/>
          <pc:sldMk cId="1170658346" sldId="2206"/>
        </pc:sldMkLst>
      </pc:sldChg>
      <pc:sldChg chg="add del">
        <pc:chgData name="Lorenzo Daieff" userId="1ff251e1-83a7-402e-8936-cd97f60143e2" providerId="ADAL" clId="{9376E29C-F628-479D-9AAA-3EF64A21B0F0}" dt="2022-09-07T18:15:26.590" v="15094" actId="47"/>
        <pc:sldMkLst>
          <pc:docMk/>
          <pc:sldMk cId="2613061450" sldId="2206"/>
        </pc:sldMkLst>
      </pc:sldChg>
      <pc:sldChg chg="add del">
        <pc:chgData name="Lorenzo Daieff" userId="1ff251e1-83a7-402e-8936-cd97f60143e2" providerId="ADAL" clId="{9376E29C-F628-479D-9AAA-3EF64A21B0F0}" dt="2022-09-07T18:15:26.590" v="15094" actId="47"/>
        <pc:sldMkLst>
          <pc:docMk/>
          <pc:sldMk cId="840001760" sldId="2207"/>
        </pc:sldMkLst>
      </pc:sldChg>
      <pc:sldChg chg="del">
        <pc:chgData name="Lorenzo Daieff" userId="1ff251e1-83a7-402e-8936-cd97f60143e2" providerId="ADAL" clId="{9376E29C-F628-479D-9AAA-3EF64A21B0F0}" dt="2022-09-05T14:14:15.784" v="177" actId="2696"/>
        <pc:sldMkLst>
          <pc:docMk/>
          <pc:sldMk cId="2466445012" sldId="2207"/>
        </pc:sldMkLst>
      </pc:sldChg>
      <pc:sldChg chg="add del">
        <pc:chgData name="Lorenzo Daieff" userId="1ff251e1-83a7-402e-8936-cd97f60143e2" providerId="ADAL" clId="{9376E29C-F628-479D-9AAA-3EF64A21B0F0}" dt="2022-09-07T18:15:26.590" v="15094" actId="47"/>
        <pc:sldMkLst>
          <pc:docMk/>
          <pc:sldMk cId="972357651" sldId="2208"/>
        </pc:sldMkLst>
      </pc:sldChg>
      <pc:sldChg chg="del">
        <pc:chgData name="Lorenzo Daieff" userId="1ff251e1-83a7-402e-8936-cd97f60143e2" providerId="ADAL" clId="{9376E29C-F628-479D-9AAA-3EF64A21B0F0}" dt="2022-09-05T14:13:56.739" v="175" actId="2696"/>
        <pc:sldMkLst>
          <pc:docMk/>
          <pc:sldMk cId="1091336165" sldId="2208"/>
        </pc:sldMkLst>
      </pc:sldChg>
      <pc:sldChg chg="del">
        <pc:chgData name="Lorenzo Daieff" userId="1ff251e1-83a7-402e-8936-cd97f60143e2" providerId="ADAL" clId="{9376E29C-F628-479D-9AAA-3EF64A21B0F0}" dt="2022-09-05T14:13:56.739" v="175" actId="2696"/>
        <pc:sldMkLst>
          <pc:docMk/>
          <pc:sldMk cId="567615192" sldId="2209"/>
        </pc:sldMkLst>
      </pc:sldChg>
      <pc:sldChg chg="add del">
        <pc:chgData name="Lorenzo Daieff" userId="1ff251e1-83a7-402e-8936-cd97f60143e2" providerId="ADAL" clId="{9376E29C-F628-479D-9AAA-3EF64A21B0F0}" dt="2022-09-07T18:15:26.590" v="15094" actId="47"/>
        <pc:sldMkLst>
          <pc:docMk/>
          <pc:sldMk cId="4137329245" sldId="2209"/>
        </pc:sldMkLst>
      </pc:sldChg>
      <pc:sldChg chg="add del">
        <pc:chgData name="Lorenzo Daieff" userId="1ff251e1-83a7-402e-8936-cd97f60143e2" providerId="ADAL" clId="{9376E29C-F628-479D-9AAA-3EF64A21B0F0}" dt="2022-09-07T18:15:26.590" v="15094" actId="47"/>
        <pc:sldMkLst>
          <pc:docMk/>
          <pc:sldMk cId="347801485" sldId="2210"/>
        </pc:sldMkLst>
      </pc:sldChg>
      <pc:sldChg chg="del">
        <pc:chgData name="Lorenzo Daieff" userId="1ff251e1-83a7-402e-8936-cd97f60143e2" providerId="ADAL" clId="{9376E29C-F628-479D-9AAA-3EF64A21B0F0}" dt="2022-09-05T14:14:15.784" v="177" actId="2696"/>
        <pc:sldMkLst>
          <pc:docMk/>
          <pc:sldMk cId="3421758921" sldId="2210"/>
        </pc:sldMkLst>
      </pc:sldChg>
      <pc:sldChg chg="del">
        <pc:chgData name="Lorenzo Daieff" userId="1ff251e1-83a7-402e-8936-cd97f60143e2" providerId="ADAL" clId="{9376E29C-F628-479D-9AAA-3EF64A21B0F0}" dt="2022-09-05T14:14:15.784" v="177" actId="2696"/>
        <pc:sldMkLst>
          <pc:docMk/>
          <pc:sldMk cId="2796172694" sldId="2211"/>
        </pc:sldMkLst>
      </pc:sldChg>
      <pc:sldChg chg="add del">
        <pc:chgData name="Lorenzo Daieff" userId="1ff251e1-83a7-402e-8936-cd97f60143e2" providerId="ADAL" clId="{9376E29C-F628-479D-9AAA-3EF64A21B0F0}" dt="2022-09-07T18:15:26.590" v="15094" actId="47"/>
        <pc:sldMkLst>
          <pc:docMk/>
          <pc:sldMk cId="3159673942" sldId="2211"/>
        </pc:sldMkLst>
      </pc:sldChg>
      <pc:sldChg chg="del">
        <pc:chgData name="Lorenzo Daieff" userId="1ff251e1-83a7-402e-8936-cd97f60143e2" providerId="ADAL" clId="{9376E29C-F628-479D-9AAA-3EF64A21B0F0}" dt="2022-09-05T14:53:53.603" v="1000" actId="47"/>
        <pc:sldMkLst>
          <pc:docMk/>
          <pc:sldMk cId="3573796012" sldId="2212"/>
        </pc:sldMkLst>
      </pc:sldChg>
      <pc:sldChg chg="addSp modSp add del mod ord modShow">
        <pc:chgData name="Lorenzo Daieff" userId="1ff251e1-83a7-402e-8936-cd97f60143e2" providerId="ADAL" clId="{9376E29C-F628-479D-9AAA-3EF64A21B0F0}" dt="2022-09-09T18:00:10.160" v="41217" actId="47"/>
        <pc:sldMkLst>
          <pc:docMk/>
          <pc:sldMk cId="3110966320" sldId="2215"/>
        </pc:sldMkLst>
      </pc:sldChg>
      <pc:sldChg chg="del ord">
        <pc:chgData name="Lorenzo Daieff" userId="1ff251e1-83a7-402e-8936-cd97f60143e2" providerId="ADAL" clId="{9376E29C-F628-479D-9AAA-3EF64A21B0F0}" dt="2022-09-07T18:10:53.660" v="14907" actId="2696"/>
        <pc:sldMkLst>
          <pc:docMk/>
          <pc:sldMk cId="3127192585" sldId="2215"/>
        </pc:sldMkLst>
      </pc:sldChg>
      <pc:sldChg chg="addSp modSp add mod delCm modCm">
        <pc:chgData name="Lorenzo Daieff" userId="1ff251e1-83a7-402e-8936-cd97f60143e2" providerId="ADAL" clId="{9376E29C-F628-479D-9AAA-3EF64A21B0F0}" dt="2022-09-26T20:12:52.154" v="41610" actId="14100"/>
        <pc:sldMkLst>
          <pc:docMk/>
          <pc:sldMk cId="2010151530" sldId="2216"/>
        </pc:sldMkLst>
      </pc:sldChg>
      <pc:sldChg chg="del">
        <pc:chgData name="Lorenzo Daieff" userId="1ff251e1-83a7-402e-8936-cd97f60143e2" providerId="ADAL" clId="{9376E29C-F628-479D-9AAA-3EF64A21B0F0}" dt="2022-09-05T14:12:07.944" v="35" actId="2696"/>
        <pc:sldMkLst>
          <pc:docMk/>
          <pc:sldMk cId="3426631090" sldId="2216"/>
        </pc:sldMkLst>
      </pc:sldChg>
      <pc:sldChg chg="del">
        <pc:chgData name="Lorenzo Daieff" userId="1ff251e1-83a7-402e-8936-cd97f60143e2" providerId="ADAL" clId="{9376E29C-F628-479D-9AAA-3EF64A21B0F0}" dt="2022-09-05T14:12:07.944" v="35" actId="2696"/>
        <pc:sldMkLst>
          <pc:docMk/>
          <pc:sldMk cId="296163068" sldId="2217"/>
        </pc:sldMkLst>
      </pc:sldChg>
      <pc:sldChg chg="delSp modSp add mod delCm modCm modNotesTx">
        <pc:chgData name="Lorenzo Daieff" userId="1ff251e1-83a7-402e-8936-cd97f60143e2" providerId="ADAL" clId="{9376E29C-F628-479D-9AAA-3EF64A21B0F0}" dt="2022-09-09T18:04:26.860" v="41467"/>
        <pc:sldMkLst>
          <pc:docMk/>
          <pc:sldMk cId="926713193" sldId="2217"/>
        </pc:sldMkLst>
      </pc:sldChg>
      <pc:sldChg chg="del">
        <pc:chgData name="Lorenzo Daieff" userId="1ff251e1-83a7-402e-8936-cd97f60143e2" providerId="ADAL" clId="{9376E29C-F628-479D-9AAA-3EF64A21B0F0}" dt="2022-09-05T14:12:07.944" v="35" actId="2696"/>
        <pc:sldMkLst>
          <pc:docMk/>
          <pc:sldMk cId="1141598700" sldId="2218"/>
        </pc:sldMkLst>
      </pc:sldChg>
      <pc:sldChg chg="modSp add del mod">
        <pc:chgData name="Lorenzo Daieff" userId="1ff251e1-83a7-402e-8936-cd97f60143e2" providerId="ADAL" clId="{9376E29C-F628-479D-9AAA-3EF64A21B0F0}" dt="2022-09-07T18:20:36.949" v="15185" actId="47"/>
        <pc:sldMkLst>
          <pc:docMk/>
          <pc:sldMk cId="2754648831" sldId="2218"/>
        </pc:sldMkLst>
      </pc:sldChg>
      <pc:sldChg chg="del">
        <pc:chgData name="Lorenzo Daieff" userId="1ff251e1-83a7-402e-8936-cd97f60143e2" providerId="ADAL" clId="{9376E29C-F628-479D-9AAA-3EF64A21B0F0}" dt="2022-09-05T14:15:23.462" v="185" actId="47"/>
        <pc:sldMkLst>
          <pc:docMk/>
          <pc:sldMk cId="453098902" sldId="2219"/>
        </pc:sldMkLst>
      </pc:sldChg>
      <pc:sldChg chg="del">
        <pc:chgData name="Lorenzo Daieff" userId="1ff251e1-83a7-402e-8936-cd97f60143e2" providerId="ADAL" clId="{9376E29C-F628-479D-9AAA-3EF64A21B0F0}" dt="2022-09-05T14:16:07.411" v="189" actId="2696"/>
        <pc:sldMkLst>
          <pc:docMk/>
          <pc:sldMk cId="1125484209" sldId="2220"/>
        </pc:sldMkLst>
      </pc:sldChg>
      <pc:sldChg chg="add del">
        <pc:chgData name="Lorenzo Daieff" userId="1ff251e1-83a7-402e-8936-cd97f60143e2" providerId="ADAL" clId="{9376E29C-F628-479D-9AAA-3EF64A21B0F0}" dt="2022-09-07T18:15:26.590" v="15094" actId="47"/>
        <pc:sldMkLst>
          <pc:docMk/>
          <pc:sldMk cId="2991803060" sldId="2220"/>
        </pc:sldMkLst>
      </pc:sldChg>
      <pc:sldChg chg="del">
        <pc:chgData name="Lorenzo Daieff" userId="1ff251e1-83a7-402e-8936-cd97f60143e2" providerId="ADAL" clId="{9376E29C-F628-479D-9AAA-3EF64A21B0F0}" dt="2022-09-05T14:12:07.944" v="35" actId="2696"/>
        <pc:sldMkLst>
          <pc:docMk/>
          <pc:sldMk cId="711200391" sldId="2221"/>
        </pc:sldMkLst>
      </pc:sldChg>
      <pc:sldChg chg="modSp add del mod modCm">
        <pc:chgData name="Lorenzo Daieff" userId="1ff251e1-83a7-402e-8936-cd97f60143e2" providerId="ADAL" clId="{9376E29C-F628-479D-9AAA-3EF64A21B0F0}" dt="2022-09-08T18:26:58.736" v="34919" actId="2696"/>
        <pc:sldMkLst>
          <pc:docMk/>
          <pc:sldMk cId="1085863760" sldId="2221"/>
        </pc:sldMkLst>
      </pc:sldChg>
      <pc:sldChg chg="modSp add del mod">
        <pc:chgData name="Lorenzo Daieff" userId="1ff251e1-83a7-402e-8936-cd97f60143e2" providerId="ADAL" clId="{9376E29C-F628-479D-9AAA-3EF64A21B0F0}" dt="2022-09-09T18:00:10.160" v="41217" actId="47"/>
        <pc:sldMkLst>
          <pc:docMk/>
          <pc:sldMk cId="2002040724" sldId="2221"/>
        </pc:sldMkLst>
      </pc:sldChg>
      <pc:sldChg chg="del">
        <pc:chgData name="Lorenzo Daieff" userId="1ff251e1-83a7-402e-8936-cd97f60143e2" providerId="ADAL" clId="{9376E29C-F628-479D-9AAA-3EF64A21B0F0}" dt="2022-09-05T14:12:07.944" v="35" actId="2696"/>
        <pc:sldMkLst>
          <pc:docMk/>
          <pc:sldMk cId="1119301173" sldId="2222"/>
        </pc:sldMkLst>
      </pc:sldChg>
      <pc:sldChg chg="delSp modSp add mod">
        <pc:chgData name="Lorenzo Daieff" userId="1ff251e1-83a7-402e-8936-cd97f60143e2" providerId="ADAL" clId="{9376E29C-F628-479D-9AAA-3EF64A21B0F0}" dt="2022-10-25T19:48:42.683" v="44187" actId="113"/>
        <pc:sldMkLst>
          <pc:docMk/>
          <pc:sldMk cId="1800401499" sldId="2222"/>
        </pc:sldMkLst>
      </pc:sldChg>
      <pc:sldChg chg="del">
        <pc:chgData name="Lorenzo Daieff" userId="1ff251e1-83a7-402e-8936-cd97f60143e2" providerId="ADAL" clId="{9376E29C-F628-479D-9AAA-3EF64A21B0F0}" dt="2022-09-05T14:14:29.337" v="179" actId="47"/>
        <pc:sldMkLst>
          <pc:docMk/>
          <pc:sldMk cId="3036273869" sldId="2223"/>
        </pc:sldMkLst>
      </pc:sldChg>
      <pc:sldChg chg="del">
        <pc:chgData name="Lorenzo Daieff" userId="1ff251e1-83a7-402e-8936-cd97f60143e2" providerId="ADAL" clId="{9376E29C-F628-479D-9AAA-3EF64A21B0F0}" dt="2022-09-05T14:14:35.069" v="180" actId="2696"/>
        <pc:sldMkLst>
          <pc:docMk/>
          <pc:sldMk cId="3244250505" sldId="2224"/>
        </pc:sldMkLst>
      </pc:sldChg>
      <pc:sldChg chg="modSp add mod">
        <pc:chgData name="Lorenzo Daieff" userId="1ff251e1-83a7-402e-8936-cd97f60143e2" providerId="ADAL" clId="{9376E29C-F628-479D-9AAA-3EF64A21B0F0}" dt="2022-09-08T19:54:27.100" v="38282" actId="20577"/>
        <pc:sldMkLst>
          <pc:docMk/>
          <pc:sldMk cId="4252224646" sldId="2224"/>
        </pc:sldMkLst>
      </pc:sldChg>
      <pc:sldChg chg="del">
        <pc:chgData name="Lorenzo Daieff" userId="1ff251e1-83a7-402e-8936-cd97f60143e2" providerId="ADAL" clId="{9376E29C-F628-479D-9AAA-3EF64A21B0F0}" dt="2022-09-05T14:10:37.766" v="3" actId="47"/>
        <pc:sldMkLst>
          <pc:docMk/>
          <pc:sldMk cId="25972917" sldId="2225"/>
        </pc:sldMkLst>
      </pc:sldChg>
      <pc:sldChg chg="del">
        <pc:chgData name="Lorenzo Daieff" userId="1ff251e1-83a7-402e-8936-cd97f60143e2" providerId="ADAL" clId="{9376E29C-F628-479D-9AAA-3EF64A21B0F0}" dt="2022-09-05T14:16:03.520" v="188" actId="47"/>
        <pc:sldMkLst>
          <pc:docMk/>
          <pc:sldMk cId="1126292012" sldId="2228"/>
        </pc:sldMkLst>
      </pc:sldChg>
      <pc:sldChg chg="del">
        <pc:chgData name="Lorenzo Daieff" userId="1ff251e1-83a7-402e-8936-cd97f60143e2" providerId="ADAL" clId="{9376E29C-F628-479D-9AAA-3EF64A21B0F0}" dt="2022-09-05T14:15:59.922" v="187" actId="47"/>
        <pc:sldMkLst>
          <pc:docMk/>
          <pc:sldMk cId="189049083" sldId="2229"/>
        </pc:sldMkLst>
      </pc:sldChg>
      <pc:sldChg chg="modSp del mod">
        <pc:chgData name="Lorenzo Daieff" userId="1ff251e1-83a7-402e-8936-cd97f60143e2" providerId="ADAL" clId="{9376E29C-F628-479D-9AAA-3EF64A21B0F0}" dt="2022-09-07T18:15:26.590" v="15094" actId="47"/>
        <pc:sldMkLst>
          <pc:docMk/>
          <pc:sldMk cId="1652634065" sldId="2230"/>
        </pc:sldMkLst>
      </pc:sldChg>
      <pc:sldChg chg="del">
        <pc:chgData name="Lorenzo Daieff" userId="1ff251e1-83a7-402e-8936-cd97f60143e2" providerId="ADAL" clId="{9376E29C-F628-479D-9AAA-3EF64A21B0F0}" dt="2022-09-05T14:15:59.922" v="187" actId="47"/>
        <pc:sldMkLst>
          <pc:docMk/>
          <pc:sldMk cId="2688493127" sldId="2231"/>
        </pc:sldMkLst>
      </pc:sldChg>
      <pc:sldChg chg="del">
        <pc:chgData name="Lorenzo Daieff" userId="1ff251e1-83a7-402e-8936-cd97f60143e2" providerId="ADAL" clId="{9376E29C-F628-479D-9AAA-3EF64A21B0F0}" dt="2022-09-05T14:15:29.395" v="186" actId="47"/>
        <pc:sldMkLst>
          <pc:docMk/>
          <pc:sldMk cId="1739587242" sldId="2232"/>
        </pc:sldMkLst>
      </pc:sldChg>
      <pc:sldChg chg="add del">
        <pc:chgData name="Lorenzo Daieff" userId="1ff251e1-83a7-402e-8936-cd97f60143e2" providerId="ADAL" clId="{9376E29C-F628-479D-9AAA-3EF64A21B0F0}" dt="2022-09-07T18:10:53.660" v="14907" actId="2696"/>
        <pc:sldMkLst>
          <pc:docMk/>
          <pc:sldMk cId="29851602" sldId="2234"/>
        </pc:sldMkLst>
      </pc:sldChg>
      <pc:sldChg chg="modSp add del mod ord">
        <pc:chgData name="Lorenzo Daieff" userId="1ff251e1-83a7-402e-8936-cd97f60143e2" providerId="ADAL" clId="{9376E29C-F628-479D-9AAA-3EF64A21B0F0}" dt="2022-09-09T18:00:10.160" v="41217" actId="47"/>
        <pc:sldMkLst>
          <pc:docMk/>
          <pc:sldMk cId="266724622" sldId="2234"/>
        </pc:sldMkLst>
      </pc:sldChg>
      <pc:sldChg chg="del">
        <pc:chgData name="Lorenzo Daieff" userId="1ff251e1-83a7-402e-8936-cd97f60143e2" providerId="ADAL" clId="{9376E29C-F628-479D-9AAA-3EF64A21B0F0}" dt="2022-09-05T14:14:35.069" v="180" actId="2696"/>
        <pc:sldMkLst>
          <pc:docMk/>
          <pc:sldMk cId="2065870334" sldId="2234"/>
        </pc:sldMkLst>
      </pc:sldChg>
      <pc:sldChg chg="del">
        <pc:chgData name="Lorenzo Daieff" userId="1ff251e1-83a7-402e-8936-cd97f60143e2" providerId="ADAL" clId="{9376E29C-F628-479D-9AAA-3EF64A21B0F0}" dt="2022-09-05T14:14:35.069" v="180" actId="2696"/>
        <pc:sldMkLst>
          <pc:docMk/>
          <pc:sldMk cId="915735487" sldId="2235"/>
        </pc:sldMkLst>
      </pc:sldChg>
      <pc:sldChg chg="addSp delSp modSp add mod ord modShow delCm modCm">
        <pc:chgData name="Lorenzo Daieff" userId="1ff251e1-83a7-402e-8936-cd97f60143e2" providerId="ADAL" clId="{9376E29C-F628-479D-9AAA-3EF64A21B0F0}" dt="2022-09-09T18:14:30.990" v="41534" actId="20577"/>
        <pc:sldMkLst>
          <pc:docMk/>
          <pc:sldMk cId="4114422946" sldId="2235"/>
        </pc:sldMkLst>
      </pc:sldChg>
      <pc:sldChg chg="modSp add mod delCm modCm">
        <pc:chgData name="Lorenzo Daieff" userId="1ff251e1-83a7-402e-8936-cd97f60143e2" providerId="ADAL" clId="{9376E29C-F628-479D-9AAA-3EF64A21B0F0}" dt="2022-09-09T18:09:06.171" v="41485" actId="20577"/>
        <pc:sldMkLst>
          <pc:docMk/>
          <pc:sldMk cId="1254314037" sldId="2236"/>
        </pc:sldMkLst>
      </pc:sldChg>
      <pc:sldChg chg="del">
        <pc:chgData name="Lorenzo Daieff" userId="1ff251e1-83a7-402e-8936-cd97f60143e2" providerId="ADAL" clId="{9376E29C-F628-479D-9AAA-3EF64A21B0F0}" dt="2022-09-05T14:12:07.944" v="35" actId="2696"/>
        <pc:sldMkLst>
          <pc:docMk/>
          <pc:sldMk cId="3893411602" sldId="2236"/>
        </pc:sldMkLst>
      </pc:sldChg>
      <pc:sldChg chg="add del ord">
        <pc:chgData name="Lorenzo Daieff" userId="1ff251e1-83a7-402e-8936-cd97f60143e2" providerId="ADAL" clId="{9376E29C-F628-479D-9AAA-3EF64A21B0F0}" dt="2022-09-07T18:10:53.660" v="14907" actId="2696"/>
        <pc:sldMkLst>
          <pc:docMk/>
          <pc:sldMk cId="1497972097" sldId="2238"/>
        </pc:sldMkLst>
      </pc:sldChg>
      <pc:sldChg chg="del">
        <pc:chgData name="Lorenzo Daieff" userId="1ff251e1-83a7-402e-8936-cd97f60143e2" providerId="ADAL" clId="{9376E29C-F628-479D-9AAA-3EF64A21B0F0}" dt="2022-09-05T14:14:35.069" v="180" actId="2696"/>
        <pc:sldMkLst>
          <pc:docMk/>
          <pc:sldMk cId="2641130934" sldId="2238"/>
        </pc:sldMkLst>
      </pc:sldChg>
      <pc:sldChg chg="modSp add del mod ord">
        <pc:chgData name="Lorenzo Daieff" userId="1ff251e1-83a7-402e-8936-cd97f60143e2" providerId="ADAL" clId="{9376E29C-F628-479D-9AAA-3EF64A21B0F0}" dt="2022-09-09T18:00:10.160" v="41217" actId="47"/>
        <pc:sldMkLst>
          <pc:docMk/>
          <pc:sldMk cId="3763387591" sldId="2238"/>
        </pc:sldMkLst>
      </pc:sldChg>
      <pc:sldChg chg="del">
        <pc:chgData name="Lorenzo Daieff" userId="1ff251e1-83a7-402e-8936-cd97f60143e2" providerId="ADAL" clId="{9376E29C-F628-479D-9AAA-3EF64A21B0F0}" dt="2022-09-05T14:11:29.857" v="31" actId="47"/>
        <pc:sldMkLst>
          <pc:docMk/>
          <pc:sldMk cId="1140329041" sldId="2240"/>
        </pc:sldMkLst>
      </pc:sldChg>
      <pc:sldChg chg="del">
        <pc:chgData name="Lorenzo Daieff" userId="1ff251e1-83a7-402e-8936-cd97f60143e2" providerId="ADAL" clId="{9376E29C-F628-479D-9AAA-3EF64A21B0F0}" dt="2022-09-05T14:10:35.328" v="2" actId="47"/>
        <pc:sldMkLst>
          <pc:docMk/>
          <pc:sldMk cId="329667355" sldId="2241"/>
        </pc:sldMkLst>
      </pc:sldChg>
      <pc:sldChg chg="del modNotesTx">
        <pc:chgData name="Lorenzo Daieff" userId="1ff251e1-83a7-402e-8936-cd97f60143e2" providerId="ADAL" clId="{9376E29C-F628-479D-9AAA-3EF64A21B0F0}" dt="2022-09-05T14:14:35.069" v="180" actId="2696"/>
        <pc:sldMkLst>
          <pc:docMk/>
          <pc:sldMk cId="1294245683" sldId="2243"/>
        </pc:sldMkLst>
      </pc:sldChg>
      <pc:sldChg chg="addSp modSp add del mod">
        <pc:chgData name="Lorenzo Daieff" userId="1ff251e1-83a7-402e-8936-cd97f60143e2" providerId="ADAL" clId="{9376E29C-F628-479D-9AAA-3EF64A21B0F0}" dt="2022-09-07T18:05:32.399" v="14720" actId="47"/>
        <pc:sldMkLst>
          <pc:docMk/>
          <pc:sldMk cId="3507588132" sldId="2243"/>
        </pc:sldMkLst>
      </pc:sldChg>
      <pc:sldChg chg="del">
        <pc:chgData name="Lorenzo Daieff" userId="1ff251e1-83a7-402e-8936-cd97f60143e2" providerId="ADAL" clId="{9376E29C-F628-479D-9AAA-3EF64A21B0F0}" dt="2022-09-05T14:10:35.328" v="2" actId="47"/>
        <pc:sldMkLst>
          <pc:docMk/>
          <pc:sldMk cId="774762544" sldId="2244"/>
        </pc:sldMkLst>
      </pc:sldChg>
      <pc:sldChg chg="add del">
        <pc:chgData name="Lorenzo Daieff" userId="1ff251e1-83a7-402e-8936-cd97f60143e2" providerId="ADAL" clId="{9376E29C-F628-479D-9AAA-3EF64A21B0F0}" dt="2022-09-05T14:17:49.829" v="291" actId="2696"/>
        <pc:sldMkLst>
          <pc:docMk/>
          <pc:sldMk cId="2243874553" sldId="2245"/>
        </pc:sldMkLst>
      </pc:sldChg>
      <pc:sldChg chg="add del">
        <pc:chgData name="Lorenzo Daieff" userId="1ff251e1-83a7-402e-8936-cd97f60143e2" providerId="ADAL" clId="{9376E29C-F628-479D-9AAA-3EF64A21B0F0}" dt="2022-09-07T18:15:26.590" v="15094" actId="47"/>
        <pc:sldMkLst>
          <pc:docMk/>
          <pc:sldMk cId="3144467964" sldId="2245"/>
        </pc:sldMkLst>
      </pc:sldChg>
      <pc:sldChg chg="modSp del mod">
        <pc:chgData name="Lorenzo Daieff" userId="1ff251e1-83a7-402e-8936-cd97f60143e2" providerId="ADAL" clId="{9376E29C-F628-479D-9AAA-3EF64A21B0F0}" dt="2022-09-05T14:12:07.944" v="35" actId="2696"/>
        <pc:sldMkLst>
          <pc:docMk/>
          <pc:sldMk cId="3576625915" sldId="2245"/>
        </pc:sldMkLst>
      </pc:sldChg>
      <pc:sldChg chg="modSp add del mod">
        <pc:chgData name="Lorenzo Daieff" userId="1ff251e1-83a7-402e-8936-cd97f60143e2" providerId="ADAL" clId="{9376E29C-F628-479D-9AAA-3EF64A21B0F0}" dt="2022-09-07T18:15:26.590" v="15094" actId="47"/>
        <pc:sldMkLst>
          <pc:docMk/>
          <pc:sldMk cId="1150398397" sldId="2246"/>
        </pc:sldMkLst>
      </pc:sldChg>
      <pc:sldChg chg="modSp add del mod">
        <pc:chgData name="Lorenzo Daieff" userId="1ff251e1-83a7-402e-8936-cd97f60143e2" providerId="ADAL" clId="{9376E29C-F628-479D-9AAA-3EF64A21B0F0}" dt="2022-09-05T14:16:27.031" v="191" actId="2696"/>
        <pc:sldMkLst>
          <pc:docMk/>
          <pc:sldMk cId="3336324876" sldId="2246"/>
        </pc:sldMkLst>
      </pc:sldChg>
      <pc:sldChg chg="add del">
        <pc:chgData name="Lorenzo Daieff" userId="1ff251e1-83a7-402e-8936-cd97f60143e2" providerId="ADAL" clId="{9376E29C-F628-479D-9AAA-3EF64A21B0F0}" dt="2022-09-07T18:15:26.590" v="15094" actId="47"/>
        <pc:sldMkLst>
          <pc:docMk/>
          <pc:sldMk cId="797126835" sldId="2247"/>
        </pc:sldMkLst>
      </pc:sldChg>
      <pc:sldChg chg="addSp delSp modSp add mod delCm modCm">
        <pc:chgData name="Lorenzo Daieff" userId="1ff251e1-83a7-402e-8936-cd97f60143e2" providerId="ADAL" clId="{9376E29C-F628-479D-9AAA-3EF64A21B0F0}" dt="2022-10-28T17:24:26.323" v="44805" actId="20577"/>
        <pc:sldMkLst>
          <pc:docMk/>
          <pc:sldMk cId="3647296601" sldId="2248"/>
        </pc:sldMkLst>
      </pc:sldChg>
      <pc:sldChg chg="modSp add mod">
        <pc:chgData name="Lorenzo Daieff" userId="1ff251e1-83a7-402e-8936-cd97f60143e2" providerId="ADAL" clId="{9376E29C-F628-479D-9AAA-3EF64A21B0F0}" dt="2022-09-08T15:21:27.413" v="31610" actId="20577"/>
        <pc:sldMkLst>
          <pc:docMk/>
          <pc:sldMk cId="2651148063" sldId="2272"/>
        </pc:sldMkLst>
      </pc:sldChg>
      <pc:sldChg chg="add del">
        <pc:chgData name="Lorenzo Daieff" userId="1ff251e1-83a7-402e-8936-cd97f60143e2" providerId="ADAL" clId="{9376E29C-F628-479D-9AAA-3EF64A21B0F0}" dt="2022-09-07T18:14:46.286" v="15092" actId="2696"/>
        <pc:sldMkLst>
          <pc:docMk/>
          <pc:sldMk cId="3461268241" sldId="2272"/>
        </pc:sldMkLst>
      </pc:sldChg>
      <pc:sldChg chg="add del">
        <pc:chgData name="Lorenzo Daieff" userId="1ff251e1-83a7-402e-8936-cd97f60143e2" providerId="ADAL" clId="{9376E29C-F628-479D-9AAA-3EF64A21B0F0}" dt="2022-09-07T18:14:46.286" v="15092" actId="2696"/>
        <pc:sldMkLst>
          <pc:docMk/>
          <pc:sldMk cId="2170517785" sldId="2273"/>
        </pc:sldMkLst>
      </pc:sldChg>
      <pc:sldChg chg="modSp add mod">
        <pc:chgData name="Lorenzo Daieff" userId="1ff251e1-83a7-402e-8936-cd97f60143e2" providerId="ADAL" clId="{9376E29C-F628-479D-9AAA-3EF64A21B0F0}" dt="2022-09-08T15:21:13.227" v="31592" actId="20577"/>
        <pc:sldMkLst>
          <pc:docMk/>
          <pc:sldMk cId="2517363003" sldId="2273"/>
        </pc:sldMkLst>
      </pc:sldChg>
      <pc:sldChg chg="modSp add del mod">
        <pc:chgData name="Lorenzo Daieff" userId="1ff251e1-83a7-402e-8936-cd97f60143e2" providerId="ADAL" clId="{9376E29C-F628-479D-9AAA-3EF64A21B0F0}" dt="2022-09-07T18:15:26.590" v="15094" actId="47"/>
        <pc:sldMkLst>
          <pc:docMk/>
          <pc:sldMk cId="874946665" sldId="2274"/>
        </pc:sldMkLst>
      </pc:sldChg>
      <pc:sldChg chg="addSp delSp modSp add mod">
        <pc:chgData name="Lorenzo Daieff" userId="1ff251e1-83a7-402e-8936-cd97f60143e2" providerId="ADAL" clId="{9376E29C-F628-479D-9AAA-3EF64A21B0F0}" dt="2022-09-08T19:33:11.573" v="37649"/>
        <pc:sldMkLst>
          <pc:docMk/>
          <pc:sldMk cId="712772314" sldId="2275"/>
        </pc:sldMkLst>
      </pc:sldChg>
      <pc:sldChg chg="modSp add del mod ord">
        <pc:chgData name="Lorenzo Daieff" userId="1ff251e1-83a7-402e-8936-cd97f60143e2" providerId="ADAL" clId="{9376E29C-F628-479D-9AAA-3EF64A21B0F0}" dt="2022-09-07T18:10:53.660" v="14907" actId="2696"/>
        <pc:sldMkLst>
          <pc:docMk/>
          <pc:sldMk cId="1898557390" sldId="2275"/>
        </pc:sldMkLst>
      </pc:sldChg>
      <pc:sldChg chg="addSp delSp modSp new add del mod">
        <pc:chgData name="Lorenzo Daieff" userId="1ff251e1-83a7-402e-8936-cd97f60143e2" providerId="ADAL" clId="{9376E29C-F628-479D-9AAA-3EF64A21B0F0}" dt="2022-09-09T18:00:10.160" v="41217" actId="47"/>
        <pc:sldMkLst>
          <pc:docMk/>
          <pc:sldMk cId="2053970652" sldId="2276"/>
        </pc:sldMkLst>
      </pc:sldChg>
      <pc:sldChg chg="add del">
        <pc:chgData name="Lorenzo Daieff" userId="1ff251e1-83a7-402e-8936-cd97f60143e2" providerId="ADAL" clId="{9376E29C-F628-479D-9AAA-3EF64A21B0F0}" dt="2022-09-07T18:01:53.978" v="14577" actId="2696"/>
        <pc:sldMkLst>
          <pc:docMk/>
          <pc:sldMk cId="2813656765" sldId="2276"/>
        </pc:sldMkLst>
      </pc:sldChg>
      <pc:sldChg chg="add del">
        <pc:chgData name="Lorenzo Daieff" userId="1ff251e1-83a7-402e-8936-cd97f60143e2" providerId="ADAL" clId="{9376E29C-F628-479D-9AAA-3EF64A21B0F0}" dt="2022-09-07T18:15:26.590" v="15094" actId="47"/>
        <pc:sldMkLst>
          <pc:docMk/>
          <pc:sldMk cId="4199217727" sldId="2276"/>
        </pc:sldMkLst>
      </pc:sldChg>
      <pc:sldChg chg="modSp add del mod">
        <pc:chgData name="Lorenzo Daieff" userId="1ff251e1-83a7-402e-8936-cd97f60143e2" providerId="ADAL" clId="{9376E29C-F628-479D-9AAA-3EF64A21B0F0}" dt="2022-09-07T18:24:12.147" v="15365" actId="47"/>
        <pc:sldMkLst>
          <pc:docMk/>
          <pc:sldMk cId="189192823" sldId="2277"/>
        </pc:sldMkLst>
      </pc:sldChg>
      <pc:sldChg chg="addSp delSp modSp new del mod ord modClrScheme chgLayout">
        <pc:chgData name="Lorenzo Daieff" userId="1ff251e1-83a7-402e-8936-cd97f60143e2" providerId="ADAL" clId="{9376E29C-F628-479D-9AAA-3EF64A21B0F0}" dt="2022-09-05T19:17:28.807" v="1197" actId="2696"/>
        <pc:sldMkLst>
          <pc:docMk/>
          <pc:sldMk cId="1815478803" sldId="2277"/>
        </pc:sldMkLst>
      </pc:sldChg>
      <pc:sldChg chg="addSp delSp modSp add mod ord delCm modCm modNotesTx">
        <pc:chgData name="Lorenzo Daieff" userId="1ff251e1-83a7-402e-8936-cd97f60143e2" providerId="ADAL" clId="{9376E29C-F628-479D-9AAA-3EF64A21B0F0}" dt="2022-09-26T20:14:02.222" v="41634" actId="14100"/>
        <pc:sldMkLst>
          <pc:docMk/>
          <pc:sldMk cId="269167772" sldId="2278"/>
        </pc:sldMkLst>
      </pc:sldChg>
      <pc:sldChg chg="new del">
        <pc:chgData name="Lorenzo Daieff" userId="1ff251e1-83a7-402e-8936-cd97f60143e2" providerId="ADAL" clId="{9376E29C-F628-479D-9AAA-3EF64A21B0F0}" dt="2022-09-07T18:15:26.590" v="15094" actId="47"/>
        <pc:sldMkLst>
          <pc:docMk/>
          <pc:sldMk cId="928640539" sldId="2279"/>
        </pc:sldMkLst>
      </pc:sldChg>
      <pc:sldChg chg="modSp add del mod">
        <pc:chgData name="Lorenzo Daieff" userId="1ff251e1-83a7-402e-8936-cd97f60143e2" providerId="ADAL" clId="{9376E29C-F628-479D-9AAA-3EF64A21B0F0}" dt="2022-09-07T18:15:26.590" v="15094" actId="47"/>
        <pc:sldMkLst>
          <pc:docMk/>
          <pc:sldMk cId="2497528664" sldId="2280"/>
        </pc:sldMkLst>
      </pc:sldChg>
      <pc:sldChg chg="new del">
        <pc:chgData name="Lorenzo Daieff" userId="1ff251e1-83a7-402e-8936-cd97f60143e2" providerId="ADAL" clId="{9376E29C-F628-479D-9AAA-3EF64A21B0F0}" dt="2022-09-06T17:26:00.707" v="2971" actId="680"/>
        <pc:sldMkLst>
          <pc:docMk/>
          <pc:sldMk cId="1095901519" sldId="2281"/>
        </pc:sldMkLst>
      </pc:sldChg>
      <pc:sldChg chg="addSp delSp modSp add del mod ord modShow modNotesTx">
        <pc:chgData name="Lorenzo Daieff" userId="1ff251e1-83a7-402e-8936-cd97f60143e2" providerId="ADAL" clId="{9376E29C-F628-479D-9AAA-3EF64A21B0F0}" dt="2022-09-09T18:00:10.160" v="41217" actId="47"/>
        <pc:sldMkLst>
          <pc:docMk/>
          <pc:sldMk cId="3316092591" sldId="2281"/>
        </pc:sldMkLst>
      </pc:sldChg>
      <pc:sldChg chg="addSp delSp modSp add mod delCm modCm modNotesTx">
        <pc:chgData name="Lorenzo Daieff" userId="1ff251e1-83a7-402e-8936-cd97f60143e2" providerId="ADAL" clId="{9376E29C-F628-479D-9AAA-3EF64A21B0F0}" dt="2022-09-09T17:43:38.389" v="40292" actId="20577"/>
        <pc:sldMkLst>
          <pc:docMk/>
          <pc:sldMk cId="3682446850" sldId="2282"/>
        </pc:sldMkLst>
      </pc:sldChg>
      <pc:sldChg chg="addSp delSp modSp add del mod ord modShow">
        <pc:chgData name="Lorenzo Daieff" userId="1ff251e1-83a7-402e-8936-cd97f60143e2" providerId="ADAL" clId="{9376E29C-F628-479D-9AAA-3EF64A21B0F0}" dt="2022-09-07T20:35:57.223" v="18232" actId="47"/>
        <pc:sldMkLst>
          <pc:docMk/>
          <pc:sldMk cId="2818911779" sldId="2283"/>
        </pc:sldMkLst>
      </pc:sldChg>
      <pc:sldChg chg="addSp delSp modSp add mod ord delCm modNotesTx">
        <pc:chgData name="Lorenzo Daieff" userId="1ff251e1-83a7-402e-8936-cd97f60143e2" providerId="ADAL" clId="{9376E29C-F628-479D-9AAA-3EF64A21B0F0}" dt="2022-09-09T17:43:54.759" v="40294" actId="20577"/>
        <pc:sldMkLst>
          <pc:docMk/>
          <pc:sldMk cId="4142540982" sldId="2284"/>
        </pc:sldMkLst>
      </pc:sldChg>
      <pc:sldChg chg="addSp delSp modSp add mod delCm modCm modNotesTx">
        <pc:chgData name="Lorenzo Daieff" userId="1ff251e1-83a7-402e-8936-cd97f60143e2" providerId="ADAL" clId="{9376E29C-F628-479D-9AAA-3EF64A21B0F0}" dt="2022-09-09T18:15:40.600" v="41547" actId="2"/>
        <pc:sldMkLst>
          <pc:docMk/>
          <pc:sldMk cId="2434255918" sldId="2285"/>
        </pc:sldMkLst>
      </pc:sldChg>
      <pc:sldChg chg="addSp delSp modSp add del mod ord">
        <pc:chgData name="Lorenzo Daieff" userId="1ff251e1-83a7-402e-8936-cd97f60143e2" providerId="ADAL" clId="{9376E29C-F628-479D-9AAA-3EF64A21B0F0}" dt="2022-09-09T18:00:10.160" v="41217" actId="47"/>
        <pc:sldMkLst>
          <pc:docMk/>
          <pc:sldMk cId="1925522008" sldId="2286"/>
        </pc:sldMkLst>
      </pc:sldChg>
      <pc:sldChg chg="add del">
        <pc:chgData name="Lorenzo Daieff" userId="1ff251e1-83a7-402e-8936-cd97f60143e2" providerId="ADAL" clId="{9376E29C-F628-479D-9AAA-3EF64A21B0F0}" dt="2022-09-07T18:15:26.590" v="15094" actId="47"/>
        <pc:sldMkLst>
          <pc:docMk/>
          <pc:sldMk cId="957420713" sldId="2287"/>
        </pc:sldMkLst>
      </pc:sldChg>
      <pc:sldChg chg="addSp delSp modSp add mod delCm modCm modNotesTx">
        <pc:chgData name="Lorenzo Daieff" userId="1ff251e1-83a7-402e-8936-cd97f60143e2" providerId="ADAL" clId="{9376E29C-F628-479D-9AAA-3EF64A21B0F0}" dt="2022-09-26T20:14:57.307" v="41659" actId="400"/>
        <pc:sldMkLst>
          <pc:docMk/>
          <pc:sldMk cId="1112956420" sldId="2288"/>
        </pc:sldMkLst>
      </pc:sldChg>
      <pc:sldChg chg="addSp delSp modSp add mod delCm modCm modNotesTx">
        <pc:chgData name="Lorenzo Daieff" userId="1ff251e1-83a7-402e-8936-cd97f60143e2" providerId="ADAL" clId="{9376E29C-F628-479D-9AAA-3EF64A21B0F0}" dt="2022-09-09T17:46:04.929" v="40607" actId="20577"/>
        <pc:sldMkLst>
          <pc:docMk/>
          <pc:sldMk cId="537809405" sldId="2289"/>
        </pc:sldMkLst>
      </pc:sldChg>
      <pc:sldChg chg="addSp delSp modSp add mod delCm modCm modNotesTx">
        <pc:chgData name="Lorenzo Daieff" userId="1ff251e1-83a7-402e-8936-cd97f60143e2" providerId="ADAL" clId="{9376E29C-F628-479D-9AAA-3EF64A21B0F0}" dt="2022-09-09T17:46:15.218" v="40613"/>
        <pc:sldMkLst>
          <pc:docMk/>
          <pc:sldMk cId="3472442324" sldId="2290"/>
        </pc:sldMkLst>
      </pc:sldChg>
      <pc:sldChg chg="addSp delSp modSp add mod delCm modCm modNotesTx">
        <pc:chgData name="Lorenzo Daieff" userId="1ff251e1-83a7-402e-8936-cd97f60143e2" providerId="ADAL" clId="{9376E29C-F628-479D-9AAA-3EF64A21B0F0}" dt="2022-09-09T18:13:29.782" v="41533" actId="20577"/>
        <pc:sldMkLst>
          <pc:docMk/>
          <pc:sldMk cId="2215401377" sldId="2291"/>
        </pc:sldMkLst>
      </pc:sldChg>
      <pc:sldChg chg="delSp modSp add mod ord">
        <pc:chgData name="Lorenzo Daieff" userId="1ff251e1-83a7-402e-8936-cd97f60143e2" providerId="ADAL" clId="{9376E29C-F628-479D-9AAA-3EF64A21B0F0}" dt="2022-09-09T12:38:00.749" v="39896" actId="2084"/>
        <pc:sldMkLst>
          <pc:docMk/>
          <pc:sldMk cId="279601286" sldId="2292"/>
        </pc:sldMkLst>
      </pc:sldChg>
      <pc:sldChg chg="delSp modSp add mod">
        <pc:chgData name="Lorenzo Daieff" userId="1ff251e1-83a7-402e-8936-cd97f60143e2" providerId="ADAL" clId="{9376E29C-F628-479D-9AAA-3EF64A21B0F0}" dt="2022-09-09T18:04:26.532" v="41431"/>
        <pc:sldMkLst>
          <pc:docMk/>
          <pc:sldMk cId="2815175210" sldId="2293"/>
        </pc:sldMkLst>
      </pc:sldChg>
      <pc:sldChg chg="delSp modSp add mod">
        <pc:chgData name="Lorenzo Daieff" userId="1ff251e1-83a7-402e-8936-cd97f60143e2" providerId="ADAL" clId="{9376E29C-F628-479D-9AAA-3EF64A21B0F0}" dt="2022-09-09T18:04:26.577" v="41444"/>
        <pc:sldMkLst>
          <pc:docMk/>
          <pc:sldMk cId="2560458188" sldId="2294"/>
        </pc:sldMkLst>
      </pc:sldChg>
      <pc:sldChg chg="addSp delSp modSp add del mod modShow">
        <pc:chgData name="Lorenzo Daieff" userId="1ff251e1-83a7-402e-8936-cd97f60143e2" providerId="ADAL" clId="{9376E29C-F628-479D-9AAA-3EF64A21B0F0}" dt="2022-09-08T00:44:50.156" v="18797" actId="2696"/>
        <pc:sldMkLst>
          <pc:docMk/>
          <pc:sldMk cId="1296911869" sldId="2295"/>
        </pc:sldMkLst>
      </pc:sldChg>
      <pc:sldChg chg="modSp add del mod modCm">
        <pc:chgData name="Lorenzo Daieff" userId="1ff251e1-83a7-402e-8936-cd97f60143e2" providerId="ADAL" clId="{9376E29C-F628-479D-9AAA-3EF64A21B0F0}" dt="2022-09-09T17:57:10.188" v="41076" actId="2696"/>
        <pc:sldMkLst>
          <pc:docMk/>
          <pc:sldMk cId="2632538469" sldId="2295"/>
        </pc:sldMkLst>
      </pc:sldChg>
      <pc:sldChg chg="addSp delSp modSp add del mod delCm">
        <pc:chgData name="Lorenzo Daieff" userId="1ff251e1-83a7-402e-8936-cd97f60143e2" providerId="ADAL" clId="{9376E29C-F628-479D-9AAA-3EF64A21B0F0}" dt="2022-09-09T18:39:23.947" v="41557" actId="47"/>
        <pc:sldMkLst>
          <pc:docMk/>
          <pc:sldMk cId="3670842131" sldId="2295"/>
        </pc:sldMkLst>
      </pc:sldChg>
      <pc:sldChg chg="modSp add mod">
        <pc:chgData name="Lorenzo Daieff" userId="1ff251e1-83a7-402e-8936-cd97f60143e2" providerId="ADAL" clId="{9376E29C-F628-479D-9AAA-3EF64A21B0F0}" dt="2022-09-08T19:33:09.604" v="37215"/>
        <pc:sldMkLst>
          <pc:docMk/>
          <pc:sldMk cId="35674400" sldId="2296"/>
        </pc:sldMkLst>
      </pc:sldChg>
      <pc:sldChg chg="addSp delSp modSp add mod ord modNotesTx">
        <pc:chgData name="Lorenzo Daieff" userId="1ff251e1-83a7-402e-8936-cd97f60143e2" providerId="ADAL" clId="{9376E29C-F628-479D-9AAA-3EF64A21B0F0}" dt="2022-10-25T15:35:57.518" v="42810"/>
        <pc:sldMkLst>
          <pc:docMk/>
          <pc:sldMk cId="1266090730" sldId="2297"/>
        </pc:sldMkLst>
      </pc:sldChg>
      <pc:sldChg chg="addSp delSp modSp new mod modShow delCm modCm">
        <pc:chgData name="Lorenzo Daieff" userId="1ff251e1-83a7-402e-8936-cd97f60143e2" providerId="ADAL" clId="{9376E29C-F628-479D-9AAA-3EF64A21B0F0}" dt="2022-09-09T18:04:26.935" v="41475"/>
        <pc:sldMkLst>
          <pc:docMk/>
          <pc:sldMk cId="1073338924" sldId="2298"/>
        </pc:sldMkLst>
      </pc:sldChg>
      <pc:sldChg chg="addSp delSp modSp new mod modClrScheme modShow delCm modCm chgLayout modNotesTx">
        <pc:chgData name="Lorenzo Daieff" userId="1ff251e1-83a7-402e-8936-cd97f60143e2" providerId="ADAL" clId="{9376E29C-F628-479D-9AAA-3EF64A21B0F0}" dt="2022-09-09T18:04:26.955" v="41481"/>
        <pc:sldMkLst>
          <pc:docMk/>
          <pc:sldMk cId="1052899342" sldId="2299"/>
        </pc:sldMkLst>
      </pc:sldChg>
      <pc:sldChg chg="add del">
        <pc:chgData name="Lorenzo Daieff" userId="1ff251e1-83a7-402e-8936-cd97f60143e2" providerId="ADAL" clId="{9376E29C-F628-479D-9AAA-3EF64A21B0F0}" dt="2022-09-07T18:09:52.980" v="14825" actId="2890"/>
        <pc:sldMkLst>
          <pc:docMk/>
          <pc:sldMk cId="3103901805" sldId="2300"/>
        </pc:sldMkLst>
      </pc:sldChg>
      <pc:sldChg chg="modSp add mod">
        <pc:chgData name="Lorenzo Daieff" userId="1ff251e1-83a7-402e-8936-cd97f60143e2" providerId="ADAL" clId="{9376E29C-F628-479D-9AAA-3EF64A21B0F0}" dt="2022-09-08T19:33:11.790" v="37695"/>
        <pc:sldMkLst>
          <pc:docMk/>
          <pc:sldMk cId="4158720044" sldId="2300"/>
        </pc:sldMkLst>
      </pc:sldChg>
      <pc:sldChg chg="modSp new del mod">
        <pc:chgData name="Lorenzo Daieff" userId="1ff251e1-83a7-402e-8936-cd97f60143e2" providerId="ADAL" clId="{9376E29C-F628-479D-9AAA-3EF64A21B0F0}" dt="2022-09-08T15:20:42.627" v="31579" actId="47"/>
        <pc:sldMkLst>
          <pc:docMk/>
          <pc:sldMk cId="2659517228" sldId="2301"/>
        </pc:sldMkLst>
      </pc:sldChg>
      <pc:sldChg chg="modSp add del mod">
        <pc:chgData name="Lorenzo Daieff" userId="1ff251e1-83a7-402e-8936-cd97f60143e2" providerId="ADAL" clId="{9376E29C-F628-479D-9AAA-3EF64A21B0F0}" dt="2022-09-09T18:00:10.160" v="41217" actId="47"/>
        <pc:sldMkLst>
          <pc:docMk/>
          <pc:sldMk cId="669266822" sldId="2302"/>
        </pc:sldMkLst>
      </pc:sldChg>
      <pc:sldChg chg="modSp add del mod">
        <pc:chgData name="Lorenzo Daieff" userId="1ff251e1-83a7-402e-8936-cd97f60143e2" providerId="ADAL" clId="{9376E29C-F628-479D-9AAA-3EF64A21B0F0}" dt="2022-09-07T18:15:26.590" v="15094" actId="47"/>
        <pc:sldMkLst>
          <pc:docMk/>
          <pc:sldMk cId="1998834224" sldId="2302"/>
        </pc:sldMkLst>
      </pc:sldChg>
      <pc:sldChg chg="addSp delSp modSp add del mod ord">
        <pc:chgData name="Lorenzo Daieff" userId="1ff251e1-83a7-402e-8936-cd97f60143e2" providerId="ADAL" clId="{9376E29C-F628-479D-9AAA-3EF64A21B0F0}" dt="2022-09-08T15:21:01.032" v="31581" actId="47"/>
        <pc:sldMkLst>
          <pc:docMk/>
          <pc:sldMk cId="2101249388" sldId="2303"/>
        </pc:sldMkLst>
      </pc:sldChg>
      <pc:sldChg chg="modSp add del mod">
        <pc:chgData name="Lorenzo Daieff" userId="1ff251e1-83a7-402e-8936-cd97f60143e2" providerId="ADAL" clId="{9376E29C-F628-479D-9AAA-3EF64A21B0F0}" dt="2022-09-08T15:20:02.560" v="31503" actId="47"/>
        <pc:sldMkLst>
          <pc:docMk/>
          <pc:sldMk cId="255697266" sldId="2304"/>
        </pc:sldMkLst>
      </pc:sldChg>
      <pc:sldChg chg="modSp add mod">
        <pc:chgData name="Lorenzo Daieff" userId="1ff251e1-83a7-402e-8936-cd97f60143e2" providerId="ADAL" clId="{9376E29C-F628-479D-9AAA-3EF64A21B0F0}" dt="2022-09-08T19:33:11.785" v="37694"/>
        <pc:sldMkLst>
          <pc:docMk/>
          <pc:sldMk cId="2576792093" sldId="2305"/>
        </pc:sldMkLst>
      </pc:sldChg>
      <pc:sldChg chg="modSp add del mod modNotesTx">
        <pc:chgData name="Lorenzo Daieff" userId="1ff251e1-83a7-402e-8936-cd97f60143e2" providerId="ADAL" clId="{9376E29C-F628-479D-9AAA-3EF64A21B0F0}" dt="2022-09-09T18:00:10.160" v="41217" actId="47"/>
        <pc:sldMkLst>
          <pc:docMk/>
          <pc:sldMk cId="1316999035" sldId="2306"/>
        </pc:sldMkLst>
      </pc:sldChg>
      <pc:sldChg chg="add del mod modShow">
        <pc:chgData name="Lorenzo Daieff" userId="1ff251e1-83a7-402e-8936-cd97f60143e2" providerId="ADAL" clId="{9376E29C-F628-479D-9AAA-3EF64A21B0F0}" dt="2022-09-08T13:02:12.944" v="28523" actId="2696"/>
        <pc:sldMkLst>
          <pc:docMk/>
          <pc:sldMk cId="2746248264" sldId="2306"/>
        </pc:sldMkLst>
      </pc:sldChg>
      <pc:sldChg chg="add del">
        <pc:chgData name="Lorenzo Daieff" userId="1ff251e1-83a7-402e-8936-cd97f60143e2" providerId="ADAL" clId="{9376E29C-F628-479D-9AAA-3EF64A21B0F0}" dt="2022-09-08T12:48:38.401" v="28144" actId="47"/>
        <pc:sldMkLst>
          <pc:docMk/>
          <pc:sldMk cId="3002005630" sldId="2307"/>
        </pc:sldMkLst>
      </pc:sldChg>
      <pc:sldChg chg="modSp add del mod modNotesTx">
        <pc:chgData name="Lorenzo Daieff" userId="1ff251e1-83a7-402e-8936-cd97f60143e2" providerId="ADAL" clId="{9376E29C-F628-479D-9AAA-3EF64A21B0F0}" dt="2022-09-09T18:00:10.160" v="41217" actId="47"/>
        <pc:sldMkLst>
          <pc:docMk/>
          <pc:sldMk cId="3838332497" sldId="2307"/>
        </pc:sldMkLst>
      </pc:sldChg>
      <pc:sldChg chg="addSp delSp modSp new del mod modClrScheme chgLayout">
        <pc:chgData name="Lorenzo Daieff" userId="1ff251e1-83a7-402e-8936-cd97f60143e2" providerId="ADAL" clId="{9376E29C-F628-479D-9AAA-3EF64A21B0F0}" dt="2022-09-08T13:01:25.085" v="28397" actId="47"/>
        <pc:sldMkLst>
          <pc:docMk/>
          <pc:sldMk cId="4241309907" sldId="2307"/>
        </pc:sldMkLst>
      </pc:sldChg>
      <pc:sldChg chg="modSp add del mod">
        <pc:chgData name="Lorenzo Daieff" userId="1ff251e1-83a7-402e-8936-cd97f60143e2" providerId="ADAL" clId="{9376E29C-F628-479D-9AAA-3EF64A21B0F0}" dt="2022-09-08T12:58:24.940" v="28309" actId="47"/>
        <pc:sldMkLst>
          <pc:docMk/>
          <pc:sldMk cId="915310834" sldId="2308"/>
        </pc:sldMkLst>
      </pc:sldChg>
      <pc:sldChg chg="new del">
        <pc:chgData name="Lorenzo Daieff" userId="1ff251e1-83a7-402e-8936-cd97f60143e2" providerId="ADAL" clId="{9376E29C-F628-479D-9AAA-3EF64A21B0F0}" dt="2022-09-08T12:26:53.601" v="26482" actId="680"/>
        <pc:sldMkLst>
          <pc:docMk/>
          <pc:sldMk cId="943226737" sldId="2308"/>
        </pc:sldMkLst>
      </pc:sldChg>
      <pc:sldChg chg="addSp delSp modSp new mod ord modClrScheme chgLayout">
        <pc:chgData name="Lorenzo Daieff" userId="1ff251e1-83a7-402e-8936-cd97f60143e2" providerId="ADAL" clId="{9376E29C-F628-479D-9AAA-3EF64A21B0F0}" dt="2022-09-09T18:04:26.639" v="41459"/>
        <pc:sldMkLst>
          <pc:docMk/>
          <pc:sldMk cId="3220791891" sldId="2308"/>
        </pc:sldMkLst>
      </pc:sldChg>
      <pc:sldChg chg="addSp delSp modSp add mod ord addCm delCm modCm">
        <pc:chgData name="Lorenzo Daieff" userId="1ff251e1-83a7-402e-8936-cd97f60143e2" providerId="ADAL" clId="{9376E29C-F628-479D-9AAA-3EF64A21B0F0}" dt="2022-09-09T18:01:05.486" v="41219" actId="478"/>
        <pc:sldMkLst>
          <pc:docMk/>
          <pc:sldMk cId="2321621053" sldId="2309"/>
        </pc:sldMkLst>
      </pc:sldChg>
      <pc:sldChg chg="addSp modSp add del mod ord modShow">
        <pc:chgData name="Lorenzo Daieff" userId="1ff251e1-83a7-402e-8936-cd97f60143e2" providerId="ADAL" clId="{9376E29C-F628-479D-9AAA-3EF64A21B0F0}" dt="2022-09-08T17:19:58.724" v="33866" actId="2696"/>
        <pc:sldMkLst>
          <pc:docMk/>
          <pc:sldMk cId="2893390688" sldId="2310"/>
        </pc:sldMkLst>
      </pc:sldChg>
      <pc:sldChg chg="add del">
        <pc:chgData name="Lorenzo Daieff" userId="1ff251e1-83a7-402e-8936-cd97f60143e2" providerId="ADAL" clId="{9376E29C-F628-479D-9AAA-3EF64A21B0F0}" dt="2022-09-08T17:20:11.892" v="33868" actId="47"/>
        <pc:sldMkLst>
          <pc:docMk/>
          <pc:sldMk cId="4193657050" sldId="2310"/>
        </pc:sldMkLst>
      </pc:sldChg>
      <pc:sldChg chg="addSp delSp modSp add mod modNotesTx">
        <pc:chgData name="Lorenzo Daieff" userId="1ff251e1-83a7-402e-8936-cd97f60143e2" providerId="ADAL" clId="{9376E29C-F628-479D-9AAA-3EF64A21B0F0}" dt="2022-10-28T16:41:59.062" v="44803" actId="478"/>
        <pc:sldMkLst>
          <pc:docMk/>
          <pc:sldMk cId="989604677" sldId="2311"/>
        </pc:sldMkLst>
      </pc:sldChg>
      <pc:sldChg chg="addSp delSp modSp add del mod">
        <pc:chgData name="Lorenzo Daieff" userId="1ff251e1-83a7-402e-8936-cd97f60143e2" providerId="ADAL" clId="{9376E29C-F628-479D-9AAA-3EF64A21B0F0}" dt="2022-09-09T12:42:11.538" v="39946" actId="47"/>
        <pc:sldMkLst>
          <pc:docMk/>
          <pc:sldMk cId="1248108528" sldId="2312"/>
        </pc:sldMkLst>
      </pc:sldChg>
      <pc:sldChg chg="addSp delSp modSp add del mod ord">
        <pc:chgData name="Lorenzo Daieff" userId="1ff251e1-83a7-402e-8936-cd97f60143e2" providerId="ADAL" clId="{9376E29C-F628-479D-9AAA-3EF64A21B0F0}" dt="2022-09-09T17:57:52.048" v="41093" actId="47"/>
        <pc:sldMkLst>
          <pc:docMk/>
          <pc:sldMk cId="2550245328" sldId="2313"/>
        </pc:sldMkLst>
      </pc:sldChg>
      <pc:sldChg chg="modSp add del mod">
        <pc:chgData name="Lorenzo Daieff" userId="1ff251e1-83a7-402e-8936-cd97f60143e2" providerId="ADAL" clId="{9376E29C-F628-479D-9AAA-3EF64A21B0F0}" dt="2022-09-09T18:03:56.390" v="41420" actId="47"/>
        <pc:sldMkLst>
          <pc:docMk/>
          <pc:sldMk cId="1984295007" sldId="2314"/>
        </pc:sldMkLst>
      </pc:sldChg>
      <pc:sldChg chg="modSp add del mod modCm modNotesTx">
        <pc:chgData name="Lorenzo Daieff" userId="1ff251e1-83a7-402e-8936-cd97f60143e2" providerId="ADAL" clId="{9376E29C-F628-479D-9AAA-3EF64A21B0F0}" dt="2022-09-08T18:26:47.232" v="34917" actId="2696"/>
        <pc:sldMkLst>
          <pc:docMk/>
          <pc:sldMk cId="1675691116" sldId="2315"/>
        </pc:sldMkLst>
      </pc:sldChg>
      <pc:sldChg chg="modSp add mod delCm modNotesTx">
        <pc:chgData name="Lorenzo Daieff" userId="1ff251e1-83a7-402e-8936-cd97f60143e2" providerId="ADAL" clId="{9376E29C-F628-479D-9AAA-3EF64A21B0F0}" dt="2022-10-25T14:47:33.495" v="42568" actId="20577"/>
        <pc:sldMkLst>
          <pc:docMk/>
          <pc:sldMk cId="4228085389" sldId="2315"/>
        </pc:sldMkLst>
      </pc:sldChg>
      <pc:sldChg chg="delSp add mod">
        <pc:chgData name="Lorenzo Daieff" userId="1ff251e1-83a7-402e-8936-cd97f60143e2" providerId="ADAL" clId="{9376E29C-F628-479D-9AAA-3EF64A21B0F0}" dt="2022-09-08T19:41:43.050" v="38142" actId="478"/>
        <pc:sldMkLst>
          <pc:docMk/>
          <pc:sldMk cId="1519159726" sldId="2316"/>
        </pc:sldMkLst>
      </pc:sldChg>
      <pc:sldChg chg="addSp modSp add mod modNotesTx">
        <pc:chgData name="Lorenzo Daieff" userId="1ff251e1-83a7-402e-8936-cd97f60143e2" providerId="ADAL" clId="{9376E29C-F628-479D-9AAA-3EF64A21B0F0}" dt="2022-10-25T21:55:01.416" v="44192"/>
        <pc:sldMkLst>
          <pc:docMk/>
          <pc:sldMk cId="2320842294" sldId="2317"/>
        </pc:sldMkLst>
      </pc:sldChg>
      <pc:sldChg chg="addSp modSp mod">
        <pc:chgData name="Lorenzo Daieff" userId="1ff251e1-83a7-402e-8936-cd97f60143e2" providerId="ADAL" clId="{9376E29C-F628-479D-9AAA-3EF64A21B0F0}" dt="2022-09-09T18:07:13.628" v="41482" actId="20577"/>
        <pc:sldMkLst>
          <pc:docMk/>
          <pc:sldMk cId="4172429359" sldId="2318"/>
        </pc:sldMkLst>
      </pc:sldChg>
      <pc:sldChg chg="addSp delSp modSp add del mod">
        <pc:chgData name="Lorenzo Daieff" userId="1ff251e1-83a7-402e-8936-cd97f60143e2" providerId="ADAL" clId="{9376E29C-F628-479D-9AAA-3EF64A21B0F0}" dt="2022-09-09T17:57:43.199" v="41092" actId="47"/>
        <pc:sldMkLst>
          <pc:docMk/>
          <pc:sldMk cId="809735009" sldId="2319"/>
        </pc:sldMkLst>
      </pc:sldChg>
      <pc:sldChg chg="modSp add mod">
        <pc:chgData name="Lorenzo Daieff" userId="1ff251e1-83a7-402e-8936-cd97f60143e2" providerId="ADAL" clId="{9376E29C-F628-479D-9AAA-3EF64A21B0F0}" dt="2022-10-19T13:18:11.052" v="41701" actId="20577"/>
        <pc:sldMkLst>
          <pc:docMk/>
          <pc:sldMk cId="2926443338" sldId="2319"/>
        </pc:sldMkLst>
      </pc:sldChg>
      <pc:sldChg chg="addSp delSp modSp new mod">
        <pc:chgData name="Lorenzo Daieff" userId="1ff251e1-83a7-402e-8936-cd97f60143e2" providerId="ADAL" clId="{9376E29C-F628-479D-9AAA-3EF64A21B0F0}" dt="2022-10-19T13:48:24.584" v="42562" actId="20577"/>
        <pc:sldMkLst>
          <pc:docMk/>
          <pc:sldMk cId="439010854" sldId="2320"/>
        </pc:sldMkLst>
      </pc:sldChg>
      <pc:sldChg chg="add del">
        <pc:chgData name="Lorenzo Daieff" userId="1ff251e1-83a7-402e-8936-cd97f60143e2" providerId="ADAL" clId="{9376E29C-F628-479D-9AAA-3EF64A21B0F0}" dt="2022-10-19T18:27:28.698" v="42563" actId="47"/>
        <pc:sldMkLst>
          <pc:docMk/>
          <pc:sldMk cId="1012750128" sldId="2321"/>
        </pc:sldMkLst>
      </pc:sldChg>
      <pc:sldChg chg="addSp delSp modSp new mod modClrScheme chgLayout modNotesTx">
        <pc:chgData name="Lorenzo Daieff" userId="1ff251e1-83a7-402e-8936-cd97f60143e2" providerId="ADAL" clId="{9376E29C-F628-479D-9AAA-3EF64A21B0F0}" dt="2022-11-11T15:43:53.203" v="44882" actId="20577"/>
        <pc:sldMkLst>
          <pc:docMk/>
          <pc:sldMk cId="1951946463" sldId="2321"/>
        </pc:sldMkLst>
      </pc:sldChg>
      <pc:sldChg chg="new del">
        <pc:chgData name="Lorenzo Daieff" userId="1ff251e1-83a7-402e-8936-cd97f60143e2" providerId="ADAL" clId="{9376E29C-F628-479D-9AAA-3EF64A21B0F0}" dt="2022-10-25T17:37:01.262" v="42812" actId="47"/>
        <pc:sldMkLst>
          <pc:docMk/>
          <pc:sldMk cId="3046974093" sldId="2321"/>
        </pc:sldMkLst>
      </pc:sldChg>
      <pc:sldChg chg="modSp add mod">
        <pc:chgData name="Lorenzo Daieff" userId="1ff251e1-83a7-402e-8936-cd97f60143e2" providerId="ADAL" clId="{9376E29C-F628-479D-9AAA-3EF64A21B0F0}" dt="2022-10-27T18:49:52.279" v="44525" actId="207"/>
        <pc:sldMkLst>
          <pc:docMk/>
          <pc:sldMk cId="933162647" sldId="2322"/>
        </pc:sldMkLst>
      </pc:sldChg>
      <pc:sldChg chg="new del">
        <pc:chgData name="Lorenzo Daieff" userId="1ff251e1-83a7-402e-8936-cd97f60143e2" providerId="ADAL" clId="{9376E29C-F628-479D-9AAA-3EF64A21B0F0}" dt="2022-10-25T17:55:09.008" v="43129" actId="680"/>
        <pc:sldMkLst>
          <pc:docMk/>
          <pc:sldMk cId="1980008242" sldId="2322"/>
        </pc:sldMkLst>
      </pc:sldChg>
      <pc:sldChg chg="add del">
        <pc:chgData name="Lorenzo Daieff" userId="1ff251e1-83a7-402e-8936-cd97f60143e2" providerId="ADAL" clId="{9376E29C-F628-479D-9AAA-3EF64A21B0F0}" dt="2022-10-19T18:27:28.698" v="42563" actId="47"/>
        <pc:sldMkLst>
          <pc:docMk/>
          <pc:sldMk cId="2410025824" sldId="2322"/>
        </pc:sldMkLst>
      </pc:sldChg>
      <pc:sldChg chg="addSp delSp modSp add mod">
        <pc:chgData name="Lorenzo Daieff" userId="1ff251e1-83a7-402e-8936-cd97f60143e2" providerId="ADAL" clId="{9376E29C-F628-479D-9AAA-3EF64A21B0F0}" dt="2022-10-27T19:04:18.505" v="44792" actId="1076"/>
        <pc:sldMkLst>
          <pc:docMk/>
          <pc:sldMk cId="2512188241" sldId="2323"/>
        </pc:sldMkLst>
      </pc:sldChg>
      <pc:sldChg chg="addSp modSp add del mod">
        <pc:chgData name="Lorenzo Daieff" userId="1ff251e1-83a7-402e-8936-cd97f60143e2" providerId="ADAL" clId="{9376E29C-F628-479D-9AAA-3EF64A21B0F0}" dt="2022-10-19T18:27:28.698" v="42563" actId="47"/>
        <pc:sldMkLst>
          <pc:docMk/>
          <pc:sldMk cId="2624899381" sldId="2323"/>
        </pc:sldMkLst>
      </pc:sldChg>
      <pc:sldChg chg="add">
        <pc:chgData name="Lorenzo Daieff" userId="1ff251e1-83a7-402e-8936-cd97f60143e2" providerId="ADAL" clId="{9376E29C-F628-479D-9AAA-3EF64A21B0F0}" dt="2022-10-27T18:57:35.757" v="44527" actId="2890"/>
        <pc:sldMkLst>
          <pc:docMk/>
          <pc:sldMk cId="616834857" sldId="2324"/>
        </pc:sldMkLst>
      </pc:sldChg>
      <pc:sldChg chg="addSp delSp modSp add mod">
        <pc:chgData name="Lorenzo Daieff" userId="1ff251e1-83a7-402e-8936-cd97f60143e2" providerId="ADAL" clId="{9376E29C-F628-479D-9AAA-3EF64A21B0F0}" dt="2022-11-11T15:43:47.965" v="44877" actId="478"/>
        <pc:sldMkLst>
          <pc:docMk/>
          <pc:sldMk cId="3977615162" sldId="2325"/>
        </pc:sldMkLst>
      </pc:sldChg>
      <pc:sldMasterChg chg="delSldLayout">
        <pc:chgData name="Lorenzo Daieff" userId="1ff251e1-83a7-402e-8936-cd97f60143e2" providerId="ADAL" clId="{9376E29C-F628-479D-9AAA-3EF64A21B0F0}" dt="2022-09-09T18:39:23.947" v="41557" actId="47"/>
        <pc:sldMasterMkLst>
          <pc:docMk/>
          <pc:sldMasterMk cId="1914971343" sldId="2147483725"/>
        </pc:sldMasterMkLst>
        <pc:sldLayoutChg chg="del">
          <pc:chgData name="Lorenzo Daieff" userId="1ff251e1-83a7-402e-8936-cd97f60143e2" providerId="ADAL" clId="{9376E29C-F628-479D-9AAA-3EF64A21B0F0}" dt="2022-09-05T14:12:07.944" v="35" actId="2696"/>
          <pc:sldLayoutMkLst>
            <pc:docMk/>
            <pc:sldMasterMk cId="1914971343" sldId="2147483725"/>
            <pc:sldLayoutMk cId="4243281426" sldId="2147483869"/>
          </pc:sldLayoutMkLst>
        </pc:sldLayoutChg>
        <pc:sldLayoutChg chg="del">
          <pc:chgData name="Lorenzo Daieff" userId="1ff251e1-83a7-402e-8936-cd97f60143e2" providerId="ADAL" clId="{9376E29C-F628-479D-9AAA-3EF64A21B0F0}" dt="2022-09-08T00:44:50.156" v="18797" actId="2696"/>
          <pc:sldLayoutMkLst>
            <pc:docMk/>
            <pc:sldMasterMk cId="1914971343" sldId="2147483725"/>
            <pc:sldLayoutMk cId="526830160" sldId="2147483882"/>
          </pc:sldLayoutMkLst>
        </pc:sldLayoutChg>
        <pc:sldLayoutChg chg="del">
          <pc:chgData name="Lorenzo Daieff" userId="1ff251e1-83a7-402e-8936-cd97f60143e2" providerId="ADAL" clId="{9376E29C-F628-479D-9AAA-3EF64A21B0F0}" dt="2022-09-08T00:45:10" v="18801" actId="2696"/>
          <pc:sldLayoutMkLst>
            <pc:docMk/>
            <pc:sldMasterMk cId="1914971343" sldId="2147483725"/>
            <pc:sldLayoutMk cId="2052392618" sldId="2147483884"/>
          </pc:sldLayoutMkLst>
        </pc:sldLayoutChg>
        <pc:sldLayoutChg chg="del">
          <pc:chgData name="Lorenzo Daieff" userId="1ff251e1-83a7-402e-8936-cd97f60143e2" providerId="ADAL" clId="{9376E29C-F628-479D-9AAA-3EF64A21B0F0}" dt="2022-09-09T17:55:06.934" v="41068" actId="2696"/>
          <pc:sldLayoutMkLst>
            <pc:docMk/>
            <pc:sldMasterMk cId="1914971343" sldId="2147483725"/>
            <pc:sldLayoutMk cId="2984322978" sldId="2147483891"/>
          </pc:sldLayoutMkLst>
        </pc:sldLayoutChg>
        <pc:sldLayoutChg chg="del">
          <pc:chgData name="Lorenzo Daieff" userId="1ff251e1-83a7-402e-8936-cd97f60143e2" providerId="ADAL" clId="{9376E29C-F628-479D-9AAA-3EF64A21B0F0}" dt="2022-09-09T18:39:23.947" v="41557" actId="47"/>
          <pc:sldLayoutMkLst>
            <pc:docMk/>
            <pc:sldMasterMk cId="1914971343" sldId="2147483725"/>
            <pc:sldLayoutMk cId="3104221507" sldId="2147483892"/>
          </pc:sldLayoutMkLst>
        </pc:sldLayoutChg>
      </pc:sldMasterChg>
      <pc:sldMasterChg chg="delSldLayout">
        <pc:chgData name="Lorenzo Daieff" userId="1ff251e1-83a7-402e-8936-cd97f60143e2" providerId="ADAL" clId="{9376E29C-F628-479D-9AAA-3EF64A21B0F0}" dt="2022-09-07T18:15:26.590" v="15094" actId="47"/>
        <pc:sldMasterMkLst>
          <pc:docMk/>
          <pc:sldMasterMk cId="3041173325" sldId="2147483767"/>
        </pc:sldMasterMkLst>
        <pc:sldLayoutChg chg="del">
          <pc:chgData name="Lorenzo Daieff" userId="1ff251e1-83a7-402e-8936-cd97f60143e2" providerId="ADAL" clId="{9376E29C-F628-479D-9AAA-3EF64A21B0F0}" dt="2022-09-07T18:15:26.590" v="15094" actId="47"/>
          <pc:sldLayoutMkLst>
            <pc:docMk/>
            <pc:sldMasterMk cId="3041173325" sldId="2147483767"/>
            <pc:sldLayoutMk cId="1158972454" sldId="2147483752"/>
          </pc:sldLayoutMkLst>
        </pc:sldLayoutChg>
      </pc:sldMasterChg>
      <pc:sldMasterChg chg="delSldLayout">
        <pc:chgData name="Lorenzo Daieff" userId="1ff251e1-83a7-402e-8936-cd97f60143e2" providerId="ADAL" clId="{9376E29C-F628-479D-9AAA-3EF64A21B0F0}" dt="2022-09-09T18:00:10.160" v="41217" actId="47"/>
        <pc:sldMasterMkLst>
          <pc:docMk/>
          <pc:sldMasterMk cId="421685980" sldId="2147483802"/>
        </pc:sldMasterMkLst>
        <pc:sldLayoutChg chg="del">
          <pc:chgData name="Lorenzo Daieff" userId="1ff251e1-83a7-402e-8936-cd97f60143e2" providerId="ADAL" clId="{9376E29C-F628-479D-9AAA-3EF64A21B0F0}" dt="2022-09-08T19:45:39.658" v="38246" actId="47"/>
          <pc:sldLayoutMkLst>
            <pc:docMk/>
            <pc:sldMasterMk cId="421685980" sldId="2147483802"/>
            <pc:sldLayoutMk cId="1110774228" sldId="2147483750"/>
          </pc:sldLayoutMkLst>
        </pc:sldLayoutChg>
        <pc:sldLayoutChg chg="del">
          <pc:chgData name="Lorenzo Daieff" userId="1ff251e1-83a7-402e-8936-cd97f60143e2" providerId="ADAL" clId="{9376E29C-F628-479D-9AAA-3EF64A21B0F0}" dt="2022-09-07T18:15:26.590" v="15094" actId="47"/>
          <pc:sldLayoutMkLst>
            <pc:docMk/>
            <pc:sldMasterMk cId="421685980" sldId="2147483802"/>
            <pc:sldLayoutMk cId="2524774171" sldId="2147483757"/>
          </pc:sldLayoutMkLst>
        </pc:sldLayoutChg>
        <pc:sldLayoutChg chg="del">
          <pc:chgData name="Lorenzo Daieff" userId="1ff251e1-83a7-402e-8936-cd97f60143e2" providerId="ADAL" clId="{9376E29C-F628-479D-9AAA-3EF64A21B0F0}" dt="2022-09-07T18:14:46.286" v="15092" actId="2696"/>
          <pc:sldLayoutMkLst>
            <pc:docMk/>
            <pc:sldMasterMk cId="421685980" sldId="2147483802"/>
            <pc:sldLayoutMk cId="2916100816" sldId="2147483878"/>
          </pc:sldLayoutMkLst>
        </pc:sldLayoutChg>
        <pc:sldLayoutChg chg="del">
          <pc:chgData name="Lorenzo Daieff" userId="1ff251e1-83a7-402e-8936-cd97f60143e2" providerId="ADAL" clId="{9376E29C-F628-479D-9AAA-3EF64A21B0F0}" dt="2022-09-07T18:24:12.147" v="15365" actId="47"/>
          <pc:sldLayoutMkLst>
            <pc:docMk/>
            <pc:sldMasterMk cId="421685980" sldId="2147483802"/>
            <pc:sldLayoutMk cId="785435123" sldId="2147483879"/>
          </pc:sldLayoutMkLst>
        </pc:sldLayoutChg>
        <pc:sldLayoutChg chg="del">
          <pc:chgData name="Lorenzo Daieff" userId="1ff251e1-83a7-402e-8936-cd97f60143e2" providerId="ADAL" clId="{9376E29C-F628-479D-9AAA-3EF64A21B0F0}" dt="2022-09-09T17:57:10.188" v="41076" actId="2696"/>
          <pc:sldLayoutMkLst>
            <pc:docMk/>
            <pc:sldMasterMk cId="421685980" sldId="2147483802"/>
            <pc:sldLayoutMk cId="954860571" sldId="2147483886"/>
          </pc:sldLayoutMkLst>
        </pc:sldLayoutChg>
        <pc:sldLayoutChg chg="del">
          <pc:chgData name="Lorenzo Daieff" userId="1ff251e1-83a7-402e-8936-cd97f60143e2" providerId="ADAL" clId="{9376E29C-F628-479D-9AAA-3EF64A21B0F0}" dt="2022-09-09T17:57:52.048" v="41093" actId="47"/>
          <pc:sldLayoutMkLst>
            <pc:docMk/>
            <pc:sldMasterMk cId="421685980" sldId="2147483802"/>
            <pc:sldLayoutMk cId="2323667616" sldId="2147483887"/>
          </pc:sldLayoutMkLst>
        </pc:sldLayoutChg>
        <pc:sldLayoutChg chg="del">
          <pc:chgData name="Lorenzo Daieff" userId="1ff251e1-83a7-402e-8936-cd97f60143e2" providerId="ADAL" clId="{9376E29C-F628-479D-9AAA-3EF64A21B0F0}" dt="2022-09-08T18:26:47.232" v="34917" actId="2696"/>
          <pc:sldLayoutMkLst>
            <pc:docMk/>
            <pc:sldMasterMk cId="421685980" sldId="2147483802"/>
            <pc:sldLayoutMk cId="474121054" sldId="2147483890"/>
          </pc:sldLayoutMkLst>
        </pc:sldLayoutChg>
        <pc:sldLayoutChg chg="del">
          <pc:chgData name="Lorenzo Daieff" userId="1ff251e1-83a7-402e-8936-cd97f60143e2" providerId="ADAL" clId="{9376E29C-F628-479D-9AAA-3EF64A21B0F0}" dt="2022-09-09T18:00:10.160" v="41217" actId="47"/>
          <pc:sldLayoutMkLst>
            <pc:docMk/>
            <pc:sldMasterMk cId="421685980" sldId="2147483802"/>
            <pc:sldLayoutMk cId="1885161892" sldId="2147483890"/>
          </pc:sldLayoutMkLst>
        </pc:sldLayoutChg>
      </pc:sldMasterChg>
      <pc:sldMasterChg chg="delSldLayout">
        <pc:chgData name="Lorenzo Daieff" userId="1ff251e1-83a7-402e-8936-cd97f60143e2" providerId="ADAL" clId="{9376E29C-F628-479D-9AAA-3EF64A21B0F0}" dt="2022-09-07T18:15:26.590" v="15094" actId="47"/>
        <pc:sldMasterMkLst>
          <pc:docMk/>
          <pc:sldMasterMk cId="2422378628" sldId="2147483838"/>
        </pc:sldMasterMkLst>
        <pc:sldLayoutChg chg="del">
          <pc:chgData name="Lorenzo Daieff" userId="1ff251e1-83a7-402e-8936-cd97f60143e2" providerId="ADAL" clId="{9376E29C-F628-479D-9AAA-3EF64A21B0F0}" dt="2022-09-07T18:15:26.590" v="15094" actId="47"/>
          <pc:sldLayoutMkLst>
            <pc:docMk/>
            <pc:sldMasterMk cId="2422378628" sldId="2147483838"/>
            <pc:sldLayoutMk cId="2970609435" sldId="2147483859"/>
          </pc:sldLayoutMkLst>
        </pc:sldLayoutChg>
      </pc:sldMasterChg>
      <pc:sldMasterChg chg="delSldLayout">
        <pc:chgData name="Lorenzo Daieff" userId="1ff251e1-83a7-402e-8936-cd97f60143e2" providerId="ADAL" clId="{9376E29C-F628-479D-9AAA-3EF64A21B0F0}" dt="2022-09-07T18:15:26.590" v="15094" actId="47"/>
        <pc:sldMasterMkLst>
          <pc:docMk/>
          <pc:sldMasterMk cId="2522561867" sldId="2147483856"/>
        </pc:sldMasterMkLst>
        <pc:sldLayoutChg chg="del">
          <pc:chgData name="Lorenzo Daieff" userId="1ff251e1-83a7-402e-8936-cd97f60143e2" providerId="ADAL" clId="{9376E29C-F628-479D-9AAA-3EF64A21B0F0}" dt="2022-09-07T18:15:26.590" v="15094" actId="47"/>
          <pc:sldLayoutMkLst>
            <pc:docMk/>
            <pc:sldMasterMk cId="2522561867" sldId="2147483856"/>
            <pc:sldLayoutMk cId="1759083396" sldId="2147483862"/>
          </pc:sldLayoutMkLst>
        </pc:sldLayoutChg>
      </pc:sldMasterChg>
    </pc:docChg>
  </pc:docChgLst>
  <pc:docChgLst>
    <pc:chgData name="Lorenzo Daieff" userId="S::lorenzo.daieff@dunsky.com::1ff251e1-83a7-402e-8936-cd97f60143e2" providerId="AD" clId="Web-{6D97FDC6-438B-40C5-5BD6-1B3B95709A91}"/>
    <pc:docChg chg="modSld">
      <pc:chgData name="Lorenzo Daieff" userId="S::lorenzo.daieff@dunsky.com::1ff251e1-83a7-402e-8936-cd97f60143e2" providerId="AD" clId="Web-{6D97FDC6-438B-40C5-5BD6-1B3B95709A91}" dt="2025-07-07T15:20:01.852" v="11" actId="1076"/>
      <pc:docMkLst>
        <pc:docMk/>
      </pc:docMkLst>
      <pc:sldChg chg="addSp delSp modSp">
        <pc:chgData name="Lorenzo Daieff" userId="S::lorenzo.daieff@dunsky.com::1ff251e1-83a7-402e-8936-cd97f60143e2" providerId="AD" clId="Web-{6D97FDC6-438B-40C5-5BD6-1B3B95709A91}" dt="2025-07-07T15:20:01.852" v="11" actId="1076"/>
        <pc:sldMkLst>
          <pc:docMk/>
          <pc:sldMk cId="1990638816" sldId="1219"/>
        </pc:sldMkLst>
        <pc:spChg chg="mod">
          <ac:chgData name="Lorenzo Daieff" userId="S::lorenzo.daieff@dunsky.com::1ff251e1-83a7-402e-8936-cd97f60143e2" providerId="AD" clId="Web-{6D97FDC6-438B-40C5-5BD6-1B3B95709A91}" dt="2025-07-07T15:20:01.837" v="10" actId="1076"/>
          <ac:spMkLst>
            <pc:docMk/>
            <pc:sldMk cId="1990638816" sldId="1219"/>
            <ac:spMk id="4" creationId="{E2EBB3D6-F4D8-2184-B29F-B154025D1CFB}"/>
          </ac:spMkLst>
        </pc:spChg>
        <pc:spChg chg="add del">
          <ac:chgData name="Lorenzo Daieff" userId="S::lorenzo.daieff@dunsky.com::1ff251e1-83a7-402e-8936-cd97f60143e2" providerId="AD" clId="Web-{6D97FDC6-438B-40C5-5BD6-1B3B95709A91}" dt="2025-07-07T15:19:42.961" v="6"/>
          <ac:spMkLst>
            <pc:docMk/>
            <pc:sldMk cId="1990638816" sldId="1219"/>
            <ac:spMk id="8" creationId="{59BAF366-9841-64D8-D7CE-39BFDCF24554}"/>
          </ac:spMkLst>
        </pc:spChg>
        <pc:spChg chg="mod">
          <ac:chgData name="Lorenzo Daieff" userId="S::lorenzo.daieff@dunsky.com::1ff251e1-83a7-402e-8936-cd97f60143e2" providerId="AD" clId="Web-{6D97FDC6-438B-40C5-5BD6-1B3B95709A91}" dt="2025-07-07T15:20:01.852" v="11" actId="1076"/>
          <ac:spMkLst>
            <pc:docMk/>
            <pc:sldMk cId="1990638816" sldId="1219"/>
            <ac:spMk id="9" creationId="{4D522629-DD24-AB12-1C49-5C4A46DE5ECC}"/>
          </ac:spMkLst>
        </pc:spChg>
        <pc:picChg chg="add del">
          <ac:chgData name="Lorenzo Daieff" userId="S::lorenzo.daieff@dunsky.com::1ff251e1-83a7-402e-8936-cd97f60143e2" providerId="AD" clId="Web-{6D97FDC6-438B-40C5-5BD6-1B3B95709A91}" dt="2025-07-07T15:19:49.289" v="7"/>
          <ac:picMkLst>
            <pc:docMk/>
            <pc:sldMk cId="1990638816" sldId="1219"/>
            <ac:picMk id="5" creationId="{F258E45C-2F80-51EA-2ECD-3D16D8BF0C46}"/>
          </ac:picMkLst>
        </pc:picChg>
        <pc:cxnChg chg="add del">
          <ac:chgData name="Lorenzo Daieff" userId="S::lorenzo.daieff@dunsky.com::1ff251e1-83a7-402e-8936-cd97f60143e2" providerId="AD" clId="Web-{6D97FDC6-438B-40C5-5BD6-1B3B95709A91}" dt="2025-07-07T15:19:39.820" v="3"/>
          <ac:cxnSpMkLst>
            <pc:docMk/>
            <pc:sldMk cId="1990638816" sldId="1219"/>
            <ac:cxnSpMk id="13" creationId="{9934D80C-7781-B2A1-3399-3A623C1474F4}"/>
          </ac:cxnSpMkLst>
        </pc:cxnChg>
      </pc:sldChg>
    </pc:docChg>
  </pc:docChgLst>
  <pc:docChgLst>
    <pc:chgData name="Lorenzo Daieff" userId="1ff251e1-83a7-402e-8936-cd97f60143e2" providerId="ADAL" clId="{03DB3D5D-7904-4E40-9060-F27FBA678F63}"/>
    <pc:docChg chg="undo redo custSel addSld delSld modSld sldOrd modSection">
      <pc:chgData name="Lorenzo Daieff" userId="1ff251e1-83a7-402e-8936-cd97f60143e2" providerId="ADAL" clId="{03DB3D5D-7904-4E40-9060-F27FBA678F63}" dt="2022-09-01T21:59:27.130" v="19679" actId="20577"/>
      <pc:docMkLst>
        <pc:docMk/>
      </pc:docMkLst>
      <pc:sldChg chg="delSp modSp mod ord modShow">
        <pc:chgData name="Lorenzo Daieff" userId="1ff251e1-83a7-402e-8936-cd97f60143e2" providerId="ADAL" clId="{03DB3D5D-7904-4E40-9060-F27FBA678F63}" dt="2022-09-01T17:58:56.137" v="18098"/>
        <pc:sldMkLst>
          <pc:docMk/>
          <pc:sldMk cId="1002458191" sldId="1265"/>
        </pc:sldMkLst>
      </pc:sldChg>
      <pc:sldChg chg="del ord">
        <pc:chgData name="Lorenzo Daieff" userId="1ff251e1-83a7-402e-8936-cd97f60143e2" providerId="ADAL" clId="{03DB3D5D-7904-4E40-9060-F27FBA678F63}" dt="2022-08-31T17:49:47.075" v="996" actId="47"/>
        <pc:sldMkLst>
          <pc:docMk/>
          <pc:sldMk cId="310339046" sldId="2065"/>
        </pc:sldMkLst>
      </pc:sldChg>
      <pc:sldChg chg="del">
        <pc:chgData name="Lorenzo Daieff" userId="1ff251e1-83a7-402e-8936-cd97f60143e2" providerId="ADAL" clId="{03DB3D5D-7904-4E40-9060-F27FBA678F63}" dt="2022-08-31T22:03:39.914" v="6625" actId="47"/>
        <pc:sldMkLst>
          <pc:docMk/>
          <pc:sldMk cId="96700881" sldId="2171"/>
        </pc:sldMkLst>
      </pc:sldChg>
      <pc:sldChg chg="addSp modSp mod ord modNotesTx">
        <pc:chgData name="Lorenzo Daieff" userId="1ff251e1-83a7-402e-8936-cd97f60143e2" providerId="ADAL" clId="{03DB3D5D-7904-4E40-9060-F27FBA678F63}" dt="2022-09-01T19:06:05.028" v="18299" actId="20577"/>
        <pc:sldMkLst>
          <pc:docMk/>
          <pc:sldMk cId="2328101774" sldId="2179"/>
        </pc:sldMkLst>
      </pc:sldChg>
      <pc:sldChg chg="add">
        <pc:chgData name="Lorenzo Daieff" userId="1ff251e1-83a7-402e-8936-cd97f60143e2" providerId="ADAL" clId="{03DB3D5D-7904-4E40-9060-F27FBA678F63}" dt="2022-08-31T18:01:09.841" v="1932"/>
        <pc:sldMkLst>
          <pc:docMk/>
          <pc:sldMk cId="269605214" sldId="2200"/>
        </pc:sldMkLst>
      </pc:sldChg>
      <pc:sldChg chg="del ord">
        <pc:chgData name="Lorenzo Daieff" userId="1ff251e1-83a7-402e-8936-cd97f60143e2" providerId="ADAL" clId="{03DB3D5D-7904-4E40-9060-F27FBA678F63}" dt="2022-08-31T18:01:06.422" v="1931" actId="2696"/>
        <pc:sldMkLst>
          <pc:docMk/>
          <pc:sldMk cId="1811956065" sldId="2200"/>
        </pc:sldMkLst>
      </pc:sldChg>
      <pc:sldChg chg="modSp mod">
        <pc:chgData name="Lorenzo Daieff" userId="1ff251e1-83a7-402e-8936-cd97f60143e2" providerId="ADAL" clId="{03DB3D5D-7904-4E40-9060-F27FBA678F63}" dt="2022-08-31T18:55:53.652" v="3666"/>
        <pc:sldMkLst>
          <pc:docMk/>
          <pc:sldMk cId="3127192585" sldId="2215"/>
        </pc:sldMkLst>
      </pc:sldChg>
      <pc:sldChg chg="addSp delSp modSp new mod modClrScheme chgLayout">
        <pc:chgData name="Lorenzo Daieff" userId="1ff251e1-83a7-402e-8936-cd97f60143e2" providerId="ADAL" clId="{03DB3D5D-7904-4E40-9060-F27FBA678F63}" dt="2022-08-31T20:16:11.036" v="3801" actId="20577"/>
        <pc:sldMkLst>
          <pc:docMk/>
          <pc:sldMk cId="3426631090" sldId="2216"/>
        </pc:sldMkLst>
      </pc:sldChg>
      <pc:sldChg chg="addSp delSp modSp new mod modNotesTx">
        <pc:chgData name="Lorenzo Daieff" userId="1ff251e1-83a7-402e-8936-cd97f60143e2" providerId="ADAL" clId="{03DB3D5D-7904-4E40-9060-F27FBA678F63}" dt="2022-08-31T18:33:17.770" v="2631" actId="20577"/>
        <pc:sldMkLst>
          <pc:docMk/>
          <pc:sldMk cId="296163068" sldId="2217"/>
        </pc:sldMkLst>
      </pc:sldChg>
      <pc:sldChg chg="modSp new mod">
        <pc:chgData name="Lorenzo Daieff" userId="1ff251e1-83a7-402e-8936-cd97f60143e2" providerId="ADAL" clId="{03DB3D5D-7904-4E40-9060-F27FBA678F63}" dt="2022-09-01T17:25:33.951" v="17787" actId="20577"/>
        <pc:sldMkLst>
          <pc:docMk/>
          <pc:sldMk cId="1141598700" sldId="2218"/>
        </pc:sldMkLst>
      </pc:sldChg>
      <pc:sldChg chg="modSp new mod">
        <pc:chgData name="Lorenzo Daieff" userId="1ff251e1-83a7-402e-8936-cd97f60143e2" providerId="ADAL" clId="{03DB3D5D-7904-4E40-9060-F27FBA678F63}" dt="2022-08-31T18:02:01.748" v="1936" actId="20577"/>
        <pc:sldMkLst>
          <pc:docMk/>
          <pc:sldMk cId="453098902" sldId="2219"/>
        </pc:sldMkLst>
      </pc:sldChg>
      <pc:sldChg chg="add ord">
        <pc:chgData name="Lorenzo Daieff" userId="1ff251e1-83a7-402e-8936-cd97f60143e2" providerId="ADAL" clId="{03DB3D5D-7904-4E40-9060-F27FBA678F63}" dt="2022-08-31T17:59:03.385" v="1783"/>
        <pc:sldMkLst>
          <pc:docMk/>
          <pc:sldMk cId="1125484209" sldId="2220"/>
        </pc:sldMkLst>
      </pc:sldChg>
      <pc:sldChg chg="addSp delSp modSp add mod">
        <pc:chgData name="Lorenzo Daieff" userId="1ff251e1-83a7-402e-8936-cd97f60143e2" providerId="ADAL" clId="{03DB3D5D-7904-4E40-9060-F27FBA678F63}" dt="2022-09-01T17:12:05.475" v="17476" actId="207"/>
        <pc:sldMkLst>
          <pc:docMk/>
          <pc:sldMk cId="711200391" sldId="2221"/>
        </pc:sldMkLst>
      </pc:sldChg>
      <pc:sldChg chg="modSp add mod">
        <pc:chgData name="Lorenzo Daieff" userId="1ff251e1-83a7-402e-8936-cd97f60143e2" providerId="ADAL" clId="{03DB3D5D-7904-4E40-9060-F27FBA678F63}" dt="2022-09-01T17:13:44.240" v="17523" actId="14100"/>
        <pc:sldMkLst>
          <pc:docMk/>
          <pc:sldMk cId="1119301173" sldId="2222"/>
        </pc:sldMkLst>
      </pc:sldChg>
      <pc:sldChg chg="add">
        <pc:chgData name="Lorenzo Daieff" userId="1ff251e1-83a7-402e-8936-cd97f60143e2" providerId="ADAL" clId="{03DB3D5D-7904-4E40-9060-F27FBA678F63}" dt="2022-08-31T17:59:21.672" v="1784"/>
        <pc:sldMkLst>
          <pc:docMk/>
          <pc:sldMk cId="3036273869" sldId="2223"/>
        </pc:sldMkLst>
      </pc:sldChg>
      <pc:sldChg chg="modSp add mod">
        <pc:chgData name="Lorenzo Daieff" userId="1ff251e1-83a7-402e-8936-cd97f60143e2" providerId="ADAL" clId="{03DB3D5D-7904-4E40-9060-F27FBA678F63}" dt="2022-08-31T18:00:25.458" v="1876" actId="20577"/>
        <pc:sldMkLst>
          <pc:docMk/>
          <pc:sldMk cId="3244250505" sldId="2224"/>
        </pc:sldMkLst>
      </pc:sldChg>
      <pc:sldChg chg="modSp add mod ord modNotesTx">
        <pc:chgData name="Lorenzo Daieff" userId="1ff251e1-83a7-402e-8936-cd97f60143e2" providerId="ADAL" clId="{03DB3D5D-7904-4E40-9060-F27FBA678F63}" dt="2022-09-01T18:00:14.235" v="18106"/>
        <pc:sldMkLst>
          <pc:docMk/>
          <pc:sldMk cId="25972917" sldId="2225"/>
        </pc:sldMkLst>
      </pc:sldChg>
      <pc:sldChg chg="modSp add del mod ord modNotesTx">
        <pc:chgData name="Lorenzo Daieff" userId="1ff251e1-83a7-402e-8936-cd97f60143e2" providerId="ADAL" clId="{03DB3D5D-7904-4E40-9060-F27FBA678F63}" dt="2022-08-31T20:13:13.241" v="3667" actId="47"/>
        <pc:sldMkLst>
          <pc:docMk/>
          <pc:sldMk cId="3401261000" sldId="2226"/>
        </pc:sldMkLst>
      </pc:sldChg>
      <pc:sldChg chg="add del ord">
        <pc:chgData name="Lorenzo Daieff" userId="1ff251e1-83a7-402e-8936-cd97f60143e2" providerId="ADAL" clId="{03DB3D5D-7904-4E40-9060-F27FBA678F63}" dt="2022-09-01T13:19:46.878" v="13024" actId="47"/>
        <pc:sldMkLst>
          <pc:docMk/>
          <pc:sldMk cId="3725657271" sldId="2227"/>
        </pc:sldMkLst>
      </pc:sldChg>
      <pc:sldChg chg="modSp add mod">
        <pc:chgData name="Lorenzo Daieff" userId="1ff251e1-83a7-402e-8936-cd97f60143e2" providerId="ADAL" clId="{03DB3D5D-7904-4E40-9060-F27FBA678F63}" dt="2022-08-31T18:00:33.886" v="1911" actId="20577"/>
        <pc:sldMkLst>
          <pc:docMk/>
          <pc:sldMk cId="1126292012" sldId="2228"/>
        </pc:sldMkLst>
      </pc:sldChg>
      <pc:sldChg chg="add">
        <pc:chgData name="Lorenzo Daieff" userId="1ff251e1-83a7-402e-8936-cd97f60143e2" providerId="ADAL" clId="{03DB3D5D-7904-4E40-9060-F27FBA678F63}" dt="2022-08-31T18:01:09.841" v="1932"/>
        <pc:sldMkLst>
          <pc:docMk/>
          <pc:sldMk cId="189049083" sldId="2229"/>
        </pc:sldMkLst>
      </pc:sldChg>
      <pc:sldChg chg="add del ord">
        <pc:chgData name="Lorenzo Daieff" userId="1ff251e1-83a7-402e-8936-cd97f60143e2" providerId="ADAL" clId="{03DB3D5D-7904-4E40-9060-F27FBA678F63}" dt="2022-08-31T18:01:06.422" v="1931" actId="2696"/>
        <pc:sldMkLst>
          <pc:docMk/>
          <pc:sldMk cId="521805273" sldId="2229"/>
        </pc:sldMkLst>
      </pc:sldChg>
      <pc:sldChg chg="add ord">
        <pc:chgData name="Lorenzo Daieff" userId="1ff251e1-83a7-402e-8936-cd97f60143e2" providerId="ADAL" clId="{03DB3D5D-7904-4E40-9060-F27FBA678F63}" dt="2022-08-31T18:00:56.475" v="1923"/>
        <pc:sldMkLst>
          <pc:docMk/>
          <pc:sldMk cId="1652634065" sldId="2230"/>
        </pc:sldMkLst>
      </pc:sldChg>
      <pc:sldChg chg="add del ord">
        <pc:chgData name="Lorenzo Daieff" userId="1ff251e1-83a7-402e-8936-cd97f60143e2" providerId="ADAL" clId="{03DB3D5D-7904-4E40-9060-F27FBA678F63}" dt="2022-08-31T18:01:06.422" v="1931" actId="2696"/>
        <pc:sldMkLst>
          <pc:docMk/>
          <pc:sldMk cId="569317109" sldId="2231"/>
        </pc:sldMkLst>
      </pc:sldChg>
      <pc:sldChg chg="add">
        <pc:chgData name="Lorenzo Daieff" userId="1ff251e1-83a7-402e-8936-cd97f60143e2" providerId="ADAL" clId="{03DB3D5D-7904-4E40-9060-F27FBA678F63}" dt="2022-08-31T18:01:09.841" v="1932"/>
        <pc:sldMkLst>
          <pc:docMk/>
          <pc:sldMk cId="2688493127" sldId="2231"/>
        </pc:sldMkLst>
      </pc:sldChg>
      <pc:sldChg chg="modSp add mod">
        <pc:chgData name="Lorenzo Daieff" userId="1ff251e1-83a7-402e-8936-cd97f60143e2" providerId="ADAL" clId="{03DB3D5D-7904-4E40-9060-F27FBA678F63}" dt="2022-08-31T18:02:07.881" v="1948" actId="20577"/>
        <pc:sldMkLst>
          <pc:docMk/>
          <pc:sldMk cId="1739587242" sldId="2232"/>
        </pc:sldMkLst>
      </pc:sldChg>
      <pc:sldChg chg="modSp add del mod">
        <pc:chgData name="Lorenzo Daieff" userId="1ff251e1-83a7-402e-8936-cd97f60143e2" providerId="ADAL" clId="{03DB3D5D-7904-4E40-9060-F27FBA678F63}" dt="2022-09-01T13:19:40.599" v="13023" actId="47"/>
        <pc:sldMkLst>
          <pc:docMk/>
          <pc:sldMk cId="48608926" sldId="2233"/>
        </pc:sldMkLst>
      </pc:sldChg>
      <pc:sldChg chg="addSp delSp modSp new mod">
        <pc:chgData name="Lorenzo Daieff" userId="1ff251e1-83a7-402e-8936-cd97f60143e2" providerId="ADAL" clId="{03DB3D5D-7904-4E40-9060-F27FBA678F63}" dt="2022-09-01T13:29:29.951" v="13097" actId="21"/>
        <pc:sldMkLst>
          <pc:docMk/>
          <pc:sldMk cId="2065870334" sldId="2234"/>
        </pc:sldMkLst>
      </pc:sldChg>
      <pc:sldChg chg="modSp add mod ord">
        <pc:chgData name="Lorenzo Daieff" userId="1ff251e1-83a7-402e-8936-cd97f60143e2" providerId="ADAL" clId="{03DB3D5D-7904-4E40-9060-F27FBA678F63}" dt="2022-09-01T18:00:11.737" v="18104"/>
        <pc:sldMkLst>
          <pc:docMk/>
          <pc:sldMk cId="915735487" sldId="2235"/>
        </pc:sldMkLst>
      </pc:sldChg>
      <pc:sldChg chg="new del">
        <pc:chgData name="Lorenzo Daieff" userId="1ff251e1-83a7-402e-8936-cd97f60143e2" providerId="ADAL" clId="{03DB3D5D-7904-4E40-9060-F27FBA678F63}" dt="2022-08-31T20:58:35.973" v="4025" actId="47"/>
        <pc:sldMkLst>
          <pc:docMk/>
          <pc:sldMk cId="2040119059" sldId="2235"/>
        </pc:sldMkLst>
      </pc:sldChg>
      <pc:sldChg chg="addSp delSp modSp add del mod">
        <pc:chgData name="Lorenzo Daieff" userId="1ff251e1-83a7-402e-8936-cd97f60143e2" providerId="ADAL" clId="{03DB3D5D-7904-4E40-9060-F27FBA678F63}" dt="2022-08-31T22:03:08.126" v="6623" actId="2696"/>
        <pc:sldMkLst>
          <pc:docMk/>
          <pc:sldMk cId="3126783611" sldId="2235"/>
        </pc:sldMkLst>
      </pc:sldChg>
      <pc:sldChg chg="addSp delSp modSp new mod ord modNotesTx">
        <pc:chgData name="Lorenzo Daieff" userId="1ff251e1-83a7-402e-8936-cd97f60143e2" providerId="ADAL" clId="{03DB3D5D-7904-4E40-9060-F27FBA678F63}" dt="2022-08-31T23:57:25.549" v="13005" actId="6549"/>
        <pc:sldMkLst>
          <pc:docMk/>
          <pc:sldMk cId="3893411602" sldId="2236"/>
        </pc:sldMkLst>
      </pc:sldChg>
      <pc:sldChg chg="addSp delSp modSp add del mod ord">
        <pc:chgData name="Lorenzo Daieff" userId="1ff251e1-83a7-402e-8936-cd97f60143e2" providerId="ADAL" clId="{03DB3D5D-7904-4E40-9060-F27FBA678F63}" dt="2022-09-01T14:38:07.666" v="16099" actId="47"/>
        <pc:sldMkLst>
          <pc:docMk/>
          <pc:sldMk cId="1752588304" sldId="2237"/>
        </pc:sldMkLst>
      </pc:sldChg>
      <pc:sldChg chg="addSp delSp modSp new del mod ord">
        <pc:chgData name="Lorenzo Daieff" userId="1ff251e1-83a7-402e-8936-cd97f60143e2" providerId="ADAL" clId="{03DB3D5D-7904-4E40-9060-F27FBA678F63}" dt="2022-09-01T14:06:39.838" v="14875" actId="2696"/>
        <pc:sldMkLst>
          <pc:docMk/>
          <pc:sldMk cId="3393967885" sldId="2237"/>
        </pc:sldMkLst>
      </pc:sldChg>
      <pc:sldChg chg="modSp add mod ord">
        <pc:chgData name="Lorenzo Daieff" userId="1ff251e1-83a7-402e-8936-cd97f60143e2" providerId="ADAL" clId="{03DB3D5D-7904-4E40-9060-F27FBA678F63}" dt="2022-09-01T17:59:31.514" v="18102"/>
        <pc:sldMkLst>
          <pc:docMk/>
          <pc:sldMk cId="2641130934" sldId="2238"/>
        </pc:sldMkLst>
      </pc:sldChg>
      <pc:sldChg chg="addSp delSp modSp add del mod">
        <pc:chgData name="Lorenzo Daieff" userId="1ff251e1-83a7-402e-8936-cd97f60143e2" providerId="ADAL" clId="{03DB3D5D-7904-4E40-9060-F27FBA678F63}" dt="2022-09-01T14:06:39.838" v="14875" actId="2696"/>
        <pc:sldMkLst>
          <pc:docMk/>
          <pc:sldMk cId="3422059321" sldId="2238"/>
        </pc:sldMkLst>
      </pc:sldChg>
      <pc:sldChg chg="addSp delSp modSp add del mod">
        <pc:chgData name="Lorenzo Daieff" userId="1ff251e1-83a7-402e-8936-cd97f60143e2" providerId="ADAL" clId="{03DB3D5D-7904-4E40-9060-F27FBA678F63}" dt="2022-09-01T14:26:44.359" v="15515" actId="47"/>
        <pc:sldMkLst>
          <pc:docMk/>
          <pc:sldMk cId="133804605" sldId="2239"/>
        </pc:sldMkLst>
      </pc:sldChg>
      <pc:sldChg chg="addSp delSp modSp add mod ord">
        <pc:chgData name="Lorenzo Daieff" userId="1ff251e1-83a7-402e-8936-cd97f60143e2" providerId="ADAL" clId="{03DB3D5D-7904-4E40-9060-F27FBA678F63}" dt="2022-09-01T15:11:47.601" v="16235" actId="20577"/>
        <pc:sldMkLst>
          <pc:docMk/>
          <pc:sldMk cId="1140329041" sldId="2240"/>
        </pc:sldMkLst>
      </pc:sldChg>
      <pc:sldChg chg="addSp delSp modSp add mod">
        <pc:chgData name="Lorenzo Daieff" userId="1ff251e1-83a7-402e-8936-cd97f60143e2" providerId="ADAL" clId="{03DB3D5D-7904-4E40-9060-F27FBA678F63}" dt="2022-09-01T14:38:47.687" v="16165" actId="6549"/>
        <pc:sldMkLst>
          <pc:docMk/>
          <pc:sldMk cId="329667355" sldId="2241"/>
        </pc:sldMkLst>
      </pc:sldChg>
      <pc:sldChg chg="modSp add del mod">
        <pc:chgData name="Lorenzo Daieff" userId="1ff251e1-83a7-402e-8936-cd97f60143e2" providerId="ADAL" clId="{03DB3D5D-7904-4E40-9060-F27FBA678F63}" dt="2022-09-01T14:26:44.359" v="15515" actId="47"/>
        <pc:sldMkLst>
          <pc:docMk/>
          <pc:sldMk cId="3220292762" sldId="2241"/>
        </pc:sldMkLst>
      </pc:sldChg>
      <pc:sldChg chg="modSp del mod">
        <pc:chgData name="Lorenzo Daieff" userId="1ff251e1-83a7-402e-8936-cd97f60143e2" providerId="ADAL" clId="{03DB3D5D-7904-4E40-9060-F27FBA678F63}" dt="2022-09-01T15:57:28.996" v="17461" actId="47"/>
        <pc:sldMkLst>
          <pc:docMk/>
          <pc:sldMk cId="3400763715" sldId="2242"/>
        </pc:sldMkLst>
      </pc:sldChg>
      <pc:sldChg chg="addSp delSp modSp add mod ord modNotesTx">
        <pc:chgData name="Lorenzo Daieff" userId="1ff251e1-83a7-402e-8936-cd97f60143e2" providerId="ADAL" clId="{03DB3D5D-7904-4E40-9060-F27FBA678F63}" dt="2022-09-01T21:59:27.130" v="19679" actId="20577"/>
        <pc:sldMkLst>
          <pc:docMk/>
          <pc:sldMk cId="1294245683" sldId="2243"/>
        </pc:sldMkLst>
      </pc:sldChg>
      <pc:sldChg chg="add">
        <pc:chgData name="Lorenzo Daieff" userId="1ff251e1-83a7-402e-8936-cd97f60143e2" providerId="ADAL" clId="{03DB3D5D-7904-4E40-9060-F27FBA678F63}" dt="2022-09-01T15:57:25.177" v="17458" actId="2890"/>
        <pc:sldMkLst>
          <pc:docMk/>
          <pc:sldMk cId="774762544" sldId="2244"/>
        </pc:sldMkLst>
      </pc:sldChg>
      <pc:sldChg chg="addSp delSp modSp add mod">
        <pc:chgData name="Lorenzo Daieff" userId="1ff251e1-83a7-402e-8936-cd97f60143e2" providerId="ADAL" clId="{03DB3D5D-7904-4E40-9060-F27FBA678F63}" dt="2022-09-01T17:56:33.581" v="18096" actId="11529"/>
        <pc:sldMkLst>
          <pc:docMk/>
          <pc:sldMk cId="3576625915" sldId="2245"/>
        </pc:sldMkLst>
      </pc:sldChg>
      <pc:sldChg chg="addSp delSp add del mod">
        <pc:chgData name="Lorenzo Daieff" userId="1ff251e1-83a7-402e-8936-cd97f60143e2" providerId="ADAL" clId="{03DB3D5D-7904-4E40-9060-F27FBA678F63}" dt="2022-09-01T17:25:11.851" v="17758" actId="47"/>
        <pc:sldMkLst>
          <pc:docMk/>
          <pc:sldMk cId="3425903865" sldId="2246"/>
        </pc:sldMkLst>
      </pc:sldChg>
      <pc:sldMasterChg chg="delSldLayout">
        <pc:chgData name="Lorenzo Daieff" userId="1ff251e1-83a7-402e-8936-cd97f60143e2" providerId="ADAL" clId="{03DB3D5D-7904-4E40-9060-F27FBA678F63}" dt="2022-09-01T13:19:40.599" v="13023" actId="47"/>
        <pc:sldMasterMkLst>
          <pc:docMk/>
          <pc:sldMasterMk cId="1914971343" sldId="2147483725"/>
        </pc:sldMasterMkLst>
        <pc:sldLayoutChg chg="del">
          <pc:chgData name="Lorenzo Daieff" userId="1ff251e1-83a7-402e-8936-cd97f60143e2" providerId="ADAL" clId="{03DB3D5D-7904-4E40-9060-F27FBA678F63}" dt="2022-09-01T13:19:40.599" v="13023" actId="47"/>
          <pc:sldLayoutMkLst>
            <pc:docMk/>
            <pc:sldMasterMk cId="1914971343" sldId="2147483725"/>
            <pc:sldLayoutMk cId="3374367234" sldId="2147483877"/>
          </pc:sldLayoutMkLst>
        </pc:sldLayoutChg>
      </pc:sldMasterChg>
    </pc:docChg>
  </pc:docChgLst>
  <pc:docChgLst>
    <pc:chgData name="Lorenzo Daieff" userId="1ff251e1-83a7-402e-8936-cd97f60143e2" providerId="ADAL" clId="{CD89421F-6078-4F0A-8ED8-A086C2E21E56}"/>
    <pc:docChg chg="undo custSel addSld delSld modSld sldOrd modSection replTag">
      <pc:chgData name="Lorenzo Daieff" userId="1ff251e1-83a7-402e-8936-cd97f60143e2" providerId="ADAL" clId="{CD89421F-6078-4F0A-8ED8-A086C2E21E56}" dt="2023-02-07T16:11:26.863" v="1353" actId="20577"/>
      <pc:docMkLst>
        <pc:docMk/>
      </pc:docMkLst>
      <pc:sldChg chg="del">
        <pc:chgData name="Lorenzo Daieff" userId="1ff251e1-83a7-402e-8936-cd97f60143e2" providerId="ADAL" clId="{CD89421F-6078-4F0A-8ED8-A086C2E21E56}" dt="2023-02-07T15:43:42.783" v="0" actId="47"/>
        <pc:sldMkLst>
          <pc:docMk/>
          <pc:sldMk cId="1674871189" sldId="1265"/>
        </pc:sldMkLst>
      </pc:sldChg>
      <pc:sldChg chg="del">
        <pc:chgData name="Lorenzo Daieff" userId="1ff251e1-83a7-402e-8936-cd97f60143e2" providerId="ADAL" clId="{CD89421F-6078-4F0A-8ED8-A086C2E21E56}" dt="2023-02-07T15:43:42.783" v="0" actId="47"/>
        <pc:sldMkLst>
          <pc:docMk/>
          <pc:sldMk cId="1059123163" sldId="2072"/>
        </pc:sldMkLst>
      </pc:sldChg>
      <pc:sldChg chg="del">
        <pc:chgData name="Lorenzo Daieff" userId="1ff251e1-83a7-402e-8936-cd97f60143e2" providerId="ADAL" clId="{CD89421F-6078-4F0A-8ED8-A086C2E21E56}" dt="2023-02-07T15:43:42.783" v="0" actId="47"/>
        <pc:sldMkLst>
          <pc:docMk/>
          <pc:sldMk cId="2961454653" sldId="2176"/>
        </pc:sldMkLst>
      </pc:sldChg>
      <pc:sldChg chg="del">
        <pc:chgData name="Lorenzo Daieff" userId="1ff251e1-83a7-402e-8936-cd97f60143e2" providerId="ADAL" clId="{CD89421F-6078-4F0A-8ED8-A086C2E21E56}" dt="2023-02-07T15:43:42.783" v="0" actId="47"/>
        <pc:sldMkLst>
          <pc:docMk/>
          <pc:sldMk cId="3990570116" sldId="2179"/>
        </pc:sldMkLst>
      </pc:sldChg>
      <pc:sldChg chg="del">
        <pc:chgData name="Lorenzo Daieff" userId="1ff251e1-83a7-402e-8936-cd97f60143e2" providerId="ADAL" clId="{CD89421F-6078-4F0A-8ED8-A086C2E21E56}" dt="2023-02-07T15:43:42.783" v="0" actId="47"/>
        <pc:sldMkLst>
          <pc:docMk/>
          <pc:sldMk cId="926713193" sldId="2217"/>
        </pc:sldMkLst>
      </pc:sldChg>
      <pc:sldChg chg="del">
        <pc:chgData name="Lorenzo Daieff" userId="1ff251e1-83a7-402e-8936-cd97f60143e2" providerId="ADAL" clId="{CD89421F-6078-4F0A-8ED8-A086C2E21E56}" dt="2023-02-07T15:43:42.783" v="0" actId="47"/>
        <pc:sldMkLst>
          <pc:docMk/>
          <pc:sldMk cId="1800401499" sldId="2222"/>
        </pc:sldMkLst>
      </pc:sldChg>
      <pc:sldChg chg="del">
        <pc:chgData name="Lorenzo Daieff" userId="1ff251e1-83a7-402e-8936-cd97f60143e2" providerId="ADAL" clId="{CD89421F-6078-4F0A-8ED8-A086C2E21E56}" dt="2023-02-07T15:43:42.783" v="0" actId="47"/>
        <pc:sldMkLst>
          <pc:docMk/>
          <pc:sldMk cId="4252224646" sldId="2224"/>
        </pc:sldMkLst>
      </pc:sldChg>
      <pc:sldChg chg="del">
        <pc:chgData name="Lorenzo Daieff" userId="1ff251e1-83a7-402e-8936-cd97f60143e2" providerId="ADAL" clId="{CD89421F-6078-4F0A-8ED8-A086C2E21E56}" dt="2023-02-07T15:43:42.783" v="0" actId="47"/>
        <pc:sldMkLst>
          <pc:docMk/>
          <pc:sldMk cId="4114422946" sldId="2235"/>
        </pc:sldMkLst>
      </pc:sldChg>
      <pc:sldChg chg="del">
        <pc:chgData name="Lorenzo Daieff" userId="1ff251e1-83a7-402e-8936-cd97f60143e2" providerId="ADAL" clId="{CD89421F-6078-4F0A-8ED8-A086C2E21E56}" dt="2023-02-07T15:43:42.783" v="0" actId="47"/>
        <pc:sldMkLst>
          <pc:docMk/>
          <pc:sldMk cId="1254314037" sldId="2236"/>
        </pc:sldMkLst>
      </pc:sldChg>
      <pc:sldChg chg="del">
        <pc:chgData name="Lorenzo Daieff" userId="1ff251e1-83a7-402e-8936-cd97f60143e2" providerId="ADAL" clId="{CD89421F-6078-4F0A-8ED8-A086C2E21E56}" dt="2023-02-07T15:43:42.783" v="0" actId="47"/>
        <pc:sldMkLst>
          <pc:docMk/>
          <pc:sldMk cId="3647296601" sldId="2248"/>
        </pc:sldMkLst>
      </pc:sldChg>
      <pc:sldChg chg="del">
        <pc:chgData name="Lorenzo Daieff" userId="1ff251e1-83a7-402e-8936-cd97f60143e2" providerId="ADAL" clId="{CD89421F-6078-4F0A-8ED8-A086C2E21E56}" dt="2023-02-07T15:43:42.783" v="0" actId="47"/>
        <pc:sldMkLst>
          <pc:docMk/>
          <pc:sldMk cId="2651148063" sldId="2272"/>
        </pc:sldMkLst>
      </pc:sldChg>
      <pc:sldChg chg="del">
        <pc:chgData name="Lorenzo Daieff" userId="1ff251e1-83a7-402e-8936-cd97f60143e2" providerId="ADAL" clId="{CD89421F-6078-4F0A-8ED8-A086C2E21E56}" dt="2023-02-07T15:43:42.783" v="0" actId="47"/>
        <pc:sldMkLst>
          <pc:docMk/>
          <pc:sldMk cId="2517363003" sldId="2273"/>
        </pc:sldMkLst>
      </pc:sldChg>
      <pc:sldChg chg="del">
        <pc:chgData name="Lorenzo Daieff" userId="1ff251e1-83a7-402e-8936-cd97f60143e2" providerId="ADAL" clId="{CD89421F-6078-4F0A-8ED8-A086C2E21E56}" dt="2023-02-07T15:43:42.783" v="0" actId="47"/>
        <pc:sldMkLst>
          <pc:docMk/>
          <pc:sldMk cId="712772314" sldId="2275"/>
        </pc:sldMkLst>
      </pc:sldChg>
      <pc:sldChg chg="del">
        <pc:chgData name="Lorenzo Daieff" userId="1ff251e1-83a7-402e-8936-cd97f60143e2" providerId="ADAL" clId="{CD89421F-6078-4F0A-8ED8-A086C2E21E56}" dt="2023-02-07T15:43:42.783" v="0" actId="47"/>
        <pc:sldMkLst>
          <pc:docMk/>
          <pc:sldMk cId="269167772" sldId="2278"/>
        </pc:sldMkLst>
      </pc:sldChg>
      <pc:sldChg chg="del">
        <pc:chgData name="Lorenzo Daieff" userId="1ff251e1-83a7-402e-8936-cd97f60143e2" providerId="ADAL" clId="{CD89421F-6078-4F0A-8ED8-A086C2E21E56}" dt="2023-02-07T15:43:42.783" v="0" actId="47"/>
        <pc:sldMkLst>
          <pc:docMk/>
          <pc:sldMk cId="3682446850" sldId="2282"/>
        </pc:sldMkLst>
      </pc:sldChg>
      <pc:sldChg chg="del">
        <pc:chgData name="Lorenzo Daieff" userId="1ff251e1-83a7-402e-8936-cd97f60143e2" providerId="ADAL" clId="{CD89421F-6078-4F0A-8ED8-A086C2E21E56}" dt="2023-02-07T15:43:42.783" v="0" actId="47"/>
        <pc:sldMkLst>
          <pc:docMk/>
          <pc:sldMk cId="4142540982" sldId="2284"/>
        </pc:sldMkLst>
      </pc:sldChg>
      <pc:sldChg chg="del">
        <pc:chgData name="Lorenzo Daieff" userId="1ff251e1-83a7-402e-8936-cd97f60143e2" providerId="ADAL" clId="{CD89421F-6078-4F0A-8ED8-A086C2E21E56}" dt="2023-02-07T15:43:42.783" v="0" actId="47"/>
        <pc:sldMkLst>
          <pc:docMk/>
          <pc:sldMk cId="2434255918" sldId="2285"/>
        </pc:sldMkLst>
      </pc:sldChg>
      <pc:sldChg chg="del">
        <pc:chgData name="Lorenzo Daieff" userId="1ff251e1-83a7-402e-8936-cd97f60143e2" providerId="ADAL" clId="{CD89421F-6078-4F0A-8ED8-A086C2E21E56}" dt="2023-02-07T15:43:42.783" v="0" actId="47"/>
        <pc:sldMkLst>
          <pc:docMk/>
          <pc:sldMk cId="1112956420" sldId="2288"/>
        </pc:sldMkLst>
      </pc:sldChg>
      <pc:sldChg chg="del">
        <pc:chgData name="Lorenzo Daieff" userId="1ff251e1-83a7-402e-8936-cd97f60143e2" providerId="ADAL" clId="{CD89421F-6078-4F0A-8ED8-A086C2E21E56}" dt="2023-02-07T15:43:42.783" v="0" actId="47"/>
        <pc:sldMkLst>
          <pc:docMk/>
          <pc:sldMk cId="537809405" sldId="2289"/>
        </pc:sldMkLst>
      </pc:sldChg>
      <pc:sldChg chg="del">
        <pc:chgData name="Lorenzo Daieff" userId="1ff251e1-83a7-402e-8936-cd97f60143e2" providerId="ADAL" clId="{CD89421F-6078-4F0A-8ED8-A086C2E21E56}" dt="2023-02-07T15:43:42.783" v="0" actId="47"/>
        <pc:sldMkLst>
          <pc:docMk/>
          <pc:sldMk cId="3472442324" sldId="2290"/>
        </pc:sldMkLst>
      </pc:sldChg>
      <pc:sldChg chg="del">
        <pc:chgData name="Lorenzo Daieff" userId="1ff251e1-83a7-402e-8936-cd97f60143e2" providerId="ADAL" clId="{CD89421F-6078-4F0A-8ED8-A086C2E21E56}" dt="2023-02-07T15:43:42.783" v="0" actId="47"/>
        <pc:sldMkLst>
          <pc:docMk/>
          <pc:sldMk cId="2215401377" sldId="2291"/>
        </pc:sldMkLst>
      </pc:sldChg>
      <pc:sldChg chg="del">
        <pc:chgData name="Lorenzo Daieff" userId="1ff251e1-83a7-402e-8936-cd97f60143e2" providerId="ADAL" clId="{CD89421F-6078-4F0A-8ED8-A086C2E21E56}" dt="2023-02-07T15:43:42.783" v="0" actId="47"/>
        <pc:sldMkLst>
          <pc:docMk/>
          <pc:sldMk cId="279601286" sldId="2292"/>
        </pc:sldMkLst>
      </pc:sldChg>
      <pc:sldChg chg="del">
        <pc:chgData name="Lorenzo Daieff" userId="1ff251e1-83a7-402e-8936-cd97f60143e2" providerId="ADAL" clId="{CD89421F-6078-4F0A-8ED8-A086C2E21E56}" dt="2023-02-07T15:43:42.783" v="0" actId="47"/>
        <pc:sldMkLst>
          <pc:docMk/>
          <pc:sldMk cId="2815175210" sldId="2293"/>
        </pc:sldMkLst>
      </pc:sldChg>
      <pc:sldChg chg="del">
        <pc:chgData name="Lorenzo Daieff" userId="1ff251e1-83a7-402e-8936-cd97f60143e2" providerId="ADAL" clId="{CD89421F-6078-4F0A-8ED8-A086C2E21E56}" dt="2023-02-07T15:43:42.783" v="0" actId="47"/>
        <pc:sldMkLst>
          <pc:docMk/>
          <pc:sldMk cId="2560458188" sldId="2294"/>
        </pc:sldMkLst>
      </pc:sldChg>
      <pc:sldChg chg="del">
        <pc:chgData name="Lorenzo Daieff" userId="1ff251e1-83a7-402e-8936-cd97f60143e2" providerId="ADAL" clId="{CD89421F-6078-4F0A-8ED8-A086C2E21E56}" dt="2023-02-07T15:43:42.783" v="0" actId="47"/>
        <pc:sldMkLst>
          <pc:docMk/>
          <pc:sldMk cId="35674400" sldId="2296"/>
        </pc:sldMkLst>
      </pc:sldChg>
      <pc:sldChg chg="del">
        <pc:chgData name="Lorenzo Daieff" userId="1ff251e1-83a7-402e-8936-cd97f60143e2" providerId="ADAL" clId="{CD89421F-6078-4F0A-8ED8-A086C2E21E56}" dt="2023-02-07T15:43:42.783" v="0" actId="47"/>
        <pc:sldMkLst>
          <pc:docMk/>
          <pc:sldMk cId="1266090730" sldId="2297"/>
        </pc:sldMkLst>
      </pc:sldChg>
      <pc:sldChg chg="del">
        <pc:chgData name="Lorenzo Daieff" userId="1ff251e1-83a7-402e-8936-cd97f60143e2" providerId="ADAL" clId="{CD89421F-6078-4F0A-8ED8-A086C2E21E56}" dt="2023-02-07T15:43:42.783" v="0" actId="47"/>
        <pc:sldMkLst>
          <pc:docMk/>
          <pc:sldMk cId="1073338924" sldId="2298"/>
        </pc:sldMkLst>
      </pc:sldChg>
      <pc:sldChg chg="del">
        <pc:chgData name="Lorenzo Daieff" userId="1ff251e1-83a7-402e-8936-cd97f60143e2" providerId="ADAL" clId="{CD89421F-6078-4F0A-8ED8-A086C2E21E56}" dt="2023-02-07T15:43:42.783" v="0" actId="47"/>
        <pc:sldMkLst>
          <pc:docMk/>
          <pc:sldMk cId="1052899342" sldId="2299"/>
        </pc:sldMkLst>
      </pc:sldChg>
      <pc:sldChg chg="del">
        <pc:chgData name="Lorenzo Daieff" userId="1ff251e1-83a7-402e-8936-cd97f60143e2" providerId="ADAL" clId="{CD89421F-6078-4F0A-8ED8-A086C2E21E56}" dt="2023-02-07T15:43:42.783" v="0" actId="47"/>
        <pc:sldMkLst>
          <pc:docMk/>
          <pc:sldMk cId="4158720044" sldId="2300"/>
        </pc:sldMkLst>
      </pc:sldChg>
      <pc:sldChg chg="del">
        <pc:chgData name="Lorenzo Daieff" userId="1ff251e1-83a7-402e-8936-cd97f60143e2" providerId="ADAL" clId="{CD89421F-6078-4F0A-8ED8-A086C2E21E56}" dt="2023-02-07T15:43:42.783" v="0" actId="47"/>
        <pc:sldMkLst>
          <pc:docMk/>
          <pc:sldMk cId="2576792093" sldId="2305"/>
        </pc:sldMkLst>
      </pc:sldChg>
      <pc:sldChg chg="del">
        <pc:chgData name="Lorenzo Daieff" userId="1ff251e1-83a7-402e-8936-cd97f60143e2" providerId="ADAL" clId="{CD89421F-6078-4F0A-8ED8-A086C2E21E56}" dt="2023-02-07T15:43:42.783" v="0" actId="47"/>
        <pc:sldMkLst>
          <pc:docMk/>
          <pc:sldMk cId="3220791891" sldId="2308"/>
        </pc:sldMkLst>
      </pc:sldChg>
      <pc:sldChg chg="del">
        <pc:chgData name="Lorenzo Daieff" userId="1ff251e1-83a7-402e-8936-cd97f60143e2" providerId="ADAL" clId="{CD89421F-6078-4F0A-8ED8-A086C2E21E56}" dt="2023-02-07T15:43:42.783" v="0" actId="47"/>
        <pc:sldMkLst>
          <pc:docMk/>
          <pc:sldMk cId="2321621053" sldId="2309"/>
        </pc:sldMkLst>
      </pc:sldChg>
      <pc:sldChg chg="del">
        <pc:chgData name="Lorenzo Daieff" userId="1ff251e1-83a7-402e-8936-cd97f60143e2" providerId="ADAL" clId="{CD89421F-6078-4F0A-8ED8-A086C2E21E56}" dt="2023-02-07T15:43:42.783" v="0" actId="47"/>
        <pc:sldMkLst>
          <pc:docMk/>
          <pc:sldMk cId="989604677" sldId="2311"/>
        </pc:sldMkLst>
      </pc:sldChg>
      <pc:sldChg chg="del">
        <pc:chgData name="Lorenzo Daieff" userId="1ff251e1-83a7-402e-8936-cd97f60143e2" providerId="ADAL" clId="{CD89421F-6078-4F0A-8ED8-A086C2E21E56}" dt="2023-02-07T15:43:42.783" v="0" actId="47"/>
        <pc:sldMkLst>
          <pc:docMk/>
          <pc:sldMk cId="4228085389" sldId="2315"/>
        </pc:sldMkLst>
      </pc:sldChg>
      <pc:sldChg chg="del">
        <pc:chgData name="Lorenzo Daieff" userId="1ff251e1-83a7-402e-8936-cd97f60143e2" providerId="ADAL" clId="{CD89421F-6078-4F0A-8ED8-A086C2E21E56}" dt="2023-02-07T15:43:42.783" v="0" actId="47"/>
        <pc:sldMkLst>
          <pc:docMk/>
          <pc:sldMk cId="1519159726" sldId="2316"/>
        </pc:sldMkLst>
      </pc:sldChg>
      <pc:sldChg chg="del">
        <pc:chgData name="Lorenzo Daieff" userId="1ff251e1-83a7-402e-8936-cd97f60143e2" providerId="ADAL" clId="{CD89421F-6078-4F0A-8ED8-A086C2E21E56}" dt="2023-02-07T15:43:42.783" v="0" actId="47"/>
        <pc:sldMkLst>
          <pc:docMk/>
          <pc:sldMk cId="2320842294" sldId="2317"/>
        </pc:sldMkLst>
      </pc:sldChg>
      <pc:sldChg chg="del">
        <pc:chgData name="Lorenzo Daieff" userId="1ff251e1-83a7-402e-8936-cd97f60143e2" providerId="ADAL" clId="{CD89421F-6078-4F0A-8ED8-A086C2E21E56}" dt="2023-02-07T15:43:42.783" v="0" actId="47"/>
        <pc:sldMkLst>
          <pc:docMk/>
          <pc:sldMk cId="4172429359" sldId="2318"/>
        </pc:sldMkLst>
      </pc:sldChg>
      <pc:sldChg chg="del">
        <pc:chgData name="Lorenzo Daieff" userId="1ff251e1-83a7-402e-8936-cd97f60143e2" providerId="ADAL" clId="{CD89421F-6078-4F0A-8ED8-A086C2E21E56}" dt="2023-02-07T15:43:42.783" v="0" actId="47"/>
        <pc:sldMkLst>
          <pc:docMk/>
          <pc:sldMk cId="2926443338" sldId="2319"/>
        </pc:sldMkLst>
      </pc:sldChg>
      <pc:sldChg chg="del">
        <pc:chgData name="Lorenzo Daieff" userId="1ff251e1-83a7-402e-8936-cd97f60143e2" providerId="ADAL" clId="{CD89421F-6078-4F0A-8ED8-A086C2E21E56}" dt="2023-02-07T15:43:42.783" v="0" actId="47"/>
        <pc:sldMkLst>
          <pc:docMk/>
          <pc:sldMk cId="439010854" sldId="2320"/>
        </pc:sldMkLst>
      </pc:sldChg>
      <pc:sldChg chg="del">
        <pc:chgData name="Lorenzo Daieff" userId="1ff251e1-83a7-402e-8936-cd97f60143e2" providerId="ADAL" clId="{CD89421F-6078-4F0A-8ED8-A086C2E21E56}" dt="2023-02-07T15:43:42.783" v="0" actId="47"/>
        <pc:sldMkLst>
          <pc:docMk/>
          <pc:sldMk cId="1951946463" sldId="2321"/>
        </pc:sldMkLst>
      </pc:sldChg>
      <pc:sldChg chg="del">
        <pc:chgData name="Lorenzo Daieff" userId="1ff251e1-83a7-402e-8936-cd97f60143e2" providerId="ADAL" clId="{CD89421F-6078-4F0A-8ED8-A086C2E21E56}" dt="2023-02-07T15:43:42.783" v="0" actId="47"/>
        <pc:sldMkLst>
          <pc:docMk/>
          <pc:sldMk cId="933162647" sldId="2322"/>
        </pc:sldMkLst>
      </pc:sldChg>
      <pc:sldChg chg="del">
        <pc:chgData name="Lorenzo Daieff" userId="1ff251e1-83a7-402e-8936-cd97f60143e2" providerId="ADAL" clId="{CD89421F-6078-4F0A-8ED8-A086C2E21E56}" dt="2023-02-07T15:43:42.783" v="0" actId="47"/>
        <pc:sldMkLst>
          <pc:docMk/>
          <pc:sldMk cId="2512188241" sldId="2323"/>
        </pc:sldMkLst>
      </pc:sldChg>
      <pc:sldChg chg="del">
        <pc:chgData name="Lorenzo Daieff" userId="1ff251e1-83a7-402e-8936-cd97f60143e2" providerId="ADAL" clId="{CD89421F-6078-4F0A-8ED8-A086C2E21E56}" dt="2023-02-07T15:43:42.783" v="0" actId="47"/>
        <pc:sldMkLst>
          <pc:docMk/>
          <pc:sldMk cId="616834857" sldId="2324"/>
        </pc:sldMkLst>
      </pc:sldChg>
      <pc:sldChg chg="del">
        <pc:chgData name="Lorenzo Daieff" userId="1ff251e1-83a7-402e-8936-cd97f60143e2" providerId="ADAL" clId="{CD89421F-6078-4F0A-8ED8-A086C2E21E56}" dt="2023-02-07T15:43:42.783" v="0" actId="47"/>
        <pc:sldMkLst>
          <pc:docMk/>
          <pc:sldMk cId="2325806750" sldId="2325"/>
        </pc:sldMkLst>
      </pc:sldChg>
      <pc:sldChg chg="del">
        <pc:chgData name="Lorenzo Daieff" userId="1ff251e1-83a7-402e-8936-cd97f60143e2" providerId="ADAL" clId="{CD89421F-6078-4F0A-8ED8-A086C2E21E56}" dt="2023-02-07T15:43:42.783" v="0" actId="47"/>
        <pc:sldMkLst>
          <pc:docMk/>
          <pc:sldMk cId="3871833366" sldId="2327"/>
        </pc:sldMkLst>
      </pc:sldChg>
      <pc:sldChg chg="del">
        <pc:chgData name="Lorenzo Daieff" userId="1ff251e1-83a7-402e-8936-cd97f60143e2" providerId="ADAL" clId="{CD89421F-6078-4F0A-8ED8-A086C2E21E56}" dt="2023-02-07T15:43:42.783" v="0" actId="47"/>
        <pc:sldMkLst>
          <pc:docMk/>
          <pc:sldMk cId="2201484582" sldId="2328"/>
        </pc:sldMkLst>
      </pc:sldChg>
      <pc:sldChg chg="delSp mod">
        <pc:chgData name="Lorenzo Daieff" userId="1ff251e1-83a7-402e-8936-cd97f60143e2" providerId="ADAL" clId="{CD89421F-6078-4F0A-8ED8-A086C2E21E56}" dt="2023-02-07T16:06:50.799" v="990" actId="478"/>
        <pc:sldMkLst>
          <pc:docMk/>
          <pc:sldMk cId="3602292261" sldId="2329"/>
        </pc:sldMkLst>
      </pc:sldChg>
      <pc:sldChg chg="del">
        <pc:chgData name="Lorenzo Daieff" userId="1ff251e1-83a7-402e-8936-cd97f60143e2" providerId="ADAL" clId="{CD89421F-6078-4F0A-8ED8-A086C2E21E56}" dt="2023-02-07T15:43:42.783" v="0" actId="47"/>
        <pc:sldMkLst>
          <pc:docMk/>
          <pc:sldMk cId="3752248826" sldId="2330"/>
        </pc:sldMkLst>
      </pc:sldChg>
      <pc:sldChg chg="modSp mod modNotesTx">
        <pc:chgData name="Lorenzo Daieff" userId="1ff251e1-83a7-402e-8936-cd97f60143e2" providerId="ADAL" clId="{CD89421F-6078-4F0A-8ED8-A086C2E21E56}" dt="2023-02-07T16:10:01.716" v="1352" actId="20577"/>
        <pc:sldMkLst>
          <pc:docMk/>
          <pc:sldMk cId="4006378564" sldId="2331"/>
        </pc:sldMkLst>
      </pc:sldChg>
      <pc:sldChg chg="modSp mod">
        <pc:chgData name="Lorenzo Daieff" userId="1ff251e1-83a7-402e-8936-cd97f60143e2" providerId="ADAL" clId="{CD89421F-6078-4F0A-8ED8-A086C2E21E56}" dt="2023-02-07T16:07:26.214" v="1013"/>
        <pc:sldMkLst>
          <pc:docMk/>
          <pc:sldMk cId="3801329637" sldId="2332"/>
        </pc:sldMkLst>
      </pc:sldChg>
      <pc:sldChg chg="del">
        <pc:chgData name="Lorenzo Daieff" userId="1ff251e1-83a7-402e-8936-cd97f60143e2" providerId="ADAL" clId="{CD89421F-6078-4F0A-8ED8-A086C2E21E56}" dt="2023-02-07T15:43:42.783" v="0" actId="47"/>
        <pc:sldMkLst>
          <pc:docMk/>
          <pc:sldMk cId="3067119413" sldId="2336"/>
        </pc:sldMkLst>
      </pc:sldChg>
      <pc:sldChg chg="modSp mod">
        <pc:chgData name="Lorenzo Daieff" userId="1ff251e1-83a7-402e-8936-cd97f60143e2" providerId="ADAL" clId="{CD89421F-6078-4F0A-8ED8-A086C2E21E56}" dt="2023-02-07T16:07:35.706" v="1238"/>
        <pc:sldMkLst>
          <pc:docMk/>
          <pc:sldMk cId="2191592643" sldId="2338"/>
        </pc:sldMkLst>
      </pc:sldChg>
      <pc:sldChg chg="del">
        <pc:chgData name="Lorenzo Daieff" userId="1ff251e1-83a7-402e-8936-cd97f60143e2" providerId="ADAL" clId="{CD89421F-6078-4F0A-8ED8-A086C2E21E56}" dt="2023-02-07T15:43:42.783" v="0" actId="47"/>
        <pc:sldMkLst>
          <pc:docMk/>
          <pc:sldMk cId="3017915263" sldId="2339"/>
        </pc:sldMkLst>
      </pc:sldChg>
      <pc:sldChg chg="modSp mod modNotesTx">
        <pc:chgData name="Lorenzo Daieff" userId="1ff251e1-83a7-402e-8936-cd97f60143e2" providerId="ADAL" clId="{CD89421F-6078-4F0A-8ED8-A086C2E21E56}" dt="2023-02-07T16:07:34.689" v="1217"/>
        <pc:sldMkLst>
          <pc:docMk/>
          <pc:sldMk cId="234194202" sldId="2340"/>
        </pc:sldMkLst>
      </pc:sldChg>
      <pc:sldChg chg="modSp mod">
        <pc:chgData name="Lorenzo Daieff" userId="1ff251e1-83a7-402e-8936-cd97f60143e2" providerId="ADAL" clId="{CD89421F-6078-4F0A-8ED8-A086C2E21E56}" dt="2023-02-07T16:07:25.926" v="1007"/>
        <pc:sldMkLst>
          <pc:docMk/>
          <pc:sldMk cId="122154546" sldId="2422"/>
        </pc:sldMkLst>
      </pc:sldChg>
      <pc:sldChg chg="modSp mod">
        <pc:chgData name="Lorenzo Daieff" userId="1ff251e1-83a7-402e-8936-cd97f60143e2" providerId="ADAL" clId="{CD89421F-6078-4F0A-8ED8-A086C2E21E56}" dt="2023-02-07T16:07:24.856" v="994"/>
        <pc:sldMkLst>
          <pc:docMk/>
          <pc:sldMk cId="783054086" sldId="2423"/>
        </pc:sldMkLst>
      </pc:sldChg>
      <pc:sldChg chg="modSp mod">
        <pc:chgData name="Lorenzo Daieff" userId="1ff251e1-83a7-402e-8936-cd97f60143e2" providerId="ADAL" clId="{CD89421F-6078-4F0A-8ED8-A086C2E21E56}" dt="2023-02-07T16:07:29.495" v="1101"/>
        <pc:sldMkLst>
          <pc:docMk/>
          <pc:sldMk cId="2264895079" sldId="2424"/>
        </pc:sldMkLst>
      </pc:sldChg>
      <pc:sldChg chg="modNotesTx">
        <pc:chgData name="Lorenzo Daieff" userId="1ff251e1-83a7-402e-8936-cd97f60143e2" providerId="ADAL" clId="{CD89421F-6078-4F0A-8ED8-A086C2E21E56}" dt="2023-02-07T15:44:01.112" v="2" actId="20577"/>
        <pc:sldMkLst>
          <pc:docMk/>
          <pc:sldMk cId="1488070385" sldId="2425"/>
        </pc:sldMkLst>
      </pc:sldChg>
      <pc:sldChg chg="del">
        <pc:chgData name="Lorenzo Daieff" userId="1ff251e1-83a7-402e-8936-cd97f60143e2" providerId="ADAL" clId="{CD89421F-6078-4F0A-8ED8-A086C2E21E56}" dt="2023-02-07T15:43:42.783" v="0" actId="47"/>
        <pc:sldMkLst>
          <pc:docMk/>
          <pc:sldMk cId="1650014269" sldId="2426"/>
        </pc:sldMkLst>
      </pc:sldChg>
      <pc:sldChg chg="del">
        <pc:chgData name="Lorenzo Daieff" userId="1ff251e1-83a7-402e-8936-cd97f60143e2" providerId="ADAL" clId="{CD89421F-6078-4F0A-8ED8-A086C2E21E56}" dt="2023-02-07T15:43:42.783" v="0" actId="47"/>
        <pc:sldMkLst>
          <pc:docMk/>
          <pc:sldMk cId="3176687468" sldId="2428"/>
        </pc:sldMkLst>
      </pc:sldChg>
      <pc:sldChg chg="modSp mod modNotesTx">
        <pc:chgData name="Lorenzo Daieff" userId="1ff251e1-83a7-402e-8936-cd97f60143e2" providerId="ADAL" clId="{CD89421F-6078-4F0A-8ED8-A086C2E21E56}" dt="2023-02-07T16:07:30.964" v="1134"/>
        <pc:sldMkLst>
          <pc:docMk/>
          <pc:sldMk cId="1271566389" sldId="2429"/>
        </pc:sldMkLst>
      </pc:sldChg>
      <pc:sldChg chg="del">
        <pc:chgData name="Lorenzo Daieff" userId="1ff251e1-83a7-402e-8936-cd97f60143e2" providerId="ADAL" clId="{CD89421F-6078-4F0A-8ED8-A086C2E21E56}" dt="2023-02-07T15:43:42.783" v="0" actId="47"/>
        <pc:sldMkLst>
          <pc:docMk/>
          <pc:sldMk cId="2469363598" sldId="2430"/>
        </pc:sldMkLst>
      </pc:sldChg>
      <pc:sldChg chg="del">
        <pc:chgData name="Lorenzo Daieff" userId="1ff251e1-83a7-402e-8936-cd97f60143e2" providerId="ADAL" clId="{CD89421F-6078-4F0A-8ED8-A086C2E21E56}" dt="2023-02-07T15:43:42.783" v="0" actId="47"/>
        <pc:sldMkLst>
          <pc:docMk/>
          <pc:sldMk cId="2226885675" sldId="2431"/>
        </pc:sldMkLst>
      </pc:sldChg>
      <pc:sldChg chg="del">
        <pc:chgData name="Lorenzo Daieff" userId="1ff251e1-83a7-402e-8936-cd97f60143e2" providerId="ADAL" clId="{CD89421F-6078-4F0A-8ED8-A086C2E21E56}" dt="2023-02-07T15:43:42.783" v="0" actId="47"/>
        <pc:sldMkLst>
          <pc:docMk/>
          <pc:sldMk cId="3748463800" sldId="2432"/>
        </pc:sldMkLst>
      </pc:sldChg>
      <pc:sldChg chg="del">
        <pc:chgData name="Lorenzo Daieff" userId="1ff251e1-83a7-402e-8936-cd97f60143e2" providerId="ADAL" clId="{CD89421F-6078-4F0A-8ED8-A086C2E21E56}" dt="2023-02-07T15:43:42.783" v="0" actId="47"/>
        <pc:sldMkLst>
          <pc:docMk/>
          <pc:sldMk cId="3339406864" sldId="2434"/>
        </pc:sldMkLst>
      </pc:sldChg>
      <pc:sldChg chg="del">
        <pc:chgData name="Lorenzo Daieff" userId="1ff251e1-83a7-402e-8936-cd97f60143e2" providerId="ADAL" clId="{CD89421F-6078-4F0A-8ED8-A086C2E21E56}" dt="2023-02-07T15:43:42.783" v="0" actId="47"/>
        <pc:sldMkLst>
          <pc:docMk/>
          <pc:sldMk cId="173121228" sldId="2438"/>
        </pc:sldMkLst>
      </pc:sldChg>
      <pc:sldChg chg="del">
        <pc:chgData name="Lorenzo Daieff" userId="1ff251e1-83a7-402e-8936-cd97f60143e2" providerId="ADAL" clId="{CD89421F-6078-4F0A-8ED8-A086C2E21E56}" dt="2023-02-07T15:43:42.783" v="0" actId="47"/>
        <pc:sldMkLst>
          <pc:docMk/>
          <pc:sldMk cId="3083502123" sldId="2439"/>
        </pc:sldMkLst>
      </pc:sldChg>
      <pc:sldChg chg="modSp mod">
        <pc:chgData name="Lorenzo Daieff" userId="1ff251e1-83a7-402e-8936-cd97f60143e2" providerId="ADAL" clId="{CD89421F-6078-4F0A-8ED8-A086C2E21E56}" dt="2023-02-07T16:07:35.919" v="1242"/>
        <pc:sldMkLst>
          <pc:docMk/>
          <pc:sldMk cId="984907787" sldId="2440"/>
        </pc:sldMkLst>
      </pc:sldChg>
      <pc:sldChg chg="delSp modSp mod modNotesTx">
        <pc:chgData name="Lorenzo Daieff" userId="1ff251e1-83a7-402e-8936-cd97f60143e2" providerId="ADAL" clId="{CD89421F-6078-4F0A-8ED8-A086C2E21E56}" dt="2023-02-07T16:06:40.471" v="989" actId="113"/>
        <pc:sldMkLst>
          <pc:docMk/>
          <pc:sldMk cId="1627469546" sldId="2442"/>
        </pc:sldMkLst>
      </pc:sldChg>
      <pc:sldChg chg="del">
        <pc:chgData name="Lorenzo Daieff" userId="1ff251e1-83a7-402e-8936-cd97f60143e2" providerId="ADAL" clId="{CD89421F-6078-4F0A-8ED8-A086C2E21E56}" dt="2023-02-07T15:43:42.783" v="0" actId="47"/>
        <pc:sldMkLst>
          <pc:docMk/>
          <pc:sldMk cId="1706249633" sldId="2443"/>
        </pc:sldMkLst>
      </pc:sldChg>
      <pc:sldChg chg="del">
        <pc:chgData name="Lorenzo Daieff" userId="1ff251e1-83a7-402e-8936-cd97f60143e2" providerId="ADAL" clId="{CD89421F-6078-4F0A-8ED8-A086C2E21E56}" dt="2023-02-07T15:43:42.783" v="0" actId="47"/>
        <pc:sldMkLst>
          <pc:docMk/>
          <pc:sldMk cId="2527104658" sldId="2444"/>
        </pc:sldMkLst>
      </pc:sldChg>
      <pc:sldChg chg="del">
        <pc:chgData name="Lorenzo Daieff" userId="1ff251e1-83a7-402e-8936-cd97f60143e2" providerId="ADAL" clId="{CD89421F-6078-4F0A-8ED8-A086C2E21E56}" dt="2023-02-07T15:43:42.783" v="0" actId="47"/>
        <pc:sldMkLst>
          <pc:docMk/>
          <pc:sldMk cId="3654629634" sldId="2445"/>
        </pc:sldMkLst>
      </pc:sldChg>
      <pc:sldChg chg="modSp add del mod">
        <pc:chgData name="Lorenzo Daieff" userId="1ff251e1-83a7-402e-8936-cd97f60143e2" providerId="ADAL" clId="{CD89421F-6078-4F0A-8ED8-A086C2E21E56}" dt="2023-02-07T16:07:36.049" v="1243"/>
        <pc:sldMkLst>
          <pc:docMk/>
          <pc:sldMk cId="3765673187" sldId="2446"/>
        </pc:sldMkLst>
      </pc:sldChg>
      <pc:sldChg chg="add del modNotesTx">
        <pc:chgData name="Lorenzo Daieff" userId="1ff251e1-83a7-402e-8936-cd97f60143e2" providerId="ADAL" clId="{CD89421F-6078-4F0A-8ED8-A086C2E21E56}" dt="2023-02-07T16:05:05.613" v="921" actId="47"/>
        <pc:sldMkLst>
          <pc:docMk/>
          <pc:sldMk cId="239405184" sldId="2447"/>
        </pc:sldMkLst>
      </pc:sldChg>
      <pc:sldChg chg="del">
        <pc:chgData name="Lorenzo Daieff" userId="1ff251e1-83a7-402e-8936-cd97f60143e2" providerId="ADAL" clId="{CD89421F-6078-4F0A-8ED8-A086C2E21E56}" dt="2023-02-07T15:43:42.783" v="0" actId="47"/>
        <pc:sldMkLst>
          <pc:docMk/>
          <pc:sldMk cId="757186352" sldId="2448"/>
        </pc:sldMkLst>
      </pc:sldChg>
      <pc:sldChg chg="del">
        <pc:chgData name="Lorenzo Daieff" userId="1ff251e1-83a7-402e-8936-cd97f60143e2" providerId="ADAL" clId="{CD89421F-6078-4F0A-8ED8-A086C2E21E56}" dt="2023-02-07T15:43:42.783" v="0" actId="47"/>
        <pc:sldMkLst>
          <pc:docMk/>
          <pc:sldMk cId="3050522802" sldId="2450"/>
        </pc:sldMkLst>
      </pc:sldChg>
      <pc:sldChg chg="del">
        <pc:chgData name="Lorenzo Daieff" userId="1ff251e1-83a7-402e-8936-cd97f60143e2" providerId="ADAL" clId="{CD89421F-6078-4F0A-8ED8-A086C2E21E56}" dt="2023-02-07T15:43:42.783" v="0" actId="47"/>
        <pc:sldMkLst>
          <pc:docMk/>
          <pc:sldMk cId="367467299" sldId="2451"/>
        </pc:sldMkLst>
      </pc:sldChg>
      <pc:sldChg chg="del">
        <pc:chgData name="Lorenzo Daieff" userId="1ff251e1-83a7-402e-8936-cd97f60143e2" providerId="ADAL" clId="{CD89421F-6078-4F0A-8ED8-A086C2E21E56}" dt="2023-02-07T15:43:42.783" v="0" actId="47"/>
        <pc:sldMkLst>
          <pc:docMk/>
          <pc:sldMk cId="3341330996" sldId="2452"/>
        </pc:sldMkLst>
      </pc:sldChg>
      <pc:sldChg chg="del">
        <pc:chgData name="Lorenzo Daieff" userId="1ff251e1-83a7-402e-8936-cd97f60143e2" providerId="ADAL" clId="{CD89421F-6078-4F0A-8ED8-A086C2E21E56}" dt="2023-02-07T15:43:42.783" v="0" actId="47"/>
        <pc:sldMkLst>
          <pc:docMk/>
          <pc:sldMk cId="1793643482" sldId="2453"/>
        </pc:sldMkLst>
      </pc:sldChg>
      <pc:sldChg chg="del">
        <pc:chgData name="Lorenzo Daieff" userId="1ff251e1-83a7-402e-8936-cd97f60143e2" providerId="ADAL" clId="{CD89421F-6078-4F0A-8ED8-A086C2E21E56}" dt="2023-02-07T15:43:42.783" v="0" actId="47"/>
        <pc:sldMkLst>
          <pc:docMk/>
          <pc:sldMk cId="389848574" sldId="2455"/>
        </pc:sldMkLst>
      </pc:sldChg>
      <pc:sldChg chg="del">
        <pc:chgData name="Lorenzo Daieff" userId="1ff251e1-83a7-402e-8936-cd97f60143e2" providerId="ADAL" clId="{CD89421F-6078-4F0A-8ED8-A086C2E21E56}" dt="2023-02-07T15:43:42.783" v="0" actId="47"/>
        <pc:sldMkLst>
          <pc:docMk/>
          <pc:sldMk cId="2333725054" sldId="2456"/>
        </pc:sldMkLst>
      </pc:sldChg>
      <pc:sldChg chg="del">
        <pc:chgData name="Lorenzo Daieff" userId="1ff251e1-83a7-402e-8936-cd97f60143e2" providerId="ADAL" clId="{CD89421F-6078-4F0A-8ED8-A086C2E21E56}" dt="2023-02-07T15:43:42.783" v="0" actId="47"/>
        <pc:sldMkLst>
          <pc:docMk/>
          <pc:sldMk cId="2252452687" sldId="2457"/>
        </pc:sldMkLst>
      </pc:sldChg>
      <pc:sldChg chg="delSp modSp mod ord modTransition modShow modNotesTx">
        <pc:chgData name="Lorenzo Daieff" userId="1ff251e1-83a7-402e-8936-cd97f60143e2" providerId="ADAL" clId="{CD89421F-6078-4F0A-8ED8-A086C2E21E56}" dt="2023-02-07T16:07:41.415" v="1349"/>
        <pc:sldMkLst>
          <pc:docMk/>
          <pc:sldMk cId="127561073" sldId="2458"/>
        </pc:sldMkLst>
      </pc:sldChg>
      <pc:sldChg chg="modSp mod">
        <pc:chgData name="Lorenzo Daieff" userId="1ff251e1-83a7-402e-8936-cd97f60143e2" providerId="ADAL" clId="{CD89421F-6078-4F0A-8ED8-A086C2E21E56}" dt="2023-02-07T16:11:26.863" v="1353" actId="20577"/>
        <pc:sldMkLst>
          <pc:docMk/>
          <pc:sldMk cId="1703476367" sldId="2459"/>
        </pc:sldMkLst>
      </pc:sldChg>
      <pc:sldChg chg="modSp mod">
        <pc:chgData name="Lorenzo Daieff" userId="1ff251e1-83a7-402e-8936-cd97f60143e2" providerId="ADAL" clId="{CD89421F-6078-4F0A-8ED8-A086C2E21E56}" dt="2023-02-07T16:07:34.396" v="1211"/>
        <pc:sldMkLst>
          <pc:docMk/>
          <pc:sldMk cId="384175453" sldId="2460"/>
        </pc:sldMkLst>
      </pc:sldChg>
      <pc:sldChg chg="addSp delSp modSp add del mod ord modNotesTx">
        <pc:chgData name="Lorenzo Daieff" userId="1ff251e1-83a7-402e-8936-cd97f60143e2" providerId="ADAL" clId="{CD89421F-6078-4F0A-8ED8-A086C2E21E56}" dt="2023-02-07T16:06:11.316" v="987" actId="2696"/>
        <pc:sldMkLst>
          <pc:docMk/>
          <pc:sldMk cId="3509727060" sldId="2461"/>
        </pc:sldMkLst>
      </pc:sldChg>
      <pc:sldMasterChg chg="delSldLayout">
        <pc:chgData name="Lorenzo Daieff" userId="1ff251e1-83a7-402e-8936-cd97f60143e2" providerId="ADAL" clId="{CD89421F-6078-4F0A-8ED8-A086C2E21E56}" dt="2023-02-07T15:43:42.783" v="0" actId="47"/>
        <pc:sldMasterMkLst>
          <pc:docMk/>
          <pc:sldMasterMk cId="1914971343" sldId="2147483725"/>
        </pc:sldMasterMkLst>
        <pc:sldLayoutChg chg="del">
          <pc:chgData name="Lorenzo Daieff" userId="1ff251e1-83a7-402e-8936-cd97f60143e2" providerId="ADAL" clId="{CD89421F-6078-4F0A-8ED8-A086C2E21E56}" dt="2023-02-07T15:43:42.783" v="0" actId="47"/>
          <pc:sldLayoutMkLst>
            <pc:docMk/>
            <pc:sldMasterMk cId="1914971343" sldId="2147483725"/>
            <pc:sldLayoutMk cId="4109493280" sldId="2147483881"/>
          </pc:sldLayoutMkLst>
        </pc:sldLayoutChg>
        <pc:sldLayoutChg chg="del">
          <pc:chgData name="Lorenzo Daieff" userId="1ff251e1-83a7-402e-8936-cd97f60143e2" providerId="ADAL" clId="{CD89421F-6078-4F0A-8ED8-A086C2E21E56}" dt="2023-02-07T15:43:42.783" v="0" actId="47"/>
          <pc:sldLayoutMkLst>
            <pc:docMk/>
            <pc:sldMasterMk cId="1914971343" sldId="2147483725"/>
            <pc:sldLayoutMk cId="3146370159" sldId="2147483893"/>
          </pc:sldLayoutMkLst>
        </pc:sldLayoutChg>
      </pc:sldMasterChg>
      <pc:sldMasterChg chg="delSldLayout">
        <pc:chgData name="Lorenzo Daieff" userId="1ff251e1-83a7-402e-8936-cd97f60143e2" providerId="ADAL" clId="{CD89421F-6078-4F0A-8ED8-A086C2E21E56}" dt="2023-02-07T15:43:42.783" v="0" actId="47"/>
        <pc:sldMasterMkLst>
          <pc:docMk/>
          <pc:sldMasterMk cId="421685980" sldId="2147483802"/>
        </pc:sldMasterMkLst>
        <pc:sldLayoutChg chg="del">
          <pc:chgData name="Lorenzo Daieff" userId="1ff251e1-83a7-402e-8936-cd97f60143e2" providerId="ADAL" clId="{CD89421F-6078-4F0A-8ED8-A086C2E21E56}" dt="2023-02-07T15:43:42.783" v="0" actId="47"/>
          <pc:sldLayoutMkLst>
            <pc:docMk/>
            <pc:sldMasterMk cId="421685980" sldId="2147483802"/>
            <pc:sldLayoutMk cId="2645487962" sldId="2147483860"/>
          </pc:sldLayoutMkLst>
        </pc:sldLayoutChg>
        <pc:sldLayoutChg chg="del">
          <pc:chgData name="Lorenzo Daieff" userId="1ff251e1-83a7-402e-8936-cd97f60143e2" providerId="ADAL" clId="{CD89421F-6078-4F0A-8ED8-A086C2E21E56}" dt="2023-02-07T15:43:42.783" v="0" actId="47"/>
          <pc:sldLayoutMkLst>
            <pc:docMk/>
            <pc:sldMasterMk cId="421685980" sldId="2147483802"/>
            <pc:sldLayoutMk cId="3342057087" sldId="2147483872"/>
          </pc:sldLayoutMkLst>
        </pc:sldLayoutChg>
        <pc:sldLayoutChg chg="del">
          <pc:chgData name="Lorenzo Daieff" userId="1ff251e1-83a7-402e-8936-cd97f60143e2" providerId="ADAL" clId="{CD89421F-6078-4F0A-8ED8-A086C2E21E56}" dt="2023-02-07T15:43:42.783" v="0" actId="47"/>
          <pc:sldLayoutMkLst>
            <pc:docMk/>
            <pc:sldMasterMk cId="421685980" sldId="2147483802"/>
            <pc:sldLayoutMk cId="310196315" sldId="2147483874"/>
          </pc:sldLayoutMkLst>
        </pc:sldLayoutChg>
        <pc:sldLayoutChg chg="del">
          <pc:chgData name="Lorenzo Daieff" userId="1ff251e1-83a7-402e-8936-cd97f60143e2" providerId="ADAL" clId="{CD89421F-6078-4F0A-8ED8-A086C2E21E56}" dt="2023-02-07T15:43:42.783" v="0" actId="47"/>
          <pc:sldLayoutMkLst>
            <pc:docMk/>
            <pc:sldMasterMk cId="421685980" sldId="2147483802"/>
            <pc:sldLayoutMk cId="1554059418" sldId="2147483875"/>
          </pc:sldLayoutMkLst>
        </pc:sldLayoutChg>
        <pc:sldLayoutChg chg="del">
          <pc:chgData name="Lorenzo Daieff" userId="1ff251e1-83a7-402e-8936-cd97f60143e2" providerId="ADAL" clId="{CD89421F-6078-4F0A-8ED8-A086C2E21E56}" dt="2023-02-07T15:43:42.783" v="0" actId="47"/>
          <pc:sldLayoutMkLst>
            <pc:docMk/>
            <pc:sldMasterMk cId="421685980" sldId="2147483802"/>
            <pc:sldLayoutMk cId="1693646780" sldId="2147483883"/>
          </pc:sldLayoutMkLst>
        </pc:sldLayoutChg>
        <pc:sldLayoutChg chg="del">
          <pc:chgData name="Lorenzo Daieff" userId="1ff251e1-83a7-402e-8936-cd97f60143e2" providerId="ADAL" clId="{CD89421F-6078-4F0A-8ED8-A086C2E21E56}" dt="2023-02-07T15:43:42.783" v="0" actId="47"/>
          <pc:sldLayoutMkLst>
            <pc:docMk/>
            <pc:sldMasterMk cId="421685980" sldId="2147483802"/>
            <pc:sldLayoutMk cId="1338693505" sldId="2147483888"/>
          </pc:sldLayoutMkLst>
        </pc:sldLayoutChg>
      </pc:sldMasterChg>
      <pc:sldMasterChg chg="delSldLayout">
        <pc:chgData name="Lorenzo Daieff" userId="1ff251e1-83a7-402e-8936-cd97f60143e2" providerId="ADAL" clId="{CD89421F-6078-4F0A-8ED8-A086C2E21E56}" dt="2023-02-07T15:43:42.783" v="0" actId="47"/>
        <pc:sldMasterMkLst>
          <pc:docMk/>
          <pc:sldMasterMk cId="2522561867" sldId="2147483856"/>
        </pc:sldMasterMkLst>
        <pc:sldLayoutChg chg="del">
          <pc:chgData name="Lorenzo Daieff" userId="1ff251e1-83a7-402e-8936-cd97f60143e2" providerId="ADAL" clId="{CD89421F-6078-4F0A-8ED8-A086C2E21E56}" dt="2023-02-07T15:43:42.783" v="0" actId="47"/>
          <pc:sldLayoutMkLst>
            <pc:docMk/>
            <pc:sldMasterMk cId="2522561867" sldId="2147483856"/>
            <pc:sldLayoutMk cId="3476585603" sldId="214748389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58A6F0-1B2E-40A8-824F-970830A2F83D}"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fr-CA"/>
        </a:p>
      </dgm:t>
    </dgm:pt>
    <dgm:pt modelId="{1750268F-BA34-44CE-982E-4572909E060A}">
      <dgm:prSet phldrT="[Texte]"/>
      <dgm:spPr/>
      <dgm:t>
        <a:bodyPr/>
        <a:lstStyle/>
        <a:p>
          <a:r>
            <a:rPr lang="en-CA" b="1" noProof="0"/>
            <a:t>Regulatory stringency</a:t>
          </a:r>
        </a:p>
        <a:p>
          <a:r>
            <a:rPr lang="en-CA" noProof="0"/>
            <a:t>Obligation to accurately evaluate and allocate savings</a:t>
          </a:r>
        </a:p>
      </dgm:t>
    </dgm:pt>
    <dgm:pt modelId="{B50D2651-3EBC-4A7B-B60E-9545591C2149}" type="parTrans" cxnId="{609DE2AC-AE57-4BE4-8E3F-B8ED54DFBC9E}">
      <dgm:prSet/>
      <dgm:spPr/>
      <dgm:t>
        <a:bodyPr/>
        <a:lstStyle/>
        <a:p>
          <a:endParaRPr lang="fr-CA"/>
        </a:p>
      </dgm:t>
    </dgm:pt>
    <dgm:pt modelId="{37B897D2-F046-4E90-AD48-13339ABECFD4}" type="sibTrans" cxnId="{609DE2AC-AE57-4BE4-8E3F-B8ED54DFBC9E}">
      <dgm:prSet/>
      <dgm:spPr/>
      <dgm:t>
        <a:bodyPr/>
        <a:lstStyle/>
        <a:p>
          <a:endParaRPr lang="fr-CA"/>
        </a:p>
      </dgm:t>
    </dgm:pt>
    <dgm:pt modelId="{577018D8-6628-4DB7-80E4-7E32D6FD7217}">
      <dgm:prSet phldrT="[Texte]"/>
      <dgm:spPr/>
      <dgm:t>
        <a:bodyPr/>
        <a:lstStyle/>
        <a:p>
          <a:r>
            <a:rPr lang="en-CA" b="1"/>
            <a:t>Climate ambition</a:t>
          </a:r>
        </a:p>
        <a:p>
          <a:r>
            <a:rPr lang="en-CA"/>
            <a:t>Large needs, growing targets, more programs and actors</a:t>
          </a:r>
        </a:p>
      </dgm:t>
    </dgm:pt>
    <dgm:pt modelId="{072ECFE6-76E6-4B88-9D5D-B3FCEF5B5AE8}" type="parTrans" cxnId="{8A0D1D02-8E5A-421A-8503-8B9095D8ADFB}">
      <dgm:prSet/>
      <dgm:spPr/>
      <dgm:t>
        <a:bodyPr/>
        <a:lstStyle/>
        <a:p>
          <a:endParaRPr lang="fr-CA"/>
        </a:p>
      </dgm:t>
    </dgm:pt>
    <dgm:pt modelId="{4C1BCE9B-4638-46AB-8126-52EE561FA08D}" type="sibTrans" cxnId="{8A0D1D02-8E5A-421A-8503-8B9095D8ADFB}">
      <dgm:prSet/>
      <dgm:spPr/>
      <dgm:t>
        <a:bodyPr/>
        <a:lstStyle/>
        <a:p>
          <a:endParaRPr lang="fr-CA"/>
        </a:p>
      </dgm:t>
    </dgm:pt>
    <dgm:pt modelId="{F38C54A3-4806-40E4-9A87-7BCEA4DD671E}" type="pres">
      <dgm:prSet presAssocID="{E458A6F0-1B2E-40A8-824F-970830A2F83D}" presName="compositeShape" presStyleCnt="0">
        <dgm:presLayoutVars>
          <dgm:chMax val="2"/>
          <dgm:dir/>
          <dgm:resizeHandles val="exact"/>
        </dgm:presLayoutVars>
      </dgm:prSet>
      <dgm:spPr/>
    </dgm:pt>
    <dgm:pt modelId="{C20D478A-BB7C-4C89-AD04-C24375948615}" type="pres">
      <dgm:prSet presAssocID="{E458A6F0-1B2E-40A8-824F-970830A2F83D}" presName="ribbon" presStyleLbl="node1" presStyleIdx="0" presStyleCnt="1"/>
      <dgm:spPr/>
    </dgm:pt>
    <dgm:pt modelId="{8A49D734-51ED-4084-A8E3-9B6562B47AE2}" type="pres">
      <dgm:prSet presAssocID="{E458A6F0-1B2E-40A8-824F-970830A2F83D}" presName="leftArrowText" presStyleLbl="node1" presStyleIdx="0" presStyleCnt="1">
        <dgm:presLayoutVars>
          <dgm:chMax val="0"/>
          <dgm:bulletEnabled val="1"/>
        </dgm:presLayoutVars>
      </dgm:prSet>
      <dgm:spPr/>
    </dgm:pt>
    <dgm:pt modelId="{0471C57B-35BB-4D6C-9D26-25395C503EAD}" type="pres">
      <dgm:prSet presAssocID="{E458A6F0-1B2E-40A8-824F-970830A2F83D}" presName="rightArrowText" presStyleLbl="node1" presStyleIdx="0" presStyleCnt="1">
        <dgm:presLayoutVars>
          <dgm:chMax val="0"/>
          <dgm:bulletEnabled val="1"/>
        </dgm:presLayoutVars>
      </dgm:prSet>
      <dgm:spPr/>
    </dgm:pt>
  </dgm:ptLst>
  <dgm:cxnLst>
    <dgm:cxn modelId="{8A0D1D02-8E5A-421A-8503-8B9095D8ADFB}" srcId="{E458A6F0-1B2E-40A8-824F-970830A2F83D}" destId="{577018D8-6628-4DB7-80E4-7E32D6FD7217}" srcOrd="1" destOrd="0" parTransId="{072ECFE6-76E6-4B88-9D5D-B3FCEF5B5AE8}" sibTransId="{4C1BCE9B-4638-46AB-8126-52EE561FA08D}"/>
    <dgm:cxn modelId="{6B551D0A-AE5D-4BEE-B1D3-A9D9FD5C30CC}" type="presOf" srcId="{577018D8-6628-4DB7-80E4-7E32D6FD7217}" destId="{0471C57B-35BB-4D6C-9D26-25395C503EAD}" srcOrd="0" destOrd="0" presId="urn:microsoft.com/office/officeart/2005/8/layout/arrow6"/>
    <dgm:cxn modelId="{173CA770-A7EF-43E9-B095-0D6EDBF5A24B}" type="presOf" srcId="{E458A6F0-1B2E-40A8-824F-970830A2F83D}" destId="{F38C54A3-4806-40E4-9A87-7BCEA4DD671E}" srcOrd="0" destOrd="0" presId="urn:microsoft.com/office/officeart/2005/8/layout/arrow6"/>
    <dgm:cxn modelId="{609DE2AC-AE57-4BE4-8E3F-B8ED54DFBC9E}" srcId="{E458A6F0-1B2E-40A8-824F-970830A2F83D}" destId="{1750268F-BA34-44CE-982E-4572909E060A}" srcOrd="0" destOrd="0" parTransId="{B50D2651-3EBC-4A7B-B60E-9545591C2149}" sibTransId="{37B897D2-F046-4E90-AD48-13339ABECFD4}"/>
    <dgm:cxn modelId="{ED6C15DD-7035-42BB-A7AB-6AF6384C3336}" type="presOf" srcId="{1750268F-BA34-44CE-982E-4572909E060A}" destId="{8A49D734-51ED-4084-A8E3-9B6562B47AE2}" srcOrd="0" destOrd="0" presId="urn:microsoft.com/office/officeart/2005/8/layout/arrow6"/>
    <dgm:cxn modelId="{583C7E67-E5B0-4CA4-8C88-F197F100B8A6}" type="presParOf" srcId="{F38C54A3-4806-40E4-9A87-7BCEA4DD671E}" destId="{C20D478A-BB7C-4C89-AD04-C24375948615}" srcOrd="0" destOrd="0" presId="urn:microsoft.com/office/officeart/2005/8/layout/arrow6"/>
    <dgm:cxn modelId="{400A5243-0F03-496B-9926-3D3EDF69B2A5}" type="presParOf" srcId="{F38C54A3-4806-40E4-9A87-7BCEA4DD671E}" destId="{8A49D734-51ED-4084-A8E3-9B6562B47AE2}" srcOrd="1" destOrd="0" presId="urn:microsoft.com/office/officeart/2005/8/layout/arrow6"/>
    <dgm:cxn modelId="{544D9F8E-92E3-4368-81EE-25A917C6CB7B}" type="presParOf" srcId="{F38C54A3-4806-40E4-9A87-7BCEA4DD671E}" destId="{0471C57B-35BB-4D6C-9D26-25395C503EAD}" srcOrd="2" destOrd="0" presId="urn:microsoft.com/office/officeart/2005/8/layout/arrow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D3F4AC-C963-4F20-B3A4-A5E638393DAF}" type="doc">
      <dgm:prSet loTypeId="urn:microsoft.com/office/officeart/2005/8/layout/funnel1" loCatId="process" qsTypeId="urn:microsoft.com/office/officeart/2005/8/quickstyle/simple1" qsCatId="simple" csTypeId="urn:microsoft.com/office/officeart/2005/8/colors/accent1_2" csCatId="accent1" phldr="1"/>
      <dgm:spPr/>
    </dgm:pt>
    <dgm:pt modelId="{646DCCE1-F925-4847-8D72-9F6141B515C1}">
      <dgm:prSet phldrT="[Texte]" custT="1"/>
      <dgm:spPr/>
      <dgm:t>
        <a:bodyPr/>
        <a:lstStyle/>
        <a:p>
          <a:pPr algn="ctr"/>
          <a:r>
            <a:rPr lang="fr-CA" sz="1000"/>
            <a:t>Données granulaires</a:t>
          </a:r>
        </a:p>
      </dgm:t>
    </dgm:pt>
    <dgm:pt modelId="{349975E0-9994-4B22-A69F-6350B9C32153}" type="parTrans" cxnId="{1C8F36A5-62B6-41D7-B90D-5C3CDA1ABB8B}">
      <dgm:prSet/>
      <dgm:spPr/>
      <dgm:t>
        <a:bodyPr/>
        <a:lstStyle/>
        <a:p>
          <a:pPr algn="ctr"/>
          <a:endParaRPr lang="fr-CA" sz="2800"/>
        </a:p>
      </dgm:t>
    </dgm:pt>
    <dgm:pt modelId="{A7F9BAA1-B07C-40F3-BE3E-6E227FE68985}" type="sibTrans" cxnId="{1C8F36A5-62B6-41D7-B90D-5C3CDA1ABB8B}">
      <dgm:prSet custT="1"/>
      <dgm:spPr/>
      <dgm:t>
        <a:bodyPr/>
        <a:lstStyle/>
        <a:p>
          <a:pPr algn="ctr"/>
          <a:endParaRPr lang="fr-CA" sz="900"/>
        </a:p>
      </dgm:t>
    </dgm:pt>
    <dgm:pt modelId="{93F87FE9-43D3-4E16-8498-CACB9D384CF6}">
      <dgm:prSet phldrT="[Texte]" custT="1"/>
      <dgm:spPr/>
      <dgm:t>
        <a:bodyPr/>
        <a:lstStyle/>
        <a:p>
          <a:pPr algn="ctr"/>
          <a:r>
            <a:rPr lang="fr-CA" sz="1000"/>
            <a:t>Analyses avancées et  automatisées</a:t>
          </a:r>
        </a:p>
      </dgm:t>
    </dgm:pt>
    <dgm:pt modelId="{6165FEED-10F6-4780-A80F-576DD1DB12F5}" type="parTrans" cxnId="{7FF4669E-684E-4201-93BD-16E2FD20E264}">
      <dgm:prSet/>
      <dgm:spPr/>
      <dgm:t>
        <a:bodyPr/>
        <a:lstStyle/>
        <a:p>
          <a:pPr algn="ctr"/>
          <a:endParaRPr lang="fr-CA" sz="2800"/>
        </a:p>
      </dgm:t>
    </dgm:pt>
    <dgm:pt modelId="{135A67C0-7940-4169-A6D7-AA6A6DC23203}" type="sibTrans" cxnId="{7FF4669E-684E-4201-93BD-16E2FD20E264}">
      <dgm:prSet custT="1"/>
      <dgm:spPr/>
      <dgm:t>
        <a:bodyPr/>
        <a:lstStyle/>
        <a:p>
          <a:pPr algn="ctr"/>
          <a:endParaRPr lang="fr-CA" sz="900"/>
        </a:p>
      </dgm:t>
    </dgm:pt>
    <dgm:pt modelId="{578F3848-9E7A-4889-B0A2-95BACD87C6BE}">
      <dgm:prSet phldrT="[Texte]" custT="1"/>
      <dgm:spPr/>
      <dgm:t>
        <a:bodyPr/>
        <a:lstStyle/>
        <a:p>
          <a:pPr algn="ctr"/>
          <a:r>
            <a:rPr lang="fr-CA" sz="1000"/>
            <a:t>Résultats détaillés en temps réel</a:t>
          </a:r>
        </a:p>
      </dgm:t>
    </dgm:pt>
    <dgm:pt modelId="{C19880D5-6C1E-47A5-B129-1AD94B625349}" type="parTrans" cxnId="{8A18AD22-4627-4BF8-8975-D681AB7D93A2}">
      <dgm:prSet/>
      <dgm:spPr/>
      <dgm:t>
        <a:bodyPr/>
        <a:lstStyle/>
        <a:p>
          <a:pPr algn="ctr"/>
          <a:endParaRPr lang="fr-CA" sz="2800"/>
        </a:p>
      </dgm:t>
    </dgm:pt>
    <dgm:pt modelId="{BF837694-7F5E-40AC-9941-72EF716716A8}" type="sibTrans" cxnId="{8A18AD22-4627-4BF8-8975-D681AB7D93A2}">
      <dgm:prSet custT="1"/>
      <dgm:spPr/>
      <dgm:t>
        <a:bodyPr/>
        <a:lstStyle/>
        <a:p>
          <a:pPr algn="ctr"/>
          <a:endParaRPr lang="fr-CA" sz="900"/>
        </a:p>
      </dgm:t>
    </dgm:pt>
    <dgm:pt modelId="{AA17C567-729C-46E0-B1E7-0D19C3A996EC}">
      <dgm:prSet phldrT="[Texte]" custT="1"/>
      <dgm:spPr/>
      <dgm:t>
        <a:bodyPr/>
        <a:lstStyle/>
        <a:p>
          <a:pPr algn="ctr"/>
          <a:r>
            <a:rPr lang="fr-CA" sz="1000" b="1"/>
            <a:t>M&amp;V 2.0</a:t>
          </a:r>
        </a:p>
      </dgm:t>
    </dgm:pt>
    <dgm:pt modelId="{7CD87575-4A3D-4C1D-97E1-7ED62036FE8E}" type="parTrans" cxnId="{DE0132D7-1727-4D57-A8C7-395B1FB3D1EF}">
      <dgm:prSet/>
      <dgm:spPr/>
      <dgm:t>
        <a:bodyPr/>
        <a:lstStyle/>
        <a:p>
          <a:endParaRPr lang="fr-CA" sz="2800"/>
        </a:p>
      </dgm:t>
    </dgm:pt>
    <dgm:pt modelId="{738242A9-D1B7-42AD-908B-50165BC003EC}" type="sibTrans" cxnId="{DE0132D7-1727-4D57-A8C7-395B1FB3D1EF}">
      <dgm:prSet/>
      <dgm:spPr/>
      <dgm:t>
        <a:bodyPr/>
        <a:lstStyle/>
        <a:p>
          <a:endParaRPr lang="fr-CA" sz="2800"/>
        </a:p>
      </dgm:t>
    </dgm:pt>
    <dgm:pt modelId="{21EC80B1-F54A-42BE-AE61-B98BC3AC1C90}" type="pres">
      <dgm:prSet presAssocID="{F7D3F4AC-C963-4F20-B3A4-A5E638393DAF}" presName="Name0" presStyleCnt="0">
        <dgm:presLayoutVars>
          <dgm:chMax val="4"/>
          <dgm:resizeHandles val="exact"/>
        </dgm:presLayoutVars>
      </dgm:prSet>
      <dgm:spPr/>
    </dgm:pt>
    <dgm:pt modelId="{FA17DFF5-B56F-48CF-9BD7-1447C25B48CC}" type="pres">
      <dgm:prSet presAssocID="{F7D3F4AC-C963-4F20-B3A4-A5E638393DAF}" presName="ellipse" presStyleLbl="trBgShp" presStyleIdx="0" presStyleCnt="1"/>
      <dgm:spPr/>
    </dgm:pt>
    <dgm:pt modelId="{63B790A6-BD7A-4FCA-9B13-EF4FB576A50B}" type="pres">
      <dgm:prSet presAssocID="{F7D3F4AC-C963-4F20-B3A4-A5E638393DAF}" presName="arrow1" presStyleLbl="fgShp" presStyleIdx="0" presStyleCnt="1"/>
      <dgm:spPr/>
    </dgm:pt>
    <dgm:pt modelId="{A2C880BC-017A-4DD3-AF2D-E05F01D09066}" type="pres">
      <dgm:prSet presAssocID="{F7D3F4AC-C963-4F20-B3A4-A5E638393DAF}" presName="rectangle" presStyleLbl="revTx" presStyleIdx="0" presStyleCnt="1">
        <dgm:presLayoutVars>
          <dgm:bulletEnabled val="1"/>
        </dgm:presLayoutVars>
      </dgm:prSet>
      <dgm:spPr/>
    </dgm:pt>
    <dgm:pt modelId="{F8162BCD-A1F7-4F39-8F4C-4A7DBE8C258A}" type="pres">
      <dgm:prSet presAssocID="{93F87FE9-43D3-4E16-8498-CACB9D384CF6}" presName="item1" presStyleLbl="node1" presStyleIdx="0" presStyleCnt="3">
        <dgm:presLayoutVars>
          <dgm:bulletEnabled val="1"/>
        </dgm:presLayoutVars>
      </dgm:prSet>
      <dgm:spPr/>
    </dgm:pt>
    <dgm:pt modelId="{F7E27B3E-0909-4FEB-A5C7-43717872C4FD}" type="pres">
      <dgm:prSet presAssocID="{578F3848-9E7A-4889-B0A2-95BACD87C6BE}" presName="item2" presStyleLbl="node1" presStyleIdx="1" presStyleCnt="3">
        <dgm:presLayoutVars>
          <dgm:bulletEnabled val="1"/>
        </dgm:presLayoutVars>
      </dgm:prSet>
      <dgm:spPr/>
    </dgm:pt>
    <dgm:pt modelId="{8772FE55-C5DF-4775-BEB8-91BEE9AB85DA}" type="pres">
      <dgm:prSet presAssocID="{AA17C567-729C-46E0-B1E7-0D19C3A996EC}" presName="item3" presStyleLbl="node1" presStyleIdx="2" presStyleCnt="3">
        <dgm:presLayoutVars>
          <dgm:bulletEnabled val="1"/>
        </dgm:presLayoutVars>
      </dgm:prSet>
      <dgm:spPr/>
    </dgm:pt>
    <dgm:pt modelId="{0C3DD170-9014-4505-9134-C8FC2B4226F9}" type="pres">
      <dgm:prSet presAssocID="{F7D3F4AC-C963-4F20-B3A4-A5E638393DAF}" presName="funnel" presStyleLbl="trAlignAcc1" presStyleIdx="0" presStyleCnt="1"/>
      <dgm:spPr/>
    </dgm:pt>
  </dgm:ptLst>
  <dgm:cxnLst>
    <dgm:cxn modelId="{8A18AD22-4627-4BF8-8975-D681AB7D93A2}" srcId="{F7D3F4AC-C963-4F20-B3A4-A5E638393DAF}" destId="{578F3848-9E7A-4889-B0A2-95BACD87C6BE}" srcOrd="2" destOrd="0" parTransId="{C19880D5-6C1E-47A5-B129-1AD94B625349}" sibTransId="{BF837694-7F5E-40AC-9941-72EF716716A8}"/>
    <dgm:cxn modelId="{16196B72-D3BF-4E28-ADA7-026D8850C393}" type="presOf" srcId="{578F3848-9E7A-4889-B0A2-95BACD87C6BE}" destId="{F8162BCD-A1F7-4F39-8F4C-4A7DBE8C258A}" srcOrd="0" destOrd="0" presId="urn:microsoft.com/office/officeart/2005/8/layout/funnel1"/>
    <dgm:cxn modelId="{7FF4669E-684E-4201-93BD-16E2FD20E264}" srcId="{F7D3F4AC-C963-4F20-B3A4-A5E638393DAF}" destId="{93F87FE9-43D3-4E16-8498-CACB9D384CF6}" srcOrd="1" destOrd="0" parTransId="{6165FEED-10F6-4780-A80F-576DD1DB12F5}" sibTransId="{135A67C0-7940-4169-A6D7-AA6A6DC23203}"/>
    <dgm:cxn modelId="{1C8F36A5-62B6-41D7-B90D-5C3CDA1ABB8B}" srcId="{F7D3F4AC-C963-4F20-B3A4-A5E638393DAF}" destId="{646DCCE1-F925-4847-8D72-9F6141B515C1}" srcOrd="0" destOrd="0" parTransId="{349975E0-9994-4B22-A69F-6350B9C32153}" sibTransId="{A7F9BAA1-B07C-40F3-BE3E-6E227FE68985}"/>
    <dgm:cxn modelId="{E95DB6A8-8AFF-4CC0-B0EF-5849F23FFF9F}" type="presOf" srcId="{93F87FE9-43D3-4E16-8498-CACB9D384CF6}" destId="{F7E27B3E-0909-4FEB-A5C7-43717872C4FD}" srcOrd="0" destOrd="0" presId="urn:microsoft.com/office/officeart/2005/8/layout/funnel1"/>
    <dgm:cxn modelId="{1DE0E9BE-7194-4360-8C3F-6B738741530D}" type="presOf" srcId="{F7D3F4AC-C963-4F20-B3A4-A5E638393DAF}" destId="{21EC80B1-F54A-42BE-AE61-B98BC3AC1C90}" srcOrd="0" destOrd="0" presId="urn:microsoft.com/office/officeart/2005/8/layout/funnel1"/>
    <dgm:cxn modelId="{BB81D7C6-136F-46DA-B624-6E68A850CF51}" type="presOf" srcId="{646DCCE1-F925-4847-8D72-9F6141B515C1}" destId="{8772FE55-C5DF-4775-BEB8-91BEE9AB85DA}" srcOrd="0" destOrd="0" presId="urn:microsoft.com/office/officeart/2005/8/layout/funnel1"/>
    <dgm:cxn modelId="{DE0132D7-1727-4D57-A8C7-395B1FB3D1EF}" srcId="{F7D3F4AC-C963-4F20-B3A4-A5E638393DAF}" destId="{AA17C567-729C-46E0-B1E7-0D19C3A996EC}" srcOrd="3" destOrd="0" parTransId="{7CD87575-4A3D-4C1D-97E1-7ED62036FE8E}" sibTransId="{738242A9-D1B7-42AD-908B-50165BC003EC}"/>
    <dgm:cxn modelId="{0FCA57E2-F06E-456B-9A06-443CED85BDE4}" type="presOf" srcId="{AA17C567-729C-46E0-B1E7-0D19C3A996EC}" destId="{A2C880BC-017A-4DD3-AF2D-E05F01D09066}" srcOrd="0" destOrd="0" presId="urn:microsoft.com/office/officeart/2005/8/layout/funnel1"/>
    <dgm:cxn modelId="{59EF668F-3685-4B07-A5E1-5E46FA46C66E}" type="presParOf" srcId="{21EC80B1-F54A-42BE-AE61-B98BC3AC1C90}" destId="{FA17DFF5-B56F-48CF-9BD7-1447C25B48CC}" srcOrd="0" destOrd="0" presId="urn:microsoft.com/office/officeart/2005/8/layout/funnel1"/>
    <dgm:cxn modelId="{6001D56B-4D6C-4CAB-94F7-E72DA07A8623}" type="presParOf" srcId="{21EC80B1-F54A-42BE-AE61-B98BC3AC1C90}" destId="{63B790A6-BD7A-4FCA-9B13-EF4FB576A50B}" srcOrd="1" destOrd="0" presId="urn:microsoft.com/office/officeart/2005/8/layout/funnel1"/>
    <dgm:cxn modelId="{ECE3879F-D2C9-411C-B161-B952869B4AF1}" type="presParOf" srcId="{21EC80B1-F54A-42BE-AE61-B98BC3AC1C90}" destId="{A2C880BC-017A-4DD3-AF2D-E05F01D09066}" srcOrd="2" destOrd="0" presId="urn:microsoft.com/office/officeart/2005/8/layout/funnel1"/>
    <dgm:cxn modelId="{30876ED3-EAA4-4776-837E-AD13D7AA991B}" type="presParOf" srcId="{21EC80B1-F54A-42BE-AE61-B98BC3AC1C90}" destId="{F8162BCD-A1F7-4F39-8F4C-4A7DBE8C258A}" srcOrd="3" destOrd="0" presId="urn:microsoft.com/office/officeart/2005/8/layout/funnel1"/>
    <dgm:cxn modelId="{0C04D7D6-BAA5-4CBE-9C7A-C4DD5E6B8F28}" type="presParOf" srcId="{21EC80B1-F54A-42BE-AE61-B98BC3AC1C90}" destId="{F7E27B3E-0909-4FEB-A5C7-43717872C4FD}" srcOrd="4" destOrd="0" presId="urn:microsoft.com/office/officeart/2005/8/layout/funnel1"/>
    <dgm:cxn modelId="{BFAEA14E-BE0B-4F5F-92FA-8B9F0E996B70}" type="presParOf" srcId="{21EC80B1-F54A-42BE-AE61-B98BC3AC1C90}" destId="{8772FE55-C5DF-4775-BEB8-91BEE9AB85DA}" srcOrd="5" destOrd="0" presId="urn:microsoft.com/office/officeart/2005/8/layout/funnel1"/>
    <dgm:cxn modelId="{FB609C89-6C00-4C6B-950A-EB479AABE98E}" type="presParOf" srcId="{21EC80B1-F54A-42BE-AE61-B98BC3AC1C90}" destId="{0C3DD170-9014-4505-9134-C8FC2B4226F9}" srcOrd="6" destOrd="0" presId="urn:microsoft.com/office/officeart/2005/8/layout/funne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D478A-BB7C-4C89-AD04-C24375948615}">
      <dsp:nvSpPr>
        <dsp:cNvPr id="0" name=""/>
        <dsp:cNvSpPr/>
      </dsp:nvSpPr>
      <dsp:spPr>
        <a:xfrm>
          <a:off x="0" y="544036"/>
          <a:ext cx="10150475" cy="4060190"/>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49D734-51ED-4084-A8E3-9B6562B47AE2}">
      <dsp:nvSpPr>
        <dsp:cNvPr id="0" name=""/>
        <dsp:cNvSpPr/>
      </dsp:nvSpPr>
      <dsp:spPr>
        <a:xfrm>
          <a:off x="1218057" y="1254569"/>
          <a:ext cx="3349656" cy="198949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marL="0" lvl="0" indent="0" algn="ctr" defTabSz="1066800">
            <a:lnSpc>
              <a:spcPct val="90000"/>
            </a:lnSpc>
            <a:spcBef>
              <a:spcPct val="0"/>
            </a:spcBef>
            <a:spcAft>
              <a:spcPct val="35000"/>
            </a:spcAft>
            <a:buNone/>
          </a:pPr>
          <a:r>
            <a:rPr lang="en-CA" sz="2400" b="1" kern="1200" noProof="0"/>
            <a:t>Regulatory stringency</a:t>
          </a:r>
        </a:p>
        <a:p>
          <a:pPr marL="0" lvl="0" indent="0" algn="ctr" defTabSz="1066800">
            <a:lnSpc>
              <a:spcPct val="90000"/>
            </a:lnSpc>
            <a:spcBef>
              <a:spcPct val="0"/>
            </a:spcBef>
            <a:spcAft>
              <a:spcPct val="35000"/>
            </a:spcAft>
            <a:buNone/>
          </a:pPr>
          <a:r>
            <a:rPr lang="en-CA" sz="2400" kern="1200" noProof="0"/>
            <a:t>Obligation to accurately evaluate and allocate savings</a:t>
          </a:r>
        </a:p>
      </dsp:txBody>
      <dsp:txXfrm>
        <a:off x="1218057" y="1254569"/>
        <a:ext cx="3349656" cy="1989493"/>
      </dsp:txXfrm>
    </dsp:sp>
    <dsp:sp modelId="{0471C57B-35BB-4D6C-9D26-25395C503EAD}">
      <dsp:nvSpPr>
        <dsp:cNvPr id="0" name=""/>
        <dsp:cNvSpPr/>
      </dsp:nvSpPr>
      <dsp:spPr>
        <a:xfrm>
          <a:off x="5075237" y="1904199"/>
          <a:ext cx="3958685" cy="198949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marL="0" lvl="0" indent="0" algn="ctr" defTabSz="1066800">
            <a:lnSpc>
              <a:spcPct val="90000"/>
            </a:lnSpc>
            <a:spcBef>
              <a:spcPct val="0"/>
            </a:spcBef>
            <a:spcAft>
              <a:spcPct val="35000"/>
            </a:spcAft>
            <a:buNone/>
          </a:pPr>
          <a:r>
            <a:rPr lang="en-CA" sz="2400" b="1" kern="1200"/>
            <a:t>Climate ambition</a:t>
          </a:r>
        </a:p>
        <a:p>
          <a:pPr marL="0" lvl="0" indent="0" algn="ctr" defTabSz="1066800">
            <a:lnSpc>
              <a:spcPct val="90000"/>
            </a:lnSpc>
            <a:spcBef>
              <a:spcPct val="0"/>
            </a:spcBef>
            <a:spcAft>
              <a:spcPct val="35000"/>
            </a:spcAft>
            <a:buNone/>
          </a:pPr>
          <a:r>
            <a:rPr lang="en-CA" sz="2400" kern="1200"/>
            <a:t>Large needs, growing targets, more programs and actors</a:t>
          </a:r>
        </a:p>
      </dsp:txBody>
      <dsp:txXfrm>
        <a:off x="5075237" y="1904199"/>
        <a:ext cx="3958685" cy="19894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7DFF5-B56F-48CF-9BD7-1447C25B48CC}">
      <dsp:nvSpPr>
        <dsp:cNvPr id="0" name=""/>
        <dsp:cNvSpPr/>
      </dsp:nvSpPr>
      <dsp:spPr>
        <a:xfrm>
          <a:off x="913431" y="615870"/>
          <a:ext cx="3338036" cy="115925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B790A6-BD7A-4FCA-9B13-EF4FB576A50B}">
      <dsp:nvSpPr>
        <dsp:cNvPr id="0" name=""/>
        <dsp:cNvSpPr/>
      </dsp:nvSpPr>
      <dsp:spPr>
        <a:xfrm>
          <a:off x="2264171" y="3454495"/>
          <a:ext cx="646906" cy="414020"/>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C880BC-017A-4DD3-AF2D-E05F01D09066}">
      <dsp:nvSpPr>
        <dsp:cNvPr id="0" name=""/>
        <dsp:cNvSpPr/>
      </dsp:nvSpPr>
      <dsp:spPr>
        <a:xfrm>
          <a:off x="1035050" y="3785711"/>
          <a:ext cx="3105150" cy="77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fr-CA" sz="1000" b="1" kern="1200"/>
            <a:t>M&amp;V 2.0</a:t>
          </a:r>
        </a:p>
      </dsp:txBody>
      <dsp:txXfrm>
        <a:off x="1035050" y="3785711"/>
        <a:ext cx="3105150" cy="776287"/>
      </dsp:txXfrm>
    </dsp:sp>
    <dsp:sp modelId="{F8162BCD-A1F7-4F39-8F4C-4A7DBE8C258A}">
      <dsp:nvSpPr>
        <dsp:cNvPr id="0" name=""/>
        <dsp:cNvSpPr/>
      </dsp:nvSpPr>
      <dsp:spPr>
        <a:xfrm>
          <a:off x="2127027" y="1864658"/>
          <a:ext cx="1164431" cy="11644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CA" sz="1000" kern="1200"/>
            <a:t>Résultats détaillés en temps réel</a:t>
          </a:r>
        </a:p>
      </dsp:txBody>
      <dsp:txXfrm>
        <a:off x="2297554" y="2035185"/>
        <a:ext cx="823377" cy="823377"/>
      </dsp:txXfrm>
    </dsp:sp>
    <dsp:sp modelId="{F7E27B3E-0909-4FEB-A5C7-43717872C4FD}">
      <dsp:nvSpPr>
        <dsp:cNvPr id="0" name=""/>
        <dsp:cNvSpPr/>
      </dsp:nvSpPr>
      <dsp:spPr>
        <a:xfrm>
          <a:off x="1293812" y="991076"/>
          <a:ext cx="1164431" cy="11644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CA" sz="1000" kern="1200"/>
            <a:t>Analyses avancées et  automatisées</a:t>
          </a:r>
        </a:p>
      </dsp:txBody>
      <dsp:txXfrm>
        <a:off x="1464339" y="1161603"/>
        <a:ext cx="823377" cy="823377"/>
      </dsp:txXfrm>
    </dsp:sp>
    <dsp:sp modelId="{8772FE55-C5DF-4775-BEB8-91BEE9AB85DA}">
      <dsp:nvSpPr>
        <dsp:cNvPr id="0" name=""/>
        <dsp:cNvSpPr/>
      </dsp:nvSpPr>
      <dsp:spPr>
        <a:xfrm>
          <a:off x="2484120" y="709542"/>
          <a:ext cx="1164431" cy="11644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CA" sz="1000" kern="1200"/>
            <a:t>Données granulaires</a:t>
          </a:r>
        </a:p>
      </dsp:txBody>
      <dsp:txXfrm>
        <a:off x="2654647" y="880069"/>
        <a:ext cx="823377" cy="823377"/>
      </dsp:txXfrm>
    </dsp:sp>
    <dsp:sp modelId="{0C3DD170-9014-4505-9134-C8FC2B4226F9}">
      <dsp:nvSpPr>
        <dsp:cNvPr id="0" name=""/>
        <dsp:cNvSpPr/>
      </dsp:nvSpPr>
      <dsp:spPr>
        <a:xfrm>
          <a:off x="776287" y="473551"/>
          <a:ext cx="3622675" cy="289814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8170BC-353E-41A0-95D7-F511A76C3F65}"/>
              </a:ext>
            </a:extLst>
          </p:cNvPr>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A8F6B0A9-A2DC-42E9-AD16-B71E7F6A1295}"/>
              </a:ext>
            </a:extLst>
          </p:cNvPr>
          <p:cNvSpPr>
            <a:spLocks noGrp="1"/>
          </p:cNvSpPr>
          <p:nvPr>
            <p:ph type="dt" sz="quarter" idx="1"/>
          </p:nvPr>
        </p:nvSpPr>
        <p:spPr>
          <a:xfrm>
            <a:off x="5438775" y="0"/>
            <a:ext cx="4160838" cy="366713"/>
          </a:xfrm>
          <a:prstGeom prst="rect">
            <a:avLst/>
          </a:prstGeom>
        </p:spPr>
        <p:txBody>
          <a:bodyPr vert="horz" lIns="91440" tIns="45720" rIns="91440" bIns="45720" rtlCol="0"/>
          <a:lstStyle>
            <a:lvl1pPr algn="r">
              <a:defRPr sz="1200"/>
            </a:lvl1pPr>
          </a:lstStyle>
          <a:p>
            <a:fld id="{D3C93E81-4B6C-4034-92FA-BCB195DEE104}" type="datetimeFigureOut">
              <a:rPr lang="en-CA" smtClean="0"/>
              <a:t>2025-07-07</a:t>
            </a:fld>
            <a:endParaRPr lang="en-CA"/>
          </a:p>
        </p:txBody>
      </p:sp>
      <p:sp>
        <p:nvSpPr>
          <p:cNvPr id="4" name="Footer Placeholder 3">
            <a:extLst>
              <a:ext uri="{FF2B5EF4-FFF2-40B4-BE49-F238E27FC236}">
                <a16:creationId xmlns:a16="http://schemas.microsoft.com/office/drawing/2014/main" id="{C12B992F-B41B-4C57-B4BA-D1A1C16C16CF}"/>
              </a:ext>
            </a:extLst>
          </p:cNvPr>
          <p:cNvSpPr>
            <a:spLocks noGrp="1"/>
          </p:cNvSpPr>
          <p:nvPr>
            <p:ph type="ftr" sz="quarter" idx="2"/>
          </p:nvPr>
        </p:nvSpPr>
        <p:spPr>
          <a:xfrm>
            <a:off x="0" y="6948488"/>
            <a:ext cx="4160838" cy="366712"/>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66EFA69E-4838-4B0C-9566-BAC3D8A85514}"/>
              </a:ext>
            </a:extLst>
          </p:cNvPr>
          <p:cNvSpPr>
            <a:spLocks noGrp="1"/>
          </p:cNvSpPr>
          <p:nvPr>
            <p:ph type="sldNum" sz="quarter" idx="3"/>
          </p:nvPr>
        </p:nvSpPr>
        <p:spPr>
          <a:xfrm>
            <a:off x="5438775" y="6948488"/>
            <a:ext cx="4160838" cy="366712"/>
          </a:xfrm>
          <a:prstGeom prst="rect">
            <a:avLst/>
          </a:prstGeom>
        </p:spPr>
        <p:txBody>
          <a:bodyPr vert="horz" lIns="91440" tIns="45720" rIns="91440" bIns="45720" rtlCol="0" anchor="b"/>
          <a:lstStyle>
            <a:lvl1pPr algn="r">
              <a:defRPr sz="1200"/>
            </a:lvl1pPr>
          </a:lstStyle>
          <a:p>
            <a:fld id="{BD82C165-555E-4E8E-A46F-D3301FA70664}" type="slidenum">
              <a:rPr lang="en-CA" smtClean="0"/>
              <a:t>‹#›</a:t>
            </a:fld>
            <a:endParaRPr lang="en-CA"/>
          </a:p>
        </p:txBody>
      </p:sp>
    </p:spTree>
    <p:extLst>
      <p:ext uri="{BB962C8B-B14F-4D97-AF65-F5344CB8AC3E}">
        <p14:creationId xmlns:p14="http://schemas.microsoft.com/office/powerpoint/2010/main" val="3167167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61" tIns="48331" rIns="96661" bIns="48331" rtlCol="0"/>
          <a:lstStyle>
            <a:lvl1pPr algn="l" rtl="0">
              <a:defRPr sz="1300"/>
            </a:lvl1pPr>
          </a:lstStyle>
          <a:p>
            <a:endParaRPr lang="fr-CA"/>
          </a:p>
        </p:txBody>
      </p:sp>
      <p:sp>
        <p:nvSpPr>
          <p:cNvPr id="3" name="Date Placeholder 2"/>
          <p:cNvSpPr>
            <a:spLocks noGrp="1"/>
          </p:cNvSpPr>
          <p:nvPr>
            <p:ph type="dt" idx="1"/>
          </p:nvPr>
        </p:nvSpPr>
        <p:spPr>
          <a:xfrm>
            <a:off x="5438458" y="1"/>
            <a:ext cx="4160520" cy="367030"/>
          </a:xfrm>
          <a:prstGeom prst="rect">
            <a:avLst/>
          </a:prstGeom>
        </p:spPr>
        <p:txBody>
          <a:bodyPr vert="horz" lIns="96661" tIns="48331" rIns="96661" bIns="48331" rtlCol="0"/>
          <a:lstStyle>
            <a:lvl1pPr algn="r" rtl="0">
              <a:defRPr sz="1300"/>
            </a:lvl1pPr>
          </a:lstStyle>
          <a:p>
            <a:fld id="{995FFDDB-895E-45D0-B62D-F5485F5AADB7}" type="datetimeFigureOut">
              <a:rPr lang="fr-CA" smtClean="0"/>
              <a:t>2025-07-07</a:t>
            </a:fld>
            <a:endParaRPr lang="fr-CA"/>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960120" y="3520439"/>
            <a:ext cx="7680960" cy="2880361"/>
          </a:xfrm>
          <a:prstGeom prst="rect">
            <a:avLst/>
          </a:prstGeom>
        </p:spPr>
        <p:txBody>
          <a:bodyPr vert="horz" lIns="96661" tIns="48331" rIns="96661" bIns="48331" rtlCol="0"/>
          <a:lstStyle/>
          <a:p>
            <a:pPr lvl="0"/>
            <a:r>
              <a:rPr lang="fr-CA"/>
              <a:t>Edit Master text styles</a:t>
            </a:r>
          </a:p>
          <a:p>
            <a:pPr lvl="1"/>
            <a:r>
              <a:rPr lang="fr-CA"/>
              <a:t>Second level</a:t>
            </a:r>
          </a:p>
          <a:p>
            <a:pPr lvl="2"/>
            <a:r>
              <a:rPr lang="fr-CA"/>
              <a:t>Third level</a:t>
            </a:r>
          </a:p>
          <a:p>
            <a:pPr lvl="3"/>
            <a:r>
              <a:rPr lang="fr-CA"/>
              <a:t>Fourth level</a:t>
            </a:r>
          </a:p>
          <a:p>
            <a:pPr lvl="4"/>
            <a:r>
              <a:rPr lang="fr-CA"/>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rtl="0">
              <a:defRPr sz="1300"/>
            </a:lvl1pPr>
          </a:lstStyle>
          <a:p>
            <a:endParaRPr lang="fr-CA"/>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rtl="0">
              <a:defRPr sz="1300"/>
            </a:lvl1pPr>
          </a:lstStyle>
          <a:p>
            <a:fld id="{BD02E96C-74B2-4A93-991C-7009E16657C0}" type="slidenum">
              <a:rPr lang="fr-CA" smtClean="0"/>
              <a:t>‹#›</a:t>
            </a:fld>
            <a:endParaRPr lang="fr-CA"/>
          </a:p>
        </p:txBody>
      </p:sp>
    </p:spTree>
    <p:extLst>
      <p:ext uri="{BB962C8B-B14F-4D97-AF65-F5344CB8AC3E}">
        <p14:creationId xmlns:p14="http://schemas.microsoft.com/office/powerpoint/2010/main" val="2081867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ta.lbl.gov/sites/all/files/publications/lbnl-1007125.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02E96C-74B2-4A93-991C-7009E16657C0}" type="slidenum">
              <a:rPr lang="en-CA" smtClean="0"/>
              <a:t>1</a:t>
            </a:fld>
            <a:endParaRPr lang="en-CA"/>
          </a:p>
        </p:txBody>
      </p:sp>
    </p:spTree>
    <p:extLst>
      <p:ext uri="{BB962C8B-B14F-4D97-AF65-F5344CB8AC3E}">
        <p14:creationId xmlns:p14="http://schemas.microsoft.com/office/powerpoint/2010/main" val="826453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2D9AC-C413-12EE-C266-4C92F18B10D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6680D60-12AD-80B3-EB03-2D0FCBD1F4F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8D5AA8D-37C2-D256-9895-29840082F5F7}"/>
              </a:ext>
            </a:extLst>
          </p:cNvPr>
          <p:cNvSpPr>
            <a:spLocks noGrp="1"/>
          </p:cNvSpPr>
          <p:nvPr>
            <p:ph type="body" idx="1"/>
          </p:nvPr>
        </p:nvSpPr>
        <p:spPr/>
        <p:txBody>
          <a:bodyPr/>
          <a:lstStyle/>
          <a:p>
            <a:endParaRPr lang="en-CA"/>
          </a:p>
        </p:txBody>
      </p:sp>
      <p:sp>
        <p:nvSpPr>
          <p:cNvPr id="4" name="Espace réservé du numéro de diapositive 3">
            <a:extLst>
              <a:ext uri="{FF2B5EF4-FFF2-40B4-BE49-F238E27FC236}">
                <a16:creationId xmlns:a16="http://schemas.microsoft.com/office/drawing/2014/main" id="{7641F2E2-0C66-8250-F575-46D1B01FAA01}"/>
              </a:ext>
            </a:extLst>
          </p:cNvPr>
          <p:cNvSpPr>
            <a:spLocks noGrp="1"/>
          </p:cNvSpPr>
          <p:nvPr>
            <p:ph type="sldNum" sz="quarter" idx="5"/>
          </p:nvPr>
        </p:nvSpPr>
        <p:spPr/>
        <p:txBody>
          <a:bodyPr/>
          <a:lstStyle/>
          <a:p>
            <a:fld id="{BD02E96C-74B2-4A93-991C-7009E16657C0}" type="slidenum">
              <a:rPr lang="en-CA" smtClean="0"/>
              <a:t>10</a:t>
            </a:fld>
            <a:endParaRPr lang="en-CA"/>
          </a:p>
        </p:txBody>
      </p:sp>
    </p:spTree>
    <p:extLst>
      <p:ext uri="{BB962C8B-B14F-4D97-AF65-F5344CB8AC3E}">
        <p14:creationId xmlns:p14="http://schemas.microsoft.com/office/powerpoint/2010/main" val="2760825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954A2-DD35-6985-A437-112A15FD0A5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9454CA0-5995-E3BA-A51E-9B9861A25DB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6F705E3-BCF5-5040-5EB5-7252AB8240B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9973FC7-2021-90F1-2BB3-DF9AE6E8C07A}"/>
              </a:ext>
            </a:extLst>
          </p:cNvPr>
          <p:cNvSpPr>
            <a:spLocks noGrp="1"/>
          </p:cNvSpPr>
          <p:nvPr>
            <p:ph type="sldNum" sz="quarter" idx="5"/>
          </p:nvPr>
        </p:nvSpPr>
        <p:spPr/>
        <p:txBody>
          <a:bodyPr/>
          <a:lstStyle/>
          <a:p>
            <a:fld id="{BD02E96C-74B2-4A93-991C-7009E16657C0}" type="slidenum">
              <a:rPr lang="fr-FR" smtClean="0"/>
              <a:pPr/>
              <a:t>11</a:t>
            </a:fld>
            <a:endParaRPr lang="fr-FR"/>
          </a:p>
        </p:txBody>
      </p:sp>
    </p:spTree>
    <p:extLst>
      <p:ext uri="{BB962C8B-B14F-4D97-AF65-F5344CB8AC3E}">
        <p14:creationId xmlns:p14="http://schemas.microsoft.com/office/powerpoint/2010/main" val="531731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02E96C-74B2-4A93-991C-7009E16657C0}" type="slidenum">
              <a:rPr lang="en-CA" smtClean="0"/>
              <a:pPr/>
              <a:t>12</a:t>
            </a:fld>
            <a:endParaRPr lang="en-CA"/>
          </a:p>
        </p:txBody>
      </p:sp>
    </p:spTree>
    <p:extLst>
      <p:ext uri="{BB962C8B-B14F-4D97-AF65-F5344CB8AC3E}">
        <p14:creationId xmlns:p14="http://schemas.microsoft.com/office/powerpoint/2010/main" val="828551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74E24-A6EF-8F8B-3142-C78332553B4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9889589-3825-849A-D4CE-304A2804155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2239DA7-9835-5173-0784-A2F90121C50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D3D9043-808B-974E-4297-9562632CAF5A}"/>
              </a:ext>
            </a:extLst>
          </p:cNvPr>
          <p:cNvSpPr>
            <a:spLocks noGrp="1"/>
          </p:cNvSpPr>
          <p:nvPr>
            <p:ph type="sldNum" sz="quarter" idx="5"/>
          </p:nvPr>
        </p:nvSpPr>
        <p:spPr/>
        <p:txBody>
          <a:bodyPr/>
          <a:lstStyle/>
          <a:p>
            <a:fld id="{BD02E96C-74B2-4A93-991C-7009E16657C0}" type="slidenum">
              <a:rPr lang="fr-FR" smtClean="0"/>
              <a:pPr/>
              <a:t>13</a:t>
            </a:fld>
            <a:endParaRPr lang="fr-FR"/>
          </a:p>
        </p:txBody>
      </p:sp>
    </p:spTree>
    <p:extLst>
      <p:ext uri="{BB962C8B-B14F-4D97-AF65-F5344CB8AC3E}">
        <p14:creationId xmlns:p14="http://schemas.microsoft.com/office/powerpoint/2010/main" val="1105666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800">
                <a:effectLst/>
                <a:latin typeface="Avenir Next LT Pro" panose="020B0504020202020204" pitchFamily="34" charset="0"/>
                <a:ea typeface="Avenir Next LT Pro" panose="020B0504020202020204" pitchFamily="34" charset="0"/>
                <a:cs typeface="Times New Roman (Body CS)"/>
              </a:rPr>
              <a:t>Lawrence Berkeley National Laboratory (2017). </a:t>
            </a:r>
            <a:r>
              <a:rPr lang="en-CA" sz="1800" i="1">
                <a:effectLst/>
                <a:latin typeface="Avenir Next LT Pro" panose="020B0504020202020204" pitchFamily="34" charset="0"/>
                <a:ea typeface="Avenir Next LT Pro" panose="020B0504020202020204" pitchFamily="34" charset="0"/>
                <a:cs typeface="Times New Roman (Body CS)"/>
              </a:rPr>
              <a:t>The Status and Promise of Advanced M&amp;V: An Overview of “M&amp;V 2.0” Methods, Tools and Applications</a:t>
            </a:r>
            <a:r>
              <a:rPr lang="en-CA" sz="1800">
                <a:effectLst/>
                <a:latin typeface="Avenir Next LT Pro" panose="020B0504020202020204" pitchFamily="34" charset="0"/>
                <a:ea typeface="Avenir Next LT Pro" panose="020B0504020202020204" pitchFamily="34" charset="0"/>
                <a:cs typeface="Times New Roman (Body CS)"/>
              </a:rPr>
              <a:t>. Website: </a:t>
            </a:r>
            <a:r>
              <a:rPr lang="en-CA" sz="1800" u="sng">
                <a:solidFill>
                  <a:srgbClr val="3F9793"/>
                </a:solidFill>
                <a:effectLst/>
                <a:latin typeface="Avenir Next LT Pro" panose="020B0504020202020204" pitchFamily="34" charset="0"/>
                <a:ea typeface="Avenir Next LT Pro" panose="020B0504020202020204" pitchFamily="34" charset="0"/>
                <a:cs typeface="Times New Roman (Body CS)"/>
                <a:hlinkClick r:id="rId3"/>
              </a:rPr>
              <a:t>https://eta.lbl.gov/sites/all/files/publications/lbnl-1007125.pdf</a:t>
            </a:r>
            <a:r>
              <a:rPr lang="en-CA" sz="1800">
                <a:effectLst/>
                <a:latin typeface="Avenir Next LT Pro" panose="020B0504020202020204" pitchFamily="34" charset="0"/>
                <a:ea typeface="Avenir Next LT Pro" panose="020B0504020202020204" pitchFamily="34" charset="0"/>
                <a:cs typeface="Times New Roman (Body CS)"/>
              </a:rPr>
              <a:t>. </a:t>
            </a:r>
            <a:r>
              <a:rPr lang="fr-CA" sz="1800">
                <a:effectLst/>
                <a:latin typeface="Avenir Next LT Pro" panose="020B0504020202020204" pitchFamily="34" charset="0"/>
                <a:ea typeface="Avenir Next LT Pro" panose="020B0504020202020204" pitchFamily="34" charset="0"/>
                <a:cs typeface="Times New Roman (Body CS)"/>
              </a:rPr>
              <a:t>Cité dans le IESO EM&amp;V </a:t>
            </a:r>
            <a:r>
              <a:rPr lang="fr-CA" sz="1800" err="1">
                <a:effectLst/>
                <a:latin typeface="Avenir Next LT Pro" panose="020B0504020202020204" pitchFamily="34" charset="0"/>
                <a:ea typeface="Avenir Next LT Pro" panose="020B0504020202020204" pitchFamily="34" charset="0"/>
                <a:cs typeface="Times New Roman (Body CS)"/>
              </a:rPr>
              <a:t>protocol</a:t>
            </a:r>
            <a:r>
              <a:rPr lang="fr-CA" sz="1800">
                <a:effectLst/>
                <a:latin typeface="Avenir Next LT Pro" panose="020B0504020202020204" pitchFamily="34" charset="0"/>
                <a:ea typeface="Avenir Next LT Pro" panose="020B0504020202020204" pitchFamily="34" charset="0"/>
                <a:cs typeface="Times New Roman (Body CS)"/>
              </a:rPr>
              <a:t> 4.0, 2021: https://www.google.com/url?sa=t&amp;rct=j&amp;q=&amp;esrc=s&amp;source=web&amp;cd=&amp;ved=2ahUKEwj1qPjvgquOAxWSv4kEHXEaAmoQFnoECA0QAQ&amp;url=https%3A%2F%2Fwww.ieso.ca%2F-%2Fmedia%2FFiles%2FIESO%2FDocument-Library%2FEMV%2FEvaluation-Measurement-and-Verification-Protocol-V4.ashx&amp;usg=AOvVaw0us_h8Q_dLQN_40WrzLFwN&amp;opi=89978449</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b="0" kern="1400">
              <a:solidFill>
                <a:srgbClr val="013766"/>
              </a:solidFill>
              <a:effectLst/>
              <a:latin typeface="Avenir Next LT Pro" panose="020B0504020202020204" pitchFamily="34" charset="0"/>
              <a:ea typeface="MS Gothic" panose="020B0609070205080204" pitchFamily="49" charset="-128"/>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BD02E96C-74B2-4A93-991C-7009E16657C0}" type="slidenum">
              <a:rPr lang="fr-CA" smtClean="0"/>
              <a:pPr/>
              <a:t>14</a:t>
            </a:fld>
            <a:endParaRPr lang="fr-CA"/>
          </a:p>
        </p:txBody>
      </p:sp>
    </p:spTree>
    <p:extLst>
      <p:ext uri="{BB962C8B-B14F-4D97-AF65-F5344CB8AC3E}">
        <p14:creationId xmlns:p14="http://schemas.microsoft.com/office/powerpoint/2010/main" val="294546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02E96C-74B2-4A93-991C-7009E16657C0}" type="slidenum">
              <a:rPr lang="en-CA" smtClean="0"/>
              <a:pPr/>
              <a:t>2</a:t>
            </a:fld>
            <a:endParaRPr lang="en-CA"/>
          </a:p>
        </p:txBody>
      </p:sp>
    </p:spTree>
    <p:extLst>
      <p:ext uri="{BB962C8B-B14F-4D97-AF65-F5344CB8AC3E}">
        <p14:creationId xmlns:p14="http://schemas.microsoft.com/office/powerpoint/2010/main" val="3916581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8F6D5-DA8C-6CE7-1A79-722C8568B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2C5CAA-2DCE-268D-A5CB-3E53236940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A8916-8954-5C7E-52EA-9754D05FC9FB}"/>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9F83A0F1-E122-E209-533B-D8B7E4042A94}"/>
              </a:ext>
            </a:extLst>
          </p:cNvPr>
          <p:cNvSpPr>
            <a:spLocks noGrp="1"/>
          </p:cNvSpPr>
          <p:nvPr>
            <p:ph type="sldNum" sz="quarter" idx="5"/>
          </p:nvPr>
        </p:nvSpPr>
        <p:spPr/>
        <p:txBody>
          <a:bodyPr/>
          <a:lstStyle/>
          <a:p>
            <a:fld id="{BD02E96C-74B2-4A93-991C-7009E16657C0}" type="slidenum">
              <a:rPr lang="en-CA" smtClean="0"/>
              <a:pPr/>
              <a:t>3</a:t>
            </a:fld>
            <a:endParaRPr lang="en-CA"/>
          </a:p>
        </p:txBody>
      </p:sp>
    </p:spTree>
    <p:extLst>
      <p:ext uri="{BB962C8B-B14F-4D97-AF65-F5344CB8AC3E}">
        <p14:creationId xmlns:p14="http://schemas.microsoft.com/office/powerpoint/2010/main" val="357824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20C65-DF13-C884-06F4-454DB04E98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B6A70BE-D85F-E5B8-EB38-64F26713A81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EB5EA35-D696-B158-5BD7-431E4EDD70ED}"/>
              </a:ext>
            </a:extLst>
          </p:cNvPr>
          <p:cNvSpPr>
            <a:spLocks noGrp="1"/>
          </p:cNvSpPr>
          <p:nvPr>
            <p:ph type="body" idx="1"/>
          </p:nvPr>
        </p:nvSpPr>
        <p:spPr/>
        <p:txBody>
          <a:bodyPr/>
          <a:lstStyle/>
          <a:p>
            <a:endParaRPr lang="en-CA"/>
          </a:p>
        </p:txBody>
      </p:sp>
      <p:sp>
        <p:nvSpPr>
          <p:cNvPr id="4" name="Espace réservé du numéro de diapositive 3">
            <a:extLst>
              <a:ext uri="{FF2B5EF4-FFF2-40B4-BE49-F238E27FC236}">
                <a16:creationId xmlns:a16="http://schemas.microsoft.com/office/drawing/2014/main" id="{E15D5D92-9EE0-9CA6-3830-D9A479192BB9}"/>
              </a:ext>
            </a:extLst>
          </p:cNvPr>
          <p:cNvSpPr>
            <a:spLocks noGrp="1"/>
          </p:cNvSpPr>
          <p:nvPr>
            <p:ph type="sldNum" sz="quarter" idx="5"/>
          </p:nvPr>
        </p:nvSpPr>
        <p:spPr/>
        <p:txBody>
          <a:bodyPr/>
          <a:lstStyle/>
          <a:p>
            <a:fld id="{BD02E96C-74B2-4A93-991C-7009E16657C0}" type="slidenum">
              <a:rPr lang="en-CA" smtClean="0"/>
              <a:t>4</a:t>
            </a:fld>
            <a:endParaRPr lang="en-CA"/>
          </a:p>
        </p:txBody>
      </p:sp>
    </p:spTree>
    <p:extLst>
      <p:ext uri="{BB962C8B-B14F-4D97-AF65-F5344CB8AC3E}">
        <p14:creationId xmlns:p14="http://schemas.microsoft.com/office/powerpoint/2010/main" val="2589195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7BF0C-6D7E-AB02-886F-594AC8E696C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662413C-D761-DF9B-7A0E-AEA89C37D28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CAB6B60-6F17-0FAA-DD6A-E3B86C36187A}"/>
              </a:ext>
            </a:extLst>
          </p:cNvPr>
          <p:cNvSpPr>
            <a:spLocks noGrp="1"/>
          </p:cNvSpPr>
          <p:nvPr>
            <p:ph type="body" idx="1"/>
          </p:nvPr>
        </p:nvSpPr>
        <p:spPr/>
        <p:txBody>
          <a:bodyPr/>
          <a:lstStyle/>
          <a:p>
            <a:endParaRPr lang="en-CA"/>
          </a:p>
        </p:txBody>
      </p:sp>
      <p:sp>
        <p:nvSpPr>
          <p:cNvPr id="4" name="Espace réservé du numéro de diapositive 3">
            <a:extLst>
              <a:ext uri="{FF2B5EF4-FFF2-40B4-BE49-F238E27FC236}">
                <a16:creationId xmlns:a16="http://schemas.microsoft.com/office/drawing/2014/main" id="{68E8212A-EF98-FA54-9732-407E36E85DDC}"/>
              </a:ext>
            </a:extLst>
          </p:cNvPr>
          <p:cNvSpPr>
            <a:spLocks noGrp="1"/>
          </p:cNvSpPr>
          <p:nvPr>
            <p:ph type="sldNum" sz="quarter" idx="5"/>
          </p:nvPr>
        </p:nvSpPr>
        <p:spPr/>
        <p:txBody>
          <a:bodyPr/>
          <a:lstStyle/>
          <a:p>
            <a:fld id="{BD02E96C-74B2-4A93-991C-7009E16657C0}" type="slidenum">
              <a:rPr lang="en-CA" smtClean="0"/>
              <a:t>5</a:t>
            </a:fld>
            <a:endParaRPr lang="en-CA"/>
          </a:p>
        </p:txBody>
      </p:sp>
    </p:spTree>
    <p:extLst>
      <p:ext uri="{BB962C8B-B14F-4D97-AF65-F5344CB8AC3E}">
        <p14:creationId xmlns:p14="http://schemas.microsoft.com/office/powerpoint/2010/main" val="3414295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AB86C-BFA5-83E7-BA80-D9AEE88ACE7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60A6F0D-7227-7788-4AF5-8B65931F1AC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8E491A6-D6F4-6CF0-699A-D3E66770BE1F}"/>
              </a:ext>
            </a:extLst>
          </p:cNvPr>
          <p:cNvSpPr>
            <a:spLocks noGrp="1"/>
          </p:cNvSpPr>
          <p:nvPr>
            <p:ph type="body" idx="1"/>
          </p:nvPr>
        </p:nvSpPr>
        <p:spPr/>
        <p:txBody>
          <a:bodyPr/>
          <a:lstStyle/>
          <a:p>
            <a:endParaRPr lang="en-CA"/>
          </a:p>
        </p:txBody>
      </p:sp>
      <p:sp>
        <p:nvSpPr>
          <p:cNvPr id="4" name="Espace réservé du numéro de diapositive 3">
            <a:extLst>
              <a:ext uri="{FF2B5EF4-FFF2-40B4-BE49-F238E27FC236}">
                <a16:creationId xmlns:a16="http://schemas.microsoft.com/office/drawing/2014/main" id="{2B38489B-8AD5-E11A-A0C8-911C4853929A}"/>
              </a:ext>
            </a:extLst>
          </p:cNvPr>
          <p:cNvSpPr>
            <a:spLocks noGrp="1"/>
          </p:cNvSpPr>
          <p:nvPr>
            <p:ph type="sldNum" sz="quarter" idx="5"/>
          </p:nvPr>
        </p:nvSpPr>
        <p:spPr/>
        <p:txBody>
          <a:bodyPr/>
          <a:lstStyle/>
          <a:p>
            <a:fld id="{BD02E96C-74B2-4A93-991C-7009E16657C0}" type="slidenum">
              <a:rPr lang="en-CA" smtClean="0"/>
              <a:t>6</a:t>
            </a:fld>
            <a:endParaRPr lang="en-CA"/>
          </a:p>
        </p:txBody>
      </p:sp>
    </p:spTree>
    <p:extLst>
      <p:ext uri="{BB962C8B-B14F-4D97-AF65-F5344CB8AC3E}">
        <p14:creationId xmlns:p14="http://schemas.microsoft.com/office/powerpoint/2010/main" val="2948862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37F7F-4F74-4669-6D6B-4612EEDC9F3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A7ED652-5E34-943F-2229-93B00DB5232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9AC03B0-0623-F03D-F94A-64EA87CF013B}"/>
              </a:ext>
            </a:extLst>
          </p:cNvPr>
          <p:cNvSpPr>
            <a:spLocks noGrp="1"/>
          </p:cNvSpPr>
          <p:nvPr>
            <p:ph type="body" idx="1"/>
          </p:nvPr>
        </p:nvSpPr>
        <p:spPr/>
        <p:txBody>
          <a:bodyPr/>
          <a:lstStyle/>
          <a:p>
            <a:endParaRPr lang="en-CA"/>
          </a:p>
        </p:txBody>
      </p:sp>
      <p:sp>
        <p:nvSpPr>
          <p:cNvPr id="4" name="Espace réservé du numéro de diapositive 3">
            <a:extLst>
              <a:ext uri="{FF2B5EF4-FFF2-40B4-BE49-F238E27FC236}">
                <a16:creationId xmlns:a16="http://schemas.microsoft.com/office/drawing/2014/main" id="{AC08D0A9-11AE-A5B4-4672-EA7903DD88E5}"/>
              </a:ext>
            </a:extLst>
          </p:cNvPr>
          <p:cNvSpPr>
            <a:spLocks noGrp="1"/>
          </p:cNvSpPr>
          <p:nvPr>
            <p:ph type="sldNum" sz="quarter" idx="5"/>
          </p:nvPr>
        </p:nvSpPr>
        <p:spPr/>
        <p:txBody>
          <a:bodyPr/>
          <a:lstStyle/>
          <a:p>
            <a:fld id="{BD02E96C-74B2-4A93-991C-7009E16657C0}" type="slidenum">
              <a:rPr lang="en-CA" smtClean="0"/>
              <a:t>7</a:t>
            </a:fld>
            <a:endParaRPr lang="en-CA"/>
          </a:p>
        </p:txBody>
      </p:sp>
    </p:spTree>
    <p:extLst>
      <p:ext uri="{BB962C8B-B14F-4D97-AF65-F5344CB8AC3E}">
        <p14:creationId xmlns:p14="http://schemas.microsoft.com/office/powerpoint/2010/main" val="2627302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6B0F5-819D-7734-592D-E31B51BBF0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E9ADE-AF2D-68EB-DB71-5072C28E27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41670C-1EB2-2967-4F2E-716918273906}"/>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8B323F23-2881-A17E-20D8-D2754D814EF7}"/>
              </a:ext>
            </a:extLst>
          </p:cNvPr>
          <p:cNvSpPr>
            <a:spLocks noGrp="1"/>
          </p:cNvSpPr>
          <p:nvPr>
            <p:ph type="sldNum" sz="quarter" idx="5"/>
          </p:nvPr>
        </p:nvSpPr>
        <p:spPr/>
        <p:txBody>
          <a:bodyPr/>
          <a:lstStyle/>
          <a:p>
            <a:fld id="{BD02E96C-74B2-4A93-991C-7009E16657C0}" type="slidenum">
              <a:rPr lang="en-CA" smtClean="0"/>
              <a:t>8</a:t>
            </a:fld>
            <a:endParaRPr lang="en-CA"/>
          </a:p>
        </p:txBody>
      </p:sp>
    </p:spTree>
    <p:extLst>
      <p:ext uri="{BB962C8B-B14F-4D97-AF65-F5344CB8AC3E}">
        <p14:creationId xmlns:p14="http://schemas.microsoft.com/office/powerpoint/2010/main" val="2349172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6C4E9-11FA-D7AE-BFCC-360C2BBBE4A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9112AFB-BD5C-EB49-3E70-842FFFA1F3A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ED7478C-0A81-BC50-A85D-E8B1479E1584}"/>
              </a:ext>
            </a:extLst>
          </p:cNvPr>
          <p:cNvSpPr>
            <a:spLocks noGrp="1"/>
          </p:cNvSpPr>
          <p:nvPr>
            <p:ph type="body" idx="1"/>
          </p:nvPr>
        </p:nvSpPr>
        <p:spPr/>
        <p:txBody>
          <a:bodyPr/>
          <a:lstStyle/>
          <a:p>
            <a:pPr marL="0" indent="0">
              <a:buFont typeface="Arial" panose="020B0604020202020204" pitchFamily="34" charset="0"/>
              <a:buNone/>
            </a:pPr>
            <a:endParaRPr lang="en-CA"/>
          </a:p>
        </p:txBody>
      </p:sp>
      <p:sp>
        <p:nvSpPr>
          <p:cNvPr id="4" name="Espace réservé du numéro de diapositive 3">
            <a:extLst>
              <a:ext uri="{FF2B5EF4-FFF2-40B4-BE49-F238E27FC236}">
                <a16:creationId xmlns:a16="http://schemas.microsoft.com/office/drawing/2014/main" id="{26EA33CA-D290-2F32-61DA-26942C4D9FB9}"/>
              </a:ext>
            </a:extLst>
          </p:cNvPr>
          <p:cNvSpPr>
            <a:spLocks noGrp="1"/>
          </p:cNvSpPr>
          <p:nvPr>
            <p:ph type="sldNum" sz="quarter" idx="5"/>
          </p:nvPr>
        </p:nvSpPr>
        <p:spPr/>
        <p:txBody>
          <a:bodyPr/>
          <a:lstStyle/>
          <a:p>
            <a:fld id="{BD02E96C-74B2-4A93-991C-7009E16657C0}" type="slidenum">
              <a:rPr lang="en-CA" smtClean="0"/>
              <a:t>9</a:t>
            </a:fld>
            <a:endParaRPr lang="en-CA"/>
          </a:p>
        </p:txBody>
      </p:sp>
    </p:spTree>
    <p:extLst>
      <p:ext uri="{BB962C8B-B14F-4D97-AF65-F5344CB8AC3E}">
        <p14:creationId xmlns:p14="http://schemas.microsoft.com/office/powerpoint/2010/main" val="125536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jpe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21.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34.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oleObject" Target="../embeddings/oleObject26.bin"/><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slideMaster" Target="../slideMasters/slideMaster4.xml"/><Relationship Id="rId1" Type="http://schemas.openxmlformats.org/officeDocument/2006/relationships/tags" Target="../tags/tag38.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1.emf"/><Relationship Id="rId9" Type="http://schemas.openxmlformats.org/officeDocument/2006/relationships/image" Target="../media/image14.svg"/></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4.xml"/><Relationship Id="rId1" Type="http://schemas.openxmlformats.org/officeDocument/2006/relationships/tags" Target="../tags/tag39.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4.xml"/><Relationship Id="rId1" Type="http://schemas.openxmlformats.org/officeDocument/2006/relationships/tags" Target="../tags/tag40.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4.xml"/><Relationship Id="rId1" Type="http://schemas.openxmlformats.org/officeDocument/2006/relationships/tags" Target="../tags/tag41.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4.xml"/><Relationship Id="rId1" Type="http://schemas.openxmlformats.org/officeDocument/2006/relationships/tags" Target="../tags/tag42.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4.xml"/><Relationship Id="rId1" Type="http://schemas.openxmlformats.org/officeDocument/2006/relationships/tags" Target="../tags/tag43.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4.xml"/><Relationship Id="rId1" Type="http://schemas.openxmlformats.org/officeDocument/2006/relationships/tags" Target="../tags/tag44.xml"/><Relationship Id="rId4" Type="http://schemas.openxmlformats.org/officeDocument/2006/relationships/image" Target="../media/image19.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5.xml"/><Relationship Id="rId1" Type="http://schemas.openxmlformats.org/officeDocument/2006/relationships/tags" Target="../tags/tag46.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énér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2F79EC8-8473-4B7F-94D7-069734FC764D}"/>
              </a:ext>
            </a:extLst>
          </p:cNvPr>
          <p:cNvGraphicFramePr>
            <a:graphicFrameLocks noChangeAspect="1"/>
          </p:cNvGraphicFramePr>
          <p:nvPr userDrawn="1">
            <p:custDataLst>
              <p:tags r:id="rId1"/>
            </p:custDataLst>
            <p:extLst>
              <p:ext uri="{D42A27DB-BD31-4B8C-83A1-F6EECF244321}">
                <p14:modId xmlns:p14="http://schemas.microsoft.com/office/powerpoint/2010/main" val="12568014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425" imgH="426" progId="TCLayout.ActiveDocument.1">
                  <p:embed/>
                </p:oleObj>
              </mc:Choice>
              <mc:Fallback>
                <p:oleObj name="Diapositive think-cell" r:id="rId3" imgW="425" imgH="426" progId="TCLayout.ActiveDocument.1">
                  <p:embed/>
                  <p:pic>
                    <p:nvPicPr>
                      <p:cNvPr id="2" name="Object 1" hidden="1">
                        <a:extLst>
                          <a:ext uri="{FF2B5EF4-FFF2-40B4-BE49-F238E27FC236}">
                            <a16:creationId xmlns:a16="http://schemas.microsoft.com/office/drawing/2014/main" id="{52F79EC8-8473-4B7F-94D7-069734FC76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46C66345-BD83-476C-BE02-4BAAD095DB68}"/>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10" name="Rectangle 9">
            <a:extLst>
              <a:ext uri="{FF2B5EF4-FFF2-40B4-BE49-F238E27FC236}">
                <a16:creationId xmlns:a16="http://schemas.microsoft.com/office/drawing/2014/main" id="{D10E1531-49CA-45A3-9A02-3C7E4AEF8275}"/>
              </a:ext>
            </a:extLst>
          </p:cNvPr>
          <p:cNvSpPr/>
          <p:nvPr userDrawn="1"/>
        </p:nvSpPr>
        <p:spPr>
          <a:xfrm>
            <a:off x="-3" y="0"/>
            <a:ext cx="12192003" cy="6858000"/>
          </a:xfrm>
          <a:prstGeom prst="rect">
            <a:avLst/>
          </a:prstGeom>
          <a:gradFill flip="none" rotWithShape="1">
            <a:gsLst>
              <a:gs pos="100000">
                <a:srgbClr val="57B9E9">
                  <a:alpha val="90000"/>
                </a:srgbClr>
              </a:gs>
              <a:gs pos="35000">
                <a:srgbClr val="013766">
                  <a:alpha val="9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7" name="Content Placeholder 3">
            <a:extLst>
              <a:ext uri="{FF2B5EF4-FFF2-40B4-BE49-F238E27FC236}">
                <a16:creationId xmlns:a16="http://schemas.microsoft.com/office/drawing/2014/main" id="{204BA31B-0706-4C73-A86B-10AF739406AF}"/>
              </a:ext>
            </a:extLst>
          </p:cNvPr>
          <p:cNvSpPr>
            <a:spLocks noGrp="1"/>
          </p:cNvSpPr>
          <p:nvPr>
            <p:ph sz="quarter" idx="10"/>
          </p:nvPr>
        </p:nvSpPr>
        <p:spPr>
          <a:xfrm>
            <a:off x="5340350" y="2730062"/>
            <a:ext cx="6119813" cy="1397876"/>
          </a:xfrm>
          <a:prstGeom prst="rect">
            <a:avLst/>
          </a:prstGeom>
        </p:spPr>
        <p:txBody>
          <a:bodyPr anchor="ctr" anchorCtr="0"/>
          <a:lstStyle>
            <a:lvl1pPr marL="0" indent="0" rtl="0">
              <a:spcAft>
                <a:spcPts val="600"/>
              </a:spcAft>
              <a:buNone/>
              <a:defRPr lang="en-US" sz="3600" b="1" kern="0" spc="60" baseline="0" dirty="0" smtClean="0">
                <a:solidFill>
                  <a:schemeClr val="bg1"/>
                </a:solidFill>
                <a:effectLst/>
                <a:latin typeface="+mj-lt"/>
                <a:ea typeface="ＭＳ Ｐゴシック" charset="-128"/>
                <a:cs typeface="ＭＳ Ｐゴシック" charset="-128"/>
              </a:defRPr>
            </a:lvl1pPr>
            <a:lvl2pPr marL="0" indent="0" rtl="0">
              <a:buNone/>
              <a:defRPr lang="en-US" sz="2000" b="1" kern="0" spc="60" baseline="0" dirty="0" smtClean="0">
                <a:solidFill>
                  <a:schemeClr val="accent4"/>
                </a:solidFill>
                <a:effectLst/>
                <a:latin typeface="+mn-lt"/>
                <a:ea typeface="ＭＳ Ｐゴシック" charset="-128"/>
                <a:cs typeface="ＭＳ Ｐゴシック" charset="-128"/>
              </a:defRPr>
            </a:lvl2pPr>
            <a:lvl3pPr marL="914400" indent="0">
              <a:buNone/>
              <a:defRPr/>
            </a:lvl3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297296031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able des matière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253D53-EE4A-400D-9887-65E9B13C98F9}"/>
              </a:ext>
            </a:extLst>
          </p:cNvPr>
          <p:cNvGraphicFramePr>
            <a:graphicFrameLocks noChangeAspect="1"/>
          </p:cNvGraphicFramePr>
          <p:nvPr userDrawn="1">
            <p:custDataLst>
              <p:tags r:id="rId1"/>
            </p:custDataLst>
            <p:extLst>
              <p:ext uri="{D42A27DB-BD31-4B8C-83A1-F6EECF244321}">
                <p14:modId xmlns:p14="http://schemas.microsoft.com/office/powerpoint/2010/main" val="3168784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425" imgH="426" progId="TCLayout.ActiveDocument.1">
                  <p:embed/>
                </p:oleObj>
              </mc:Choice>
              <mc:Fallback>
                <p:oleObj name="Diapositive think-cell" r:id="rId3" imgW="425" imgH="426" progId="TCLayout.ActiveDocument.1">
                  <p:embed/>
                  <p:pic>
                    <p:nvPicPr>
                      <p:cNvPr id="2" name="Object 1" hidden="1">
                        <a:extLst>
                          <a:ext uri="{FF2B5EF4-FFF2-40B4-BE49-F238E27FC236}">
                            <a16:creationId xmlns:a16="http://schemas.microsoft.com/office/drawing/2014/main" id="{C5253D53-EE4A-400D-9887-65E9B13C98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579B2EAB-72BC-456F-800E-BCFA56E57288}"/>
              </a:ext>
            </a:extLst>
          </p:cNvPr>
          <p:cNvSpPr/>
          <p:nvPr userDrawn="1"/>
        </p:nvSpPr>
        <p:spPr>
          <a:xfrm>
            <a:off x="1" y="0"/>
            <a:ext cx="3216274" cy="6858000"/>
          </a:xfrm>
          <a:prstGeom prst="rect">
            <a:avLst/>
          </a:prstGeom>
          <a:gradFill flip="none" rotWithShape="1">
            <a:gsLst>
              <a:gs pos="100000">
                <a:srgbClr val="57B9E9"/>
              </a:gs>
              <a:gs pos="35000">
                <a:srgbClr val="013766"/>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a:extLst>
              <a:ext uri="{FF2B5EF4-FFF2-40B4-BE49-F238E27FC236}">
                <a16:creationId xmlns:a16="http://schemas.microsoft.com/office/drawing/2014/main" id="{95DAD1BE-B6F3-4EDE-825B-AFE663577657}"/>
              </a:ext>
            </a:extLst>
          </p:cNvPr>
          <p:cNvSpPr>
            <a:spLocks noGrp="1"/>
          </p:cNvSpPr>
          <p:nvPr>
            <p:ph type="title"/>
          </p:nvPr>
        </p:nvSpPr>
        <p:spPr>
          <a:xfrm>
            <a:off x="731838" y="2588270"/>
            <a:ext cx="1835150" cy="942680"/>
          </a:xfrm>
          <a:prstGeom prst="rect">
            <a:avLst/>
          </a:prstGeom>
        </p:spPr>
        <p:txBody>
          <a:bodyPr vert="horz" lIns="0" tIns="72000" rIns="0" bIns="72000" rtlCol="0" anchor="ctr">
            <a:noAutofit/>
          </a:bodyPr>
          <a:lstStyle>
            <a:lvl1pPr>
              <a:defRPr lang="en-CA" sz="2800" b="1" dirty="0">
                <a:ln>
                  <a:noFill/>
                </a:ln>
                <a:solidFill>
                  <a:schemeClr val="bg1"/>
                </a:solidFill>
                <a:latin typeface="Century Gothic" panose="020B0502020202020204" pitchFamily="34" charset="0"/>
              </a:defRPr>
            </a:lvl1pPr>
          </a:lstStyle>
          <a:p>
            <a:pPr lvl="0">
              <a:lnSpc>
                <a:spcPct val="100000"/>
              </a:lnSpc>
            </a:pPr>
            <a:endParaRPr lang="en-CA"/>
          </a:p>
        </p:txBody>
      </p:sp>
      <p:sp>
        <p:nvSpPr>
          <p:cNvPr id="15" name="Rectangle 14">
            <a:extLst>
              <a:ext uri="{FF2B5EF4-FFF2-40B4-BE49-F238E27FC236}">
                <a16:creationId xmlns:a16="http://schemas.microsoft.com/office/drawing/2014/main" id="{274FEBDE-4592-4700-BE85-7A80B07C4098}"/>
              </a:ext>
            </a:extLst>
          </p:cNvPr>
          <p:cNvSpPr/>
          <p:nvPr userDrawn="1"/>
        </p:nvSpPr>
        <p:spPr>
          <a:xfrm>
            <a:off x="12116587" y="0"/>
            <a:ext cx="7541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 Placeholder 2">
            <a:extLst>
              <a:ext uri="{FF2B5EF4-FFF2-40B4-BE49-F238E27FC236}">
                <a16:creationId xmlns:a16="http://schemas.microsoft.com/office/drawing/2014/main" id="{996298AD-5B4B-42CE-A85B-C31E00F6022B}"/>
              </a:ext>
            </a:extLst>
          </p:cNvPr>
          <p:cNvSpPr>
            <a:spLocks noGrp="1"/>
          </p:cNvSpPr>
          <p:nvPr>
            <p:ph idx="14"/>
          </p:nvPr>
        </p:nvSpPr>
        <p:spPr>
          <a:xfrm>
            <a:off x="3893127" y="1239599"/>
            <a:ext cx="7247760" cy="4582703"/>
          </a:xfrm>
          <a:prstGeom prst="rect">
            <a:avLst/>
          </a:prstGeom>
        </p:spPr>
        <p:txBody>
          <a:bodyPr vert="horz" lIns="0" tIns="72000" rIns="0" bIns="72000" rtlCol="0">
            <a:normAutofit/>
          </a:bodyPr>
          <a:lstStyle>
            <a:lvl1pPr marL="0" indent="0">
              <a:lnSpc>
                <a:spcPct val="100000"/>
              </a:lnSpc>
              <a:spcBef>
                <a:spcPts val="600"/>
              </a:spcBef>
              <a:spcAft>
                <a:spcPts val="600"/>
              </a:spcAft>
              <a:buNone/>
              <a:defRPr lang="en-US" sz="2000" b="1" dirty="0">
                <a:solidFill>
                  <a:schemeClr val="tx2">
                    <a:lumMod val="90000"/>
                    <a:lumOff val="10000"/>
                  </a:schemeClr>
                </a:solidFill>
              </a:defRPr>
            </a:lvl1pPr>
            <a:lvl2pPr marL="354013" indent="-260350" defTabSz="777875">
              <a:lnSpc>
                <a:spcPct val="114000"/>
              </a:lnSpc>
              <a:spcBef>
                <a:spcPts val="600"/>
              </a:spcBef>
              <a:defRPr lang="en-US" sz="1800" dirty="0">
                <a:solidFill>
                  <a:schemeClr val="tx2">
                    <a:lumMod val="90000"/>
                    <a:lumOff val="10000"/>
                  </a:schemeClr>
                </a:solidFill>
              </a:defRPr>
            </a:lvl2pPr>
            <a:lvl3pPr defTabSz="777875">
              <a:lnSpc>
                <a:spcPct val="114000"/>
              </a:lnSpc>
              <a:spcBef>
                <a:spcPts val="600"/>
              </a:spcBef>
              <a:defRPr lang="en-US" sz="1600" dirty="0">
                <a:solidFill>
                  <a:schemeClr val="tx2">
                    <a:lumMod val="90000"/>
                    <a:lumOff val="10000"/>
                  </a:schemeClr>
                </a:solidFill>
              </a:defRPr>
            </a:lvl3pPr>
            <a:lvl4pPr defTabSz="777875">
              <a:lnSpc>
                <a:spcPct val="114000"/>
              </a:lnSpc>
              <a:spcBef>
                <a:spcPts val="600"/>
              </a:spcBef>
              <a:defRPr lang="en-US" sz="1400" dirty="0">
                <a:solidFill>
                  <a:schemeClr val="tx2">
                    <a:lumMod val="90000"/>
                    <a:lumOff val="10000"/>
                  </a:schemeClr>
                </a:solidFill>
              </a:defRPr>
            </a:lvl4pPr>
            <a:lvl5pPr defTabSz="777875">
              <a:lnSpc>
                <a:spcPct val="114000"/>
              </a:lnSpc>
              <a:spcBef>
                <a:spcPts val="600"/>
              </a:spcBef>
              <a:defRPr lang="en-CA" sz="1400" dirty="0">
                <a:solidFill>
                  <a:schemeClr val="tx2">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164962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apositive cercle bleu">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8ED27CC-0B33-4FE1-A057-FB28F1AD0B44}"/>
              </a:ext>
            </a:extLst>
          </p:cNvPr>
          <p:cNvGraphicFramePr>
            <a:graphicFrameLocks noChangeAspect="1"/>
          </p:cNvGraphicFramePr>
          <p:nvPr userDrawn="1">
            <p:custDataLst>
              <p:tags r:id="rId1"/>
            </p:custDataLst>
            <p:extLst>
              <p:ext uri="{D42A27DB-BD31-4B8C-83A1-F6EECF244321}">
                <p14:modId xmlns:p14="http://schemas.microsoft.com/office/powerpoint/2010/main" val="8255950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425" imgH="426" progId="TCLayout.ActiveDocument.1">
                  <p:embed/>
                </p:oleObj>
              </mc:Choice>
              <mc:Fallback>
                <p:oleObj name="Diapositive think-cell" r:id="rId3" imgW="425" imgH="426" progId="TCLayout.ActiveDocument.1">
                  <p:embed/>
                  <p:pic>
                    <p:nvPicPr>
                      <p:cNvPr id="4" name="Object 3" hidden="1">
                        <a:extLst>
                          <a:ext uri="{FF2B5EF4-FFF2-40B4-BE49-F238E27FC236}">
                            <a16:creationId xmlns:a16="http://schemas.microsoft.com/office/drawing/2014/main" id="{C8ED27CC-0B33-4FE1-A057-FB28F1AD0B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reeform: Shape 10">
            <a:extLst>
              <a:ext uri="{FF2B5EF4-FFF2-40B4-BE49-F238E27FC236}">
                <a16:creationId xmlns:a16="http://schemas.microsoft.com/office/drawing/2014/main" id="{BD3FDF62-C4E9-4B22-B0F3-C46DDBB2AECB}"/>
              </a:ext>
            </a:extLst>
          </p:cNvPr>
          <p:cNvSpPr/>
          <p:nvPr userDrawn="1"/>
        </p:nvSpPr>
        <p:spPr>
          <a:xfrm>
            <a:off x="0" y="0"/>
            <a:ext cx="4133631" cy="6858000"/>
          </a:xfrm>
          <a:custGeom>
            <a:avLst/>
            <a:gdLst>
              <a:gd name="connsiteX0" fmla="*/ 0 w 4133631"/>
              <a:gd name="connsiteY0" fmla="*/ 0 h 6858000"/>
              <a:gd name="connsiteX1" fmla="*/ 2031574 w 4133631"/>
              <a:gd name="connsiteY1" fmla="*/ 0 h 6858000"/>
              <a:gd name="connsiteX2" fmla="*/ 2085125 w 4133631"/>
              <a:gd name="connsiteY2" fmla="*/ 34388 h 6858000"/>
              <a:gd name="connsiteX3" fmla="*/ 4133631 w 4133631"/>
              <a:gd name="connsiteY3" fmla="*/ 3893620 h 6858000"/>
              <a:gd name="connsiteX4" fmla="*/ 3072644 w 4133631"/>
              <a:gd name="connsiteY4" fmla="*/ 6854044 h 6858000"/>
              <a:gd name="connsiteX5" fmla="*/ 3069223 w 4133631"/>
              <a:gd name="connsiteY5" fmla="*/ 6858000 h 6858000"/>
              <a:gd name="connsiteX6" fmla="*/ 0 w 413363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631" h="6858000">
                <a:moveTo>
                  <a:pt x="0" y="0"/>
                </a:moveTo>
                <a:lnTo>
                  <a:pt x="2031574" y="0"/>
                </a:lnTo>
                <a:lnTo>
                  <a:pt x="2085125" y="34388"/>
                </a:lnTo>
                <a:cubicBezTo>
                  <a:pt x="3321047" y="870759"/>
                  <a:pt x="4133631" y="2287136"/>
                  <a:pt x="4133631" y="3893620"/>
                </a:cubicBezTo>
                <a:cubicBezTo>
                  <a:pt x="4133631" y="5018159"/>
                  <a:pt x="3735465" y="6049546"/>
                  <a:pt x="3072644" y="6854044"/>
                </a:cubicBezTo>
                <a:lnTo>
                  <a:pt x="3069223" y="6858000"/>
                </a:lnTo>
                <a:lnTo>
                  <a:pt x="0" y="6858000"/>
                </a:lnTo>
                <a:close/>
              </a:path>
            </a:pathLst>
          </a:custGeom>
          <a:gradFill flip="none" rotWithShape="1">
            <a:gsLst>
              <a:gs pos="35000">
                <a:schemeClr val="accent1"/>
              </a:gs>
              <a:gs pos="100000">
                <a:srgbClr val="57B9E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a:p>
        </p:txBody>
      </p:sp>
      <p:sp>
        <p:nvSpPr>
          <p:cNvPr id="32" name="Freeform: Shape 31">
            <a:extLst>
              <a:ext uri="{FF2B5EF4-FFF2-40B4-BE49-F238E27FC236}">
                <a16:creationId xmlns:a16="http://schemas.microsoft.com/office/drawing/2014/main" id="{70193A98-E4F5-4562-8E70-73711C009DAA}"/>
              </a:ext>
            </a:extLst>
          </p:cNvPr>
          <p:cNvSpPr/>
          <p:nvPr userDrawn="1"/>
        </p:nvSpPr>
        <p:spPr>
          <a:xfrm>
            <a:off x="2234337" y="0"/>
            <a:ext cx="2108016" cy="6861981"/>
          </a:xfrm>
          <a:custGeom>
            <a:avLst/>
            <a:gdLst>
              <a:gd name="connsiteX0" fmla="*/ 0 w 4921857"/>
              <a:gd name="connsiteY0" fmla="*/ 0 h 6873767"/>
              <a:gd name="connsiteX1" fmla="*/ 2813841 w 4921857"/>
              <a:gd name="connsiteY1" fmla="*/ 0 h 6873767"/>
              <a:gd name="connsiteX2" fmla="*/ 2867543 w 4921857"/>
              <a:gd name="connsiteY2" fmla="*/ 34428 h 6873767"/>
              <a:gd name="connsiteX3" fmla="*/ 4921857 w 4921857"/>
              <a:gd name="connsiteY3" fmla="*/ 3898129 h 6873767"/>
              <a:gd name="connsiteX4" fmla="*/ 3857862 w 4921857"/>
              <a:gd name="connsiteY4" fmla="*/ 6861981 h 6873767"/>
              <a:gd name="connsiteX5" fmla="*/ 3847653 w 4921857"/>
              <a:gd name="connsiteY5" fmla="*/ 6873767 h 6873767"/>
              <a:gd name="connsiteX6" fmla="*/ 0 w 4921857"/>
              <a:gd name="connsiteY6" fmla="*/ 6873767 h 6873767"/>
              <a:gd name="connsiteX0" fmla="*/ 0 w 4921857"/>
              <a:gd name="connsiteY0" fmla="*/ 6873767 h 6873767"/>
              <a:gd name="connsiteX1" fmla="*/ 2813841 w 4921857"/>
              <a:gd name="connsiteY1" fmla="*/ 0 h 6873767"/>
              <a:gd name="connsiteX2" fmla="*/ 2867543 w 4921857"/>
              <a:gd name="connsiteY2" fmla="*/ 34428 h 6873767"/>
              <a:gd name="connsiteX3" fmla="*/ 4921857 w 4921857"/>
              <a:gd name="connsiteY3" fmla="*/ 3898129 h 6873767"/>
              <a:gd name="connsiteX4" fmla="*/ 3857862 w 4921857"/>
              <a:gd name="connsiteY4" fmla="*/ 6861981 h 6873767"/>
              <a:gd name="connsiteX5" fmla="*/ 3847653 w 4921857"/>
              <a:gd name="connsiteY5" fmla="*/ 6873767 h 6873767"/>
              <a:gd name="connsiteX6" fmla="*/ 0 w 4921857"/>
              <a:gd name="connsiteY6" fmla="*/ 6873767 h 6873767"/>
              <a:gd name="connsiteX0" fmla="*/ 1033812 w 2108016"/>
              <a:gd name="connsiteY0" fmla="*/ 6873767 h 6873767"/>
              <a:gd name="connsiteX1" fmla="*/ 0 w 2108016"/>
              <a:gd name="connsiteY1" fmla="*/ 0 h 6873767"/>
              <a:gd name="connsiteX2" fmla="*/ 53702 w 2108016"/>
              <a:gd name="connsiteY2" fmla="*/ 34428 h 6873767"/>
              <a:gd name="connsiteX3" fmla="*/ 2108016 w 2108016"/>
              <a:gd name="connsiteY3" fmla="*/ 3898129 h 6873767"/>
              <a:gd name="connsiteX4" fmla="*/ 1044021 w 2108016"/>
              <a:gd name="connsiteY4" fmla="*/ 6861981 h 6873767"/>
              <a:gd name="connsiteX5" fmla="*/ 1033812 w 2108016"/>
              <a:gd name="connsiteY5" fmla="*/ 6873767 h 6873767"/>
              <a:gd name="connsiteX0" fmla="*/ 0 w 2108016"/>
              <a:gd name="connsiteY0" fmla="*/ 0 h 6965207"/>
              <a:gd name="connsiteX1" fmla="*/ 53702 w 2108016"/>
              <a:gd name="connsiteY1" fmla="*/ 34428 h 6965207"/>
              <a:gd name="connsiteX2" fmla="*/ 2108016 w 2108016"/>
              <a:gd name="connsiteY2" fmla="*/ 3898129 h 6965207"/>
              <a:gd name="connsiteX3" fmla="*/ 1044021 w 2108016"/>
              <a:gd name="connsiteY3" fmla="*/ 6861981 h 6965207"/>
              <a:gd name="connsiteX4" fmla="*/ 1125252 w 2108016"/>
              <a:gd name="connsiteY4" fmla="*/ 6965207 h 6965207"/>
              <a:gd name="connsiteX0" fmla="*/ 0 w 2108016"/>
              <a:gd name="connsiteY0" fmla="*/ 0 h 6861981"/>
              <a:gd name="connsiteX1" fmla="*/ 53702 w 2108016"/>
              <a:gd name="connsiteY1" fmla="*/ 34428 h 6861981"/>
              <a:gd name="connsiteX2" fmla="*/ 2108016 w 2108016"/>
              <a:gd name="connsiteY2" fmla="*/ 3898129 h 6861981"/>
              <a:gd name="connsiteX3" fmla="*/ 1044021 w 2108016"/>
              <a:gd name="connsiteY3" fmla="*/ 6861981 h 6861981"/>
            </a:gdLst>
            <a:ahLst/>
            <a:cxnLst>
              <a:cxn ang="0">
                <a:pos x="connsiteX0" y="connsiteY0"/>
              </a:cxn>
              <a:cxn ang="0">
                <a:pos x="connsiteX1" y="connsiteY1"/>
              </a:cxn>
              <a:cxn ang="0">
                <a:pos x="connsiteX2" y="connsiteY2"/>
              </a:cxn>
              <a:cxn ang="0">
                <a:pos x="connsiteX3" y="connsiteY3"/>
              </a:cxn>
            </a:cxnLst>
            <a:rect l="l" t="t" r="r" b="b"/>
            <a:pathLst>
              <a:path w="2108016" h="6861981">
                <a:moveTo>
                  <a:pt x="0" y="0"/>
                </a:moveTo>
                <a:lnTo>
                  <a:pt x="53702" y="34428"/>
                </a:lnTo>
                <a:cubicBezTo>
                  <a:pt x="1293128" y="871767"/>
                  <a:pt x="2108016" y="2289785"/>
                  <a:pt x="2108016" y="3898129"/>
                </a:cubicBezTo>
                <a:cubicBezTo>
                  <a:pt x="2108016" y="5023970"/>
                  <a:pt x="1708721" y="6056551"/>
                  <a:pt x="1044021" y="6861981"/>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a:p>
        </p:txBody>
      </p:sp>
      <p:sp>
        <p:nvSpPr>
          <p:cNvPr id="12" name="Title 1">
            <a:extLst>
              <a:ext uri="{FF2B5EF4-FFF2-40B4-BE49-F238E27FC236}">
                <a16:creationId xmlns:a16="http://schemas.microsoft.com/office/drawing/2014/main" id="{215E1BBC-F212-4723-98AC-031B0870B6A2}"/>
              </a:ext>
            </a:extLst>
          </p:cNvPr>
          <p:cNvSpPr txBox="1">
            <a:spLocks/>
          </p:cNvSpPr>
          <p:nvPr userDrawn="1"/>
        </p:nvSpPr>
        <p:spPr>
          <a:xfrm>
            <a:off x="776932" y="3389586"/>
            <a:ext cx="3749348" cy="8309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pPr rtl="0"/>
            <a:endParaRPr lang="fr-CA">
              <a:solidFill>
                <a:schemeClr val="accent1"/>
              </a:solidFill>
            </a:endParaRPr>
          </a:p>
        </p:txBody>
      </p:sp>
      <p:sp>
        <p:nvSpPr>
          <p:cNvPr id="15" name="Title 1">
            <a:extLst>
              <a:ext uri="{FF2B5EF4-FFF2-40B4-BE49-F238E27FC236}">
                <a16:creationId xmlns:a16="http://schemas.microsoft.com/office/drawing/2014/main" id="{657F6AC8-5FD9-47A0-8E85-9576F0CD853F}"/>
              </a:ext>
            </a:extLst>
          </p:cNvPr>
          <p:cNvSpPr>
            <a:spLocks noGrp="1"/>
          </p:cNvSpPr>
          <p:nvPr>
            <p:ph type="title"/>
          </p:nvPr>
        </p:nvSpPr>
        <p:spPr>
          <a:xfrm>
            <a:off x="695326" y="1990650"/>
            <a:ext cx="2520949" cy="287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fr-CA"/>
              <a:t>Click to </a:t>
            </a:r>
            <a:r>
              <a:rPr lang="fr-CA" err="1"/>
              <a:t>edit</a:t>
            </a:r>
            <a:r>
              <a:rPr lang="fr-CA"/>
              <a:t> Master </a:t>
            </a:r>
            <a:r>
              <a:rPr lang="fr-CA" err="1"/>
              <a:t>title</a:t>
            </a:r>
            <a:r>
              <a:rPr lang="fr-CA"/>
              <a:t> style</a:t>
            </a:r>
          </a:p>
        </p:txBody>
      </p:sp>
      <p:sp>
        <p:nvSpPr>
          <p:cNvPr id="10" name="TextBox 9">
            <a:extLst>
              <a:ext uri="{FF2B5EF4-FFF2-40B4-BE49-F238E27FC236}">
                <a16:creationId xmlns:a16="http://schemas.microsoft.com/office/drawing/2014/main" id="{928FA206-FE45-41D6-9734-B0EFA678F336}"/>
              </a:ext>
            </a:extLst>
          </p:cNvPr>
          <p:cNvSpPr txBox="1"/>
          <p:nvPr userDrawn="1"/>
        </p:nvSpPr>
        <p:spPr>
          <a:xfrm flipH="1">
            <a:off x="11865428" y="6570000"/>
            <a:ext cx="326571" cy="288000"/>
          </a:xfrm>
          <a:prstGeom prst="rect">
            <a:avLst/>
          </a:prstGeom>
          <a:noFill/>
        </p:spPr>
        <p:txBody>
          <a:bodyPr wrap="square" lIns="72000" tIns="72000" rIns="72000" bIns="72000" rtlCol="0" anchor="ctr" anchorCtr="0">
            <a:noAutofit/>
          </a:bodyPr>
          <a:lstStyle/>
          <a:p>
            <a:pPr algn="ctr"/>
            <a:fld id="{6079AD7C-114F-40FA-909E-6F7C974EA113}" type="slidenum">
              <a:rPr lang="en-CA" sz="1000" smtClean="0">
                <a:solidFill>
                  <a:schemeClr val="tx2">
                    <a:lumMod val="50000"/>
                    <a:lumOff val="50000"/>
                  </a:schemeClr>
                </a:solidFill>
              </a:rPr>
              <a:pPr algn="ctr"/>
              <a:t>‹#›</a:t>
            </a:fld>
            <a:endParaRPr lang="en-CA" sz="1200">
              <a:solidFill>
                <a:schemeClr val="tx2">
                  <a:lumMod val="50000"/>
                  <a:lumOff val="50000"/>
                </a:schemeClr>
              </a:solidFill>
            </a:endParaRPr>
          </a:p>
        </p:txBody>
      </p:sp>
      <p:sp>
        <p:nvSpPr>
          <p:cNvPr id="9" name="Text Placeholder 2">
            <a:extLst>
              <a:ext uri="{FF2B5EF4-FFF2-40B4-BE49-F238E27FC236}">
                <a16:creationId xmlns:a16="http://schemas.microsoft.com/office/drawing/2014/main" id="{5C9531C6-31EA-4709-B63A-E25BE3842554}"/>
              </a:ext>
            </a:extLst>
          </p:cNvPr>
          <p:cNvSpPr>
            <a:spLocks noGrp="1"/>
          </p:cNvSpPr>
          <p:nvPr>
            <p:ph idx="16"/>
          </p:nvPr>
        </p:nvSpPr>
        <p:spPr>
          <a:xfrm>
            <a:off x="5051425" y="981075"/>
            <a:ext cx="5797550" cy="4970792"/>
          </a:xfrm>
          <a:prstGeom prst="rect">
            <a:avLst/>
          </a:prstGeom>
        </p:spPr>
        <p:txBody>
          <a:bodyPr vert="horz" lIns="0" tIns="72000" rIns="0" bIns="72000" rtlCol="0">
            <a:noAutofit/>
          </a:bodyPr>
          <a:lstStyle>
            <a:lvl1pPr marL="0" indent="0">
              <a:lnSpc>
                <a:spcPct val="110000"/>
              </a:lnSpc>
              <a:spcBef>
                <a:spcPts val="1800"/>
              </a:spcBef>
              <a:spcAft>
                <a:spcPts val="600"/>
              </a:spcAft>
              <a:buClr>
                <a:schemeClr val="accent1"/>
              </a:buClr>
              <a:buFont typeface="Arial" panose="020B0604020202020204" pitchFamily="34" charset="0"/>
              <a:buNone/>
              <a:defRPr lang="en-US" sz="1800" b="1" kern="1200" dirty="0">
                <a:solidFill>
                  <a:schemeClr val="accent1"/>
                </a:solidFill>
                <a:latin typeface="+mn-lt"/>
                <a:ea typeface="+mn-ea"/>
                <a:cs typeface="+mn-cs"/>
              </a:defRPr>
            </a:lvl1pPr>
            <a:lvl2pPr marL="360000" indent="-180000" defTabSz="777875">
              <a:lnSpc>
                <a:spcPct val="110000"/>
              </a:lnSpc>
              <a:spcBef>
                <a:spcPts val="600"/>
              </a:spcBef>
              <a:spcAft>
                <a:spcPts val="600"/>
              </a:spcAft>
              <a:buClr>
                <a:schemeClr val="accent1"/>
              </a:buClr>
              <a:defRPr lang="en-US" sz="1600" dirty="0">
                <a:solidFill>
                  <a:schemeClr val="tx2">
                    <a:lumMod val="90000"/>
                    <a:lumOff val="10000"/>
                  </a:schemeClr>
                </a:solidFill>
              </a:defRPr>
            </a:lvl2pPr>
            <a:lvl3pPr marL="864000" indent="-180000" defTabSz="777875">
              <a:lnSpc>
                <a:spcPct val="110000"/>
              </a:lnSpc>
              <a:spcBef>
                <a:spcPts val="0"/>
              </a:spcBef>
              <a:spcAft>
                <a:spcPts val="600"/>
              </a:spcAft>
              <a:buClr>
                <a:schemeClr val="accent1"/>
              </a:buClr>
              <a:defRPr lang="en-US" sz="1400" dirty="0">
                <a:solidFill>
                  <a:schemeClr val="tx2">
                    <a:lumMod val="90000"/>
                    <a:lumOff val="10000"/>
                  </a:schemeClr>
                </a:solidFill>
              </a:defRPr>
            </a:lvl3pPr>
            <a:lvl4pPr marL="1296000" indent="-180000" defTabSz="777875">
              <a:lnSpc>
                <a:spcPct val="110000"/>
              </a:lnSpc>
              <a:spcBef>
                <a:spcPts val="0"/>
              </a:spcBef>
              <a:spcAft>
                <a:spcPts val="600"/>
              </a:spcAft>
              <a:buClr>
                <a:schemeClr val="accent1"/>
              </a:buClr>
              <a:defRPr lang="en-US" sz="1200" i="1" dirty="0">
                <a:solidFill>
                  <a:schemeClr val="tx2">
                    <a:lumMod val="90000"/>
                    <a:lumOff val="10000"/>
                  </a:schemeClr>
                </a:solidFill>
              </a:defRPr>
            </a:lvl4pPr>
            <a:lvl5pPr marL="1728000" indent="-180000" defTabSz="777875">
              <a:lnSpc>
                <a:spcPct val="110000"/>
              </a:lnSpc>
              <a:spcBef>
                <a:spcPts val="0"/>
              </a:spcBef>
              <a:spcAft>
                <a:spcPts val="600"/>
              </a:spcAft>
              <a:buClr>
                <a:schemeClr val="accent1"/>
              </a:buClr>
              <a:defRPr lang="en-CA" sz="1100" dirty="0">
                <a:solidFill>
                  <a:schemeClr val="tx2">
                    <a:lumMod val="90000"/>
                    <a:lumOff val="10000"/>
                  </a:schemeClr>
                </a:solidFill>
              </a:defRPr>
            </a:lvl5pPr>
            <a:lvl6pPr marL="2088000" indent="-180000">
              <a:lnSpc>
                <a:spcPct val="110000"/>
              </a:lnSpc>
              <a:spcBef>
                <a:spcPts val="0"/>
              </a:spcBef>
              <a:defRPr lang="en-CA" sz="1050" kern="1200" dirty="0">
                <a:solidFill>
                  <a:schemeClr val="tx2">
                    <a:lumMod val="90000"/>
                    <a:lumOff val="10000"/>
                  </a:schemeClr>
                </a:solidFill>
                <a:latin typeface="+mn-lt"/>
                <a:ea typeface="+mn-ea"/>
                <a:cs typeface="+mn-cs"/>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endParaRPr lang="en-CA"/>
          </a:p>
        </p:txBody>
      </p:sp>
    </p:spTree>
    <p:extLst>
      <p:ext uri="{BB962C8B-B14F-4D97-AF65-F5344CB8AC3E}">
        <p14:creationId xmlns:p14="http://schemas.microsoft.com/office/powerpoint/2010/main" val="982563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e standar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38E4EF7-5145-47D8-96DD-3453CA95453B}"/>
              </a:ext>
            </a:extLst>
          </p:cNvPr>
          <p:cNvGraphicFramePr>
            <a:graphicFrameLocks noChangeAspect="1"/>
          </p:cNvGraphicFramePr>
          <p:nvPr userDrawn="1">
            <p:custDataLst>
              <p:tags r:id="rId1"/>
            </p:custDataLst>
            <p:extLst>
              <p:ext uri="{D42A27DB-BD31-4B8C-83A1-F6EECF244321}">
                <p14:modId xmlns:p14="http://schemas.microsoft.com/office/powerpoint/2010/main" val="981594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25" imgH="426" progId="TCLayout.ActiveDocument.1">
                  <p:embed/>
                </p:oleObj>
              </mc:Choice>
              <mc:Fallback>
                <p:oleObj name="Diapositive think-cell" r:id="rId4" imgW="425" imgH="426" progId="TCLayout.ActiveDocument.1">
                  <p:embed/>
                  <p:pic>
                    <p:nvPicPr>
                      <p:cNvPr id="3" name="Object 2" hidden="1">
                        <a:extLst>
                          <a:ext uri="{FF2B5EF4-FFF2-40B4-BE49-F238E27FC236}">
                            <a16:creationId xmlns:a16="http://schemas.microsoft.com/office/drawing/2014/main" id="{038E4EF7-5145-47D8-96DD-3453CA95453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1F0A8EA3-01FD-4280-B3BB-94A4311FD7ED}"/>
              </a:ext>
            </a:extLst>
          </p:cNvPr>
          <p:cNvSpPr/>
          <p:nvPr userDrawn="1"/>
        </p:nvSpPr>
        <p:spPr>
          <a:xfrm>
            <a:off x="0" y="0"/>
            <a:ext cx="12206468" cy="990952"/>
          </a:xfrm>
          <a:prstGeom prst="rect">
            <a:avLst/>
          </a:prstGeom>
          <a:gradFill flip="none" rotWithShape="1">
            <a:gsLst>
              <a:gs pos="100000">
                <a:schemeClr val="accent2"/>
              </a:gs>
              <a:gs pos="57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cap="all" baseline="0"/>
          </a:p>
        </p:txBody>
      </p:sp>
      <p:pic>
        <p:nvPicPr>
          <p:cNvPr id="11" name="Picture 10">
            <a:extLst>
              <a:ext uri="{FF2B5EF4-FFF2-40B4-BE49-F238E27FC236}">
                <a16:creationId xmlns:a16="http://schemas.microsoft.com/office/drawing/2014/main" id="{37C31897-9E62-4AB7-B911-F0AD8B521048}"/>
              </a:ext>
            </a:extLst>
          </p:cNvPr>
          <p:cNvPicPr>
            <a:picLocks noChangeAspect="1"/>
          </p:cNvPicPr>
          <p:nvPr userDrawn="1">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10155382" y="0"/>
            <a:ext cx="2036618" cy="990952"/>
          </a:xfrm>
          <a:prstGeom prst="rect">
            <a:avLst/>
          </a:prstGeom>
        </p:spPr>
      </p:pic>
      <p:sp>
        <p:nvSpPr>
          <p:cNvPr id="10" name="Title 1">
            <a:extLst>
              <a:ext uri="{FF2B5EF4-FFF2-40B4-BE49-F238E27FC236}">
                <a16:creationId xmlns:a16="http://schemas.microsoft.com/office/drawing/2014/main" id="{79CB1F22-92C6-4416-AC3D-EAF4E2D0775B}"/>
              </a:ext>
            </a:extLst>
          </p:cNvPr>
          <p:cNvSpPr>
            <a:spLocks noGrp="1"/>
          </p:cNvSpPr>
          <p:nvPr>
            <p:ph type="title"/>
          </p:nvPr>
        </p:nvSpPr>
        <p:spPr>
          <a:xfrm>
            <a:off x="698126" y="370633"/>
            <a:ext cx="9250737" cy="594807"/>
          </a:xfrm>
          <a:prstGeom prst="rect">
            <a:avLst/>
          </a:prstGeom>
        </p:spPr>
        <p:txBody>
          <a:bodyPr vert="horz" lIns="0" tIns="72000" rIns="0" bIns="72000" rtlCol="0" anchor="ctr">
            <a:normAutofit/>
          </a:bodyPr>
          <a:lstStyle>
            <a:lvl1pPr rtl="0">
              <a:defRPr lang="en-CA" sz="2800" b="1" dirty="0">
                <a:ln>
                  <a:noFill/>
                </a:ln>
                <a:solidFill>
                  <a:schemeClr val="bg1"/>
                </a:solidFill>
                <a:latin typeface="Century Gothic" panose="020B0502020202020204" pitchFamily="34" charset="0"/>
              </a:defRPr>
            </a:lvl1pPr>
          </a:lstStyle>
          <a:p>
            <a:pPr lvl="0">
              <a:lnSpc>
                <a:spcPct val="100000"/>
              </a:lnSpc>
            </a:pPr>
            <a:r>
              <a:rPr lang="fr-CA"/>
              <a:t>Click to </a:t>
            </a:r>
            <a:r>
              <a:rPr lang="fr-CA" err="1"/>
              <a:t>edit</a:t>
            </a:r>
            <a:r>
              <a:rPr lang="fr-CA"/>
              <a:t> Master </a:t>
            </a:r>
            <a:r>
              <a:rPr lang="fr-CA" err="1"/>
              <a:t>title</a:t>
            </a:r>
            <a:r>
              <a:rPr lang="fr-CA"/>
              <a:t> style</a:t>
            </a:r>
          </a:p>
        </p:txBody>
      </p:sp>
      <p:sp>
        <p:nvSpPr>
          <p:cNvPr id="13" name="Text Placeholder 2">
            <a:extLst>
              <a:ext uri="{FF2B5EF4-FFF2-40B4-BE49-F238E27FC236}">
                <a16:creationId xmlns:a16="http://schemas.microsoft.com/office/drawing/2014/main" id="{5FBFCF4E-9F79-42DE-972D-1787FB3D6C57}"/>
              </a:ext>
            </a:extLst>
          </p:cNvPr>
          <p:cNvSpPr>
            <a:spLocks noGrp="1"/>
          </p:cNvSpPr>
          <p:nvPr>
            <p:ph type="body" idx="10"/>
          </p:nvPr>
        </p:nvSpPr>
        <p:spPr>
          <a:xfrm>
            <a:off x="698125" y="91439"/>
            <a:ext cx="5542337" cy="376891"/>
          </a:xfrm>
          <a:prstGeom prst="rect">
            <a:avLst/>
          </a:prstGeom>
        </p:spPr>
        <p:txBody>
          <a:bodyPr lIns="0" tIns="72000" rIns="0" bIns="72000" anchor="b">
            <a:noAutofit/>
          </a:bodyPr>
          <a:lstStyle>
            <a:lvl1pPr marL="0" indent="0" rtl="0">
              <a:buNone/>
              <a:defRPr sz="1400" b="1" cap="none" baseline="0">
                <a:solidFill>
                  <a:schemeClr val="accent4"/>
                </a:solidFill>
                <a:latin typeface="Arial Nova"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a:p>
        </p:txBody>
      </p:sp>
      <p:sp>
        <p:nvSpPr>
          <p:cNvPr id="14" name="Text Placeholder 2">
            <a:extLst>
              <a:ext uri="{FF2B5EF4-FFF2-40B4-BE49-F238E27FC236}">
                <a16:creationId xmlns:a16="http://schemas.microsoft.com/office/drawing/2014/main" id="{ED69181F-D55F-4010-A09A-8743E3B82D20}"/>
              </a:ext>
            </a:extLst>
          </p:cNvPr>
          <p:cNvSpPr>
            <a:spLocks noGrp="1"/>
          </p:cNvSpPr>
          <p:nvPr>
            <p:ph idx="15"/>
          </p:nvPr>
        </p:nvSpPr>
        <p:spPr>
          <a:xfrm>
            <a:off x="698125" y="1270146"/>
            <a:ext cx="9250738" cy="5035763"/>
          </a:xfrm>
          <a:prstGeom prst="rect">
            <a:avLst/>
          </a:prstGeom>
        </p:spPr>
        <p:txBody>
          <a:bodyPr vert="horz" lIns="0" tIns="72000" rIns="0" bIns="72000" rtlCol="0">
            <a:noAutofit/>
          </a:bodyPr>
          <a:lstStyle>
            <a:lvl1pPr marL="0" indent="0" rtl="0">
              <a:lnSpc>
                <a:spcPct val="110000"/>
              </a:lnSpc>
              <a:spcBef>
                <a:spcPts val="1800"/>
              </a:spcBef>
              <a:spcAft>
                <a:spcPts val="600"/>
              </a:spcAft>
              <a:buClr>
                <a:schemeClr val="accent1"/>
              </a:buClr>
              <a:buFont typeface="Arial" panose="020B0604020202020204" pitchFamily="34" charset="0"/>
              <a:buNone/>
              <a:defRPr lang="en-US" sz="2200" b="1" kern="1200" dirty="0">
                <a:solidFill>
                  <a:schemeClr val="accent1"/>
                </a:solidFill>
                <a:latin typeface="+mn-lt"/>
                <a:ea typeface="+mn-ea"/>
                <a:cs typeface="+mn-cs"/>
              </a:defRPr>
            </a:lvl1pPr>
            <a:lvl2pPr marL="360000" indent="-180000" defTabSz="777875" rtl="0">
              <a:lnSpc>
                <a:spcPct val="110000"/>
              </a:lnSpc>
              <a:spcBef>
                <a:spcPts val="600"/>
              </a:spcBef>
              <a:spcAft>
                <a:spcPts val="600"/>
              </a:spcAft>
              <a:buClr>
                <a:schemeClr val="accent1"/>
              </a:buClr>
              <a:defRPr lang="en-US" sz="1800" dirty="0">
                <a:solidFill>
                  <a:schemeClr val="tx2">
                    <a:lumMod val="90000"/>
                    <a:lumOff val="10000"/>
                  </a:schemeClr>
                </a:solidFill>
              </a:defRPr>
            </a:lvl2pPr>
            <a:lvl3pPr marL="864000" indent="-180000" defTabSz="777875" rtl="0">
              <a:lnSpc>
                <a:spcPct val="110000"/>
              </a:lnSpc>
              <a:spcBef>
                <a:spcPts val="0"/>
              </a:spcBef>
              <a:spcAft>
                <a:spcPts val="600"/>
              </a:spcAft>
              <a:buClr>
                <a:schemeClr val="accent1"/>
              </a:buClr>
              <a:defRPr lang="en-US" sz="1600" i="0" dirty="0">
                <a:solidFill>
                  <a:schemeClr val="tx2">
                    <a:lumMod val="90000"/>
                    <a:lumOff val="10000"/>
                  </a:schemeClr>
                </a:solidFill>
              </a:defRPr>
            </a:lvl3pPr>
            <a:lvl4pPr marL="1296000" indent="-180000" defTabSz="777875" rtl="0">
              <a:lnSpc>
                <a:spcPct val="110000"/>
              </a:lnSpc>
              <a:spcBef>
                <a:spcPts val="0"/>
              </a:spcBef>
              <a:spcAft>
                <a:spcPts val="600"/>
              </a:spcAft>
              <a:buClr>
                <a:schemeClr val="accent1"/>
              </a:buClr>
              <a:defRPr lang="en-US" sz="1400" i="1" dirty="0">
                <a:solidFill>
                  <a:schemeClr val="tx2">
                    <a:lumMod val="90000"/>
                    <a:lumOff val="10000"/>
                  </a:schemeClr>
                </a:solidFill>
              </a:defRPr>
            </a:lvl4pPr>
            <a:lvl5pPr marL="1728000" indent="-180000" defTabSz="777875" rtl="0">
              <a:lnSpc>
                <a:spcPct val="110000"/>
              </a:lnSpc>
              <a:spcBef>
                <a:spcPts val="0"/>
              </a:spcBef>
              <a:spcAft>
                <a:spcPts val="600"/>
              </a:spcAft>
              <a:buClr>
                <a:schemeClr val="accent1"/>
              </a:buClr>
              <a:defRPr lang="en-CA" sz="1300" dirty="0">
                <a:solidFill>
                  <a:schemeClr val="tx2">
                    <a:lumMod val="90000"/>
                    <a:lumOff val="10000"/>
                  </a:schemeClr>
                </a:solidFill>
              </a:defRPr>
            </a:lvl5pPr>
            <a:lvl6pPr marL="2088000" indent="-179388">
              <a:lnSpc>
                <a:spcPct val="110000"/>
              </a:lnSpc>
              <a:spcBef>
                <a:spcPts val="0"/>
              </a:spcBef>
              <a:defRPr lang="en-CA" sz="1200" kern="1200" dirty="0">
                <a:solidFill>
                  <a:schemeClr val="tx2">
                    <a:lumMod val="90000"/>
                    <a:lumOff val="10000"/>
                  </a:schemeClr>
                </a:solidFill>
                <a:latin typeface="+mn-lt"/>
                <a:ea typeface="+mn-ea"/>
                <a:cs typeface="+mn-cs"/>
              </a:defRPr>
            </a:lvl6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a:p>
            <a:pPr lvl="5"/>
            <a:r>
              <a:rPr lang="en-CA"/>
              <a:t>Sixth level</a:t>
            </a:r>
          </a:p>
        </p:txBody>
      </p:sp>
    </p:spTree>
    <p:extLst>
      <p:ext uri="{BB962C8B-B14F-4D97-AF65-F5344CB8AC3E}">
        <p14:creationId xmlns:p14="http://schemas.microsoft.com/office/powerpoint/2010/main" val="1257829646"/>
      </p:ext>
    </p:extLst>
  </p:cSld>
  <p:clrMapOvr>
    <a:masterClrMapping/>
  </p:clrMapOvr>
  <p:hf hdr="0" ftr="0" dt="0"/>
  <p:extLst>
    <p:ext uri="{DCECCB84-F9BA-43D5-87BE-67443E8EF086}">
      <p15:sldGuideLst xmlns:p15="http://schemas.microsoft.com/office/powerpoint/2012/main">
        <p15:guide id="1" orient="horz" pos="618">
          <p15:clr>
            <a:srgbClr val="FBAE40"/>
          </p15:clr>
        </p15:guide>
        <p15:guide id="2" orient="horz" pos="79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083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ue Gradi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7B881B7-7BDD-4363-B85A-A14519485D64}"/>
              </a:ext>
            </a:extLst>
          </p:cNvPr>
          <p:cNvGraphicFramePr>
            <a:graphicFrameLocks noChangeAspect="1"/>
          </p:cNvGraphicFramePr>
          <p:nvPr userDrawn="1">
            <p:custDataLst>
              <p:tags r:id="rId1"/>
            </p:custDataLst>
            <p:extLst>
              <p:ext uri="{D42A27DB-BD31-4B8C-83A1-F6EECF244321}">
                <p14:modId xmlns:p14="http://schemas.microsoft.com/office/powerpoint/2010/main" val="25674681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425" imgH="426" progId="TCLayout.ActiveDocument.1">
                  <p:embed/>
                </p:oleObj>
              </mc:Choice>
              <mc:Fallback>
                <p:oleObj name="Diapositive think-cell" r:id="rId3" imgW="425" imgH="426" progId="TCLayout.ActiveDocument.1">
                  <p:embed/>
                  <p:pic>
                    <p:nvPicPr>
                      <p:cNvPr id="2" name="Object 1" hidden="1">
                        <a:extLst>
                          <a:ext uri="{FF2B5EF4-FFF2-40B4-BE49-F238E27FC236}">
                            <a16:creationId xmlns:a16="http://schemas.microsoft.com/office/drawing/2014/main" id="{57B881B7-7BDD-4363-B85A-A14519485D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3F9FE581-1E05-4808-A5B6-EA266D3C9070}"/>
              </a:ext>
            </a:extLst>
          </p:cNvPr>
          <p:cNvSpPr/>
          <p:nvPr userDrawn="1"/>
        </p:nvSpPr>
        <p:spPr>
          <a:xfrm>
            <a:off x="0" y="0"/>
            <a:ext cx="12192003" cy="6858000"/>
          </a:xfrm>
          <a:prstGeom prst="rect">
            <a:avLst/>
          </a:prstGeom>
          <a:gradFill flip="none" rotWithShape="1">
            <a:gsLst>
              <a:gs pos="100000">
                <a:srgbClr val="57B9E9"/>
              </a:gs>
              <a:gs pos="36000">
                <a:srgbClr val="013766"/>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Tree>
    <p:extLst>
      <p:ext uri="{BB962C8B-B14F-4D97-AF65-F5344CB8AC3E}">
        <p14:creationId xmlns:p14="http://schemas.microsoft.com/office/powerpoint/2010/main" val="691226635"/>
      </p:ext>
    </p:extLst>
  </p:cSld>
  <p:clrMapOvr>
    <a:masterClrMapping/>
  </p:clrMapOvr>
  <p:extLst>
    <p:ext uri="{DCECCB84-F9BA-43D5-87BE-67443E8EF086}">
      <p15:sldGuideLst xmlns:p15="http://schemas.microsoft.com/office/powerpoint/2012/main">
        <p15:guide id="1" orient="horz" pos="79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BE5A81-BCFB-4AEB-A00B-A3F2213C41BE}"/>
              </a:ext>
            </a:extLst>
          </p:cNvPr>
          <p:cNvGraphicFramePr>
            <a:graphicFrameLocks noChangeAspect="1"/>
          </p:cNvGraphicFramePr>
          <p:nvPr userDrawn="1">
            <p:custDataLst>
              <p:tags r:id="rId1"/>
            </p:custDataLst>
            <p:extLst>
              <p:ext uri="{D42A27DB-BD31-4B8C-83A1-F6EECF244321}">
                <p14:modId xmlns:p14="http://schemas.microsoft.com/office/powerpoint/2010/main" val="3029964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425" imgH="426" progId="TCLayout.ActiveDocument.1">
                  <p:embed/>
                </p:oleObj>
              </mc:Choice>
              <mc:Fallback>
                <p:oleObj name="Diapositive think-cell" r:id="rId3" imgW="425" imgH="426" progId="TCLayout.ActiveDocument.1">
                  <p:embed/>
                  <p:pic>
                    <p:nvPicPr>
                      <p:cNvPr id="2" name="Object 1" hidden="1">
                        <a:extLst>
                          <a:ext uri="{FF2B5EF4-FFF2-40B4-BE49-F238E27FC236}">
                            <a16:creationId xmlns:a16="http://schemas.microsoft.com/office/drawing/2014/main" id="{03BE5A81-BCFB-4AEB-A00B-A3F2213C41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8C7C7D43-EB2D-9272-402A-B901E733BD18}"/>
              </a:ext>
            </a:extLst>
          </p:cNvPr>
          <p:cNvSpPr/>
          <p:nvPr userDrawn="1"/>
        </p:nvSpPr>
        <p:spPr>
          <a:xfrm>
            <a:off x="0" y="0"/>
            <a:ext cx="12192003" cy="6858000"/>
          </a:xfrm>
          <a:prstGeom prst="rect">
            <a:avLst/>
          </a:prstGeom>
          <a:gradFill flip="none" rotWithShape="1">
            <a:gsLst>
              <a:gs pos="100000">
                <a:srgbClr val="57B9E9"/>
              </a:gs>
              <a:gs pos="35000">
                <a:srgbClr val="013766"/>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a:p>
        </p:txBody>
      </p:sp>
      <p:pic>
        <p:nvPicPr>
          <p:cNvPr id="10" name="Picture 9">
            <a:extLst>
              <a:ext uri="{FF2B5EF4-FFF2-40B4-BE49-F238E27FC236}">
                <a16:creationId xmlns:a16="http://schemas.microsoft.com/office/drawing/2014/main" id="{C5C667AC-4653-97FF-BC1B-7DBDD4FF1CF3}"/>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536119" y="568371"/>
            <a:ext cx="2646268" cy="792000"/>
          </a:xfrm>
          <a:prstGeom prst="rect">
            <a:avLst/>
          </a:prstGeom>
        </p:spPr>
      </p:pic>
      <p:sp>
        <p:nvSpPr>
          <p:cNvPr id="12" name="Rectangle 11">
            <a:extLst>
              <a:ext uri="{FF2B5EF4-FFF2-40B4-BE49-F238E27FC236}">
                <a16:creationId xmlns:a16="http://schemas.microsoft.com/office/drawing/2014/main" id="{035F6F39-15DA-0A17-E6DC-11307D3260C2}"/>
              </a:ext>
            </a:extLst>
          </p:cNvPr>
          <p:cNvSpPr/>
          <p:nvPr userDrawn="1"/>
        </p:nvSpPr>
        <p:spPr>
          <a:xfrm>
            <a:off x="4286250" y="6177776"/>
            <a:ext cx="7905750" cy="680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684000" rtlCol="0" anchor="ctr"/>
          <a:lstStyle/>
          <a:p>
            <a:pPr algn="r" rtl="0"/>
            <a:r>
              <a:rPr lang="en-CA" sz="1200" b="1" spc="150" baseline="0" noProof="0">
                <a:solidFill>
                  <a:schemeClr val="accent1"/>
                </a:solidFill>
                <a:latin typeface="+mn-lt"/>
              </a:rPr>
              <a:t>BUILDINGS. MOBILITY. INDUSTRY. ENERGY.          </a:t>
            </a:r>
            <a:r>
              <a:rPr lang="en-CA" sz="1400" b="1" spc="150" baseline="0" noProof="0">
                <a:solidFill>
                  <a:schemeClr val="accent1"/>
                </a:solidFill>
                <a:latin typeface="+mn-lt"/>
              </a:rPr>
              <a:t>www.dunsky.com </a:t>
            </a:r>
            <a:endParaRPr lang="en-CA" sz="1200" b="1" spc="150" baseline="0" noProof="0">
              <a:solidFill>
                <a:schemeClr val="accent1"/>
              </a:solidFill>
              <a:latin typeface="+mn-lt"/>
            </a:endParaRPr>
          </a:p>
        </p:txBody>
      </p:sp>
      <p:sp>
        <p:nvSpPr>
          <p:cNvPr id="14" name="Rectangle 13">
            <a:extLst>
              <a:ext uri="{FF2B5EF4-FFF2-40B4-BE49-F238E27FC236}">
                <a16:creationId xmlns:a16="http://schemas.microsoft.com/office/drawing/2014/main" id="{BF7982E8-49C3-C4D3-E88C-65FC651A3F6A}"/>
              </a:ext>
            </a:extLst>
          </p:cNvPr>
          <p:cNvSpPr/>
          <p:nvPr userDrawn="1"/>
        </p:nvSpPr>
        <p:spPr>
          <a:xfrm>
            <a:off x="1" y="6177776"/>
            <a:ext cx="5016500" cy="680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tlCol="0" anchor="ctr"/>
          <a:lstStyle/>
          <a:p>
            <a:pPr rtl="0"/>
            <a:endParaRPr lang="en-CA" sz="1200" noProof="0">
              <a:solidFill>
                <a:schemeClr val="accent1"/>
              </a:solidFill>
              <a:latin typeface="Arial Nova Cond" panose="020B0506020202020204" pitchFamily="34" charset="0"/>
            </a:endParaRPr>
          </a:p>
        </p:txBody>
      </p:sp>
    </p:spTree>
    <p:extLst>
      <p:ext uri="{BB962C8B-B14F-4D97-AF65-F5344CB8AC3E}">
        <p14:creationId xmlns:p14="http://schemas.microsoft.com/office/powerpoint/2010/main" val="941187809"/>
      </p:ext>
    </p:extLst>
  </p:cSld>
  <p:clrMapOvr>
    <a:masterClrMapping/>
  </p:clrMapOvr>
  <p:extLst>
    <p:ext uri="{DCECCB84-F9BA-43D5-87BE-67443E8EF086}">
      <p15:sldGuideLst xmlns:p15="http://schemas.microsoft.com/office/powerpoint/2012/main">
        <p15:guide id="1" orient="horz" pos="79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énér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2F79EC8-8473-4B7F-94D7-069734FC764D}"/>
              </a:ext>
            </a:extLst>
          </p:cNvPr>
          <p:cNvGraphicFramePr>
            <a:graphicFrameLocks noChangeAspect="1"/>
          </p:cNvGraphicFramePr>
          <p:nvPr userDrawn="1">
            <p:custDataLst>
              <p:tags r:id="rId1"/>
            </p:custDataLst>
            <p:extLst>
              <p:ext uri="{D42A27DB-BD31-4B8C-83A1-F6EECF244321}">
                <p14:modId xmlns:p14="http://schemas.microsoft.com/office/powerpoint/2010/main" val="3582849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25" imgH="426" progId="TCLayout.ActiveDocument.1">
                  <p:embed/>
                </p:oleObj>
              </mc:Choice>
              <mc:Fallback>
                <p:oleObj name="Diapositive think-cell" r:id="rId4" imgW="425" imgH="426" progId="TCLayout.ActiveDocument.1">
                  <p:embed/>
                  <p:pic>
                    <p:nvPicPr>
                      <p:cNvPr id="2" name="Object 1" hidden="1">
                        <a:extLst>
                          <a:ext uri="{FF2B5EF4-FFF2-40B4-BE49-F238E27FC236}">
                            <a16:creationId xmlns:a16="http://schemas.microsoft.com/office/drawing/2014/main" id="{52F79EC8-8473-4B7F-94D7-069734FC76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35829FA6-C902-47A5-9FB5-FE6C8760A520}"/>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11" name="Rectangle 10">
            <a:extLst>
              <a:ext uri="{FF2B5EF4-FFF2-40B4-BE49-F238E27FC236}">
                <a16:creationId xmlns:a16="http://schemas.microsoft.com/office/drawing/2014/main" id="{4E8E7E4A-648D-41AF-B4DD-A5F876441F77}"/>
              </a:ext>
            </a:extLst>
          </p:cNvPr>
          <p:cNvSpPr/>
          <p:nvPr userDrawn="1"/>
        </p:nvSpPr>
        <p:spPr>
          <a:xfrm>
            <a:off x="-3" y="-1"/>
            <a:ext cx="12192003" cy="6858000"/>
          </a:xfrm>
          <a:prstGeom prst="rect">
            <a:avLst/>
          </a:prstGeom>
          <a:gradFill flip="none" rotWithShape="1">
            <a:gsLst>
              <a:gs pos="100000">
                <a:srgbClr val="57B9E9">
                  <a:alpha val="90000"/>
                </a:srgbClr>
              </a:gs>
              <a:gs pos="35000">
                <a:srgbClr val="013766">
                  <a:alpha val="9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pic>
        <p:nvPicPr>
          <p:cNvPr id="12" name="Picture 11">
            <a:extLst>
              <a:ext uri="{FF2B5EF4-FFF2-40B4-BE49-F238E27FC236}">
                <a16:creationId xmlns:a16="http://schemas.microsoft.com/office/drawing/2014/main" id="{A84A0B2F-B53E-4E0E-B366-BCA88A6DE037}"/>
              </a:ext>
            </a:extLst>
          </p:cNvPr>
          <p:cNvPicPr>
            <a:picLocks noChangeAspect="1"/>
          </p:cNvPicPr>
          <p:nvPr userDrawn="1">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9625644" y="277461"/>
            <a:ext cx="2036618" cy="990952"/>
          </a:xfrm>
          <a:prstGeom prst="rect">
            <a:avLst/>
          </a:prstGeom>
        </p:spPr>
      </p:pic>
    </p:spTree>
    <p:extLst>
      <p:ext uri="{BB962C8B-B14F-4D97-AF65-F5344CB8AC3E}">
        <p14:creationId xmlns:p14="http://schemas.microsoft.com/office/powerpoint/2010/main" val="3992696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âtiments Corporatif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6DF7D9-3E72-4F49-BC27-7829BD0F81D0}"/>
              </a:ext>
            </a:extLst>
          </p:cNvPr>
          <p:cNvGraphicFramePr>
            <a:graphicFrameLocks noChangeAspect="1"/>
          </p:cNvGraphicFramePr>
          <p:nvPr userDrawn="1">
            <p:custDataLst>
              <p:tags r:id="rId1"/>
            </p:custDataLst>
            <p:extLst>
              <p:ext uri="{D42A27DB-BD31-4B8C-83A1-F6EECF244321}">
                <p14:modId xmlns:p14="http://schemas.microsoft.com/office/powerpoint/2010/main" val="185089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25" imgH="426" progId="TCLayout.ActiveDocument.1">
                  <p:embed/>
                </p:oleObj>
              </mc:Choice>
              <mc:Fallback>
                <p:oleObj name="Diapositive think-cell" r:id="rId4" imgW="425" imgH="426" progId="TCLayout.ActiveDocument.1">
                  <p:embed/>
                  <p:pic>
                    <p:nvPicPr>
                      <p:cNvPr id="2" name="Object 1" hidden="1">
                        <a:extLst>
                          <a:ext uri="{FF2B5EF4-FFF2-40B4-BE49-F238E27FC236}">
                            <a16:creationId xmlns:a16="http://schemas.microsoft.com/office/drawing/2014/main" id="{FC6DF7D9-3E72-4F49-BC27-7829BD0F81D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690518C7-3065-453E-B4CC-79A6DFB6F68F}"/>
              </a:ext>
            </a:extLst>
          </p:cNvPr>
          <p:cNvPicPr>
            <a:picLocks noChangeAspect="1"/>
          </p:cNvPicPr>
          <p:nvPr userDrawn="1"/>
        </p:nvPicPr>
        <p:blipFill>
          <a:blip r:embed="rId6">
            <a:extLst>
              <a:ext uri="{28A0092B-C50C-407E-A947-70E740481C1C}">
                <a14:useLocalDpi xmlns:a14="http://schemas.microsoft.com/office/drawing/2010/main" val="0"/>
              </a:ext>
            </a:extLst>
          </a:blip>
          <a:srcRect t="7808" b="7808"/>
          <a:stretch/>
        </p:blipFill>
        <p:spPr>
          <a:xfrm>
            <a:off x="0" y="-1"/>
            <a:ext cx="12192000" cy="6858001"/>
          </a:xfrm>
          <a:prstGeom prst="rect">
            <a:avLst/>
          </a:prstGeom>
        </p:spPr>
      </p:pic>
      <p:sp>
        <p:nvSpPr>
          <p:cNvPr id="8" name="Rectangle 7">
            <a:extLst>
              <a:ext uri="{FF2B5EF4-FFF2-40B4-BE49-F238E27FC236}">
                <a16:creationId xmlns:a16="http://schemas.microsoft.com/office/drawing/2014/main" id="{1450A5AA-B477-4F2A-A4D2-E4B307915421}"/>
              </a:ext>
            </a:extLst>
          </p:cNvPr>
          <p:cNvSpPr/>
          <p:nvPr userDrawn="1"/>
        </p:nvSpPr>
        <p:spPr>
          <a:xfrm>
            <a:off x="-3" y="0"/>
            <a:ext cx="12192003" cy="6858000"/>
          </a:xfrm>
          <a:prstGeom prst="rect">
            <a:avLst/>
          </a:prstGeom>
          <a:gradFill flip="none" rotWithShape="1">
            <a:gsLst>
              <a:gs pos="100000">
                <a:srgbClr val="57B9E9">
                  <a:alpha val="90000"/>
                </a:srgbClr>
              </a:gs>
              <a:gs pos="35000">
                <a:srgbClr val="013766">
                  <a:alpha val="9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pic>
        <p:nvPicPr>
          <p:cNvPr id="6" name="Picture 5">
            <a:extLst>
              <a:ext uri="{FF2B5EF4-FFF2-40B4-BE49-F238E27FC236}">
                <a16:creationId xmlns:a16="http://schemas.microsoft.com/office/drawing/2014/main" id="{A63690B2-F414-4C8E-A087-42DDB743FBFD}"/>
              </a:ext>
            </a:extLst>
          </p:cNvPr>
          <p:cNvPicPr>
            <a:picLocks noChangeAspect="1"/>
          </p:cNvPicPr>
          <p:nvPr userDrawn="1">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9625644" y="277461"/>
            <a:ext cx="2036618" cy="990952"/>
          </a:xfrm>
          <a:prstGeom prst="rect">
            <a:avLst/>
          </a:prstGeom>
        </p:spPr>
      </p:pic>
    </p:spTree>
    <p:extLst>
      <p:ext uri="{BB962C8B-B14F-4D97-AF65-F5344CB8AC3E}">
        <p14:creationId xmlns:p14="http://schemas.microsoft.com/office/powerpoint/2010/main" val="3230207582"/>
      </p:ext>
    </p:extLst>
  </p:cSld>
  <p:clrMapOvr>
    <a:masterClrMapping/>
  </p:clrMapOvr>
  <p:extLst>
    <p:ext uri="{DCECCB84-F9BA-43D5-87BE-67443E8EF086}">
      <p15:sldGuideLst xmlns:p15="http://schemas.microsoft.com/office/powerpoint/2012/main">
        <p15:guide id="1" orient="horz" pos="79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bilité">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CFD470-08B1-4C48-826C-907B993AEFF1}"/>
              </a:ext>
            </a:extLst>
          </p:cNvPr>
          <p:cNvGraphicFramePr>
            <a:graphicFrameLocks noChangeAspect="1"/>
          </p:cNvGraphicFramePr>
          <p:nvPr userDrawn="1">
            <p:custDataLst>
              <p:tags r:id="rId1"/>
            </p:custDataLst>
            <p:extLst>
              <p:ext uri="{D42A27DB-BD31-4B8C-83A1-F6EECF244321}">
                <p14:modId xmlns:p14="http://schemas.microsoft.com/office/powerpoint/2010/main" val="256148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25" imgH="426" progId="TCLayout.ActiveDocument.1">
                  <p:embed/>
                </p:oleObj>
              </mc:Choice>
              <mc:Fallback>
                <p:oleObj name="Diapositive think-cell" r:id="rId4" imgW="425" imgH="426" progId="TCLayout.ActiveDocument.1">
                  <p:embed/>
                  <p:pic>
                    <p:nvPicPr>
                      <p:cNvPr id="2" name="Object 1" hidden="1">
                        <a:extLst>
                          <a:ext uri="{FF2B5EF4-FFF2-40B4-BE49-F238E27FC236}">
                            <a16:creationId xmlns:a16="http://schemas.microsoft.com/office/drawing/2014/main" id="{FCCFD470-08B1-4C48-826C-907B993AEFF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26" name="Picture 2">
            <a:extLst>
              <a:ext uri="{FF2B5EF4-FFF2-40B4-BE49-F238E27FC236}">
                <a16:creationId xmlns:a16="http://schemas.microsoft.com/office/drawing/2014/main" id="{2857DF3C-0D83-4031-9709-43A65143D0F8}"/>
              </a:ext>
            </a:extLst>
          </p:cNvPr>
          <p:cNvPicPr>
            <a:picLocks noChangeAspect="1" noChangeArrowheads="1"/>
          </p:cNvPicPr>
          <p:nvPr userDrawn="1"/>
        </p:nvPicPr>
        <p:blipFill rotWithShape="1">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450A5AA-B477-4F2A-A4D2-E4B307915421}"/>
              </a:ext>
            </a:extLst>
          </p:cNvPr>
          <p:cNvSpPr/>
          <p:nvPr userDrawn="1"/>
        </p:nvSpPr>
        <p:spPr>
          <a:xfrm>
            <a:off x="0" y="0"/>
            <a:ext cx="12192003" cy="6858000"/>
          </a:xfrm>
          <a:prstGeom prst="rect">
            <a:avLst/>
          </a:prstGeom>
          <a:gradFill flip="none" rotWithShape="1">
            <a:gsLst>
              <a:gs pos="100000">
                <a:srgbClr val="57B9E9">
                  <a:alpha val="90000"/>
                </a:srgbClr>
              </a:gs>
              <a:gs pos="35000">
                <a:srgbClr val="013766">
                  <a:alpha val="9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pic>
        <p:nvPicPr>
          <p:cNvPr id="6" name="Picture 5">
            <a:extLst>
              <a:ext uri="{FF2B5EF4-FFF2-40B4-BE49-F238E27FC236}">
                <a16:creationId xmlns:a16="http://schemas.microsoft.com/office/drawing/2014/main" id="{75E63870-AE10-496E-A692-2A2C717BB380}"/>
              </a:ext>
            </a:extLst>
          </p:cNvPr>
          <p:cNvPicPr>
            <a:picLocks noChangeAspect="1"/>
          </p:cNvPicPr>
          <p:nvPr userDrawn="1">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9625644" y="277461"/>
            <a:ext cx="2036618" cy="990952"/>
          </a:xfrm>
          <a:prstGeom prst="rect">
            <a:avLst/>
          </a:prstGeom>
        </p:spPr>
      </p:pic>
    </p:spTree>
    <p:extLst>
      <p:ext uri="{BB962C8B-B14F-4D97-AF65-F5344CB8AC3E}">
        <p14:creationId xmlns:p14="http://schemas.microsoft.com/office/powerpoint/2010/main" val="122280174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ustri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50B5291-7561-86FA-C403-63B2B47BBC32}"/>
              </a:ext>
            </a:extLst>
          </p:cNvPr>
          <p:cNvGraphicFramePr>
            <a:graphicFrameLocks noChangeAspect="1"/>
          </p:cNvGraphicFramePr>
          <p:nvPr userDrawn="1">
            <p:custDataLst>
              <p:tags r:id="rId1"/>
            </p:custDataLst>
            <p:extLst>
              <p:ext uri="{D42A27DB-BD31-4B8C-83A1-F6EECF244321}">
                <p14:modId xmlns:p14="http://schemas.microsoft.com/office/powerpoint/2010/main" val="3499807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73" imgH="474" progId="TCLayout.ActiveDocument.1">
                  <p:embed/>
                </p:oleObj>
              </mc:Choice>
              <mc:Fallback>
                <p:oleObj name="Diapositive think-cell" r:id="rId4" imgW="473" imgH="474" progId="TCLayout.ActiveDocument.1">
                  <p:embed/>
                  <p:pic>
                    <p:nvPicPr>
                      <p:cNvPr id="2" name="Object 1" hidden="1">
                        <a:extLst>
                          <a:ext uri="{FF2B5EF4-FFF2-40B4-BE49-F238E27FC236}">
                            <a16:creationId xmlns:a16="http://schemas.microsoft.com/office/drawing/2014/main" id="{950B5291-7561-86FA-C403-63B2B47BBC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2">
            <a:extLst>
              <a:ext uri="{FF2B5EF4-FFF2-40B4-BE49-F238E27FC236}">
                <a16:creationId xmlns:a16="http://schemas.microsoft.com/office/drawing/2014/main" id="{6062D94F-9ADD-53AF-FC36-8B17E4CBE162}"/>
              </a:ext>
            </a:extLst>
          </p:cNvPr>
          <p:cNvPicPr>
            <a:picLocks noChangeAspect="1" noChangeArrowheads="1"/>
          </p:cNvPicPr>
          <p:nvPr userDrawn="1"/>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t="19342" r="-138" b="555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450A5AA-B477-4F2A-A4D2-E4B307915421}"/>
              </a:ext>
            </a:extLst>
          </p:cNvPr>
          <p:cNvSpPr/>
          <p:nvPr userDrawn="1"/>
        </p:nvSpPr>
        <p:spPr>
          <a:xfrm>
            <a:off x="0" y="0"/>
            <a:ext cx="12192003" cy="6858000"/>
          </a:xfrm>
          <a:prstGeom prst="rect">
            <a:avLst/>
          </a:prstGeom>
          <a:gradFill flip="none" rotWithShape="1">
            <a:gsLst>
              <a:gs pos="100000">
                <a:srgbClr val="57B9E9">
                  <a:alpha val="90000"/>
                </a:srgbClr>
              </a:gs>
              <a:gs pos="35000">
                <a:srgbClr val="013766">
                  <a:alpha val="9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91E2A4DF-3AD0-4D4F-9204-1374602E642A}"/>
              </a:ext>
            </a:extLst>
          </p:cNvPr>
          <p:cNvPicPr>
            <a:picLocks noChangeAspect="1"/>
          </p:cNvPicPr>
          <p:nvPr userDrawn="1">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9632170" y="273444"/>
            <a:ext cx="2036618" cy="990952"/>
          </a:xfrm>
          <a:prstGeom prst="rect">
            <a:avLst/>
          </a:prstGeom>
        </p:spPr>
      </p:pic>
    </p:spTree>
    <p:extLst>
      <p:ext uri="{BB962C8B-B14F-4D97-AF65-F5344CB8AC3E}">
        <p14:creationId xmlns:p14="http://schemas.microsoft.com/office/powerpoint/2010/main" val="2147921076"/>
      </p:ext>
    </p:extLst>
  </p:cSld>
  <p:clrMapOvr>
    <a:masterClrMapping/>
  </p:clrMapOvr>
  <p:extLst>
    <p:ext uri="{DCECCB84-F9BA-43D5-87BE-67443E8EF086}">
      <p15:sldGuideLst xmlns:p15="http://schemas.microsoft.com/office/powerpoint/2012/main">
        <p15:guide id="1" orient="horz" pos="799">
          <p15:clr>
            <a:srgbClr val="FBAE40"/>
          </p15:clr>
        </p15:guide>
        <p15:guide id="2" pos="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âtiments Corporatif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2F79EC8-8473-4B7F-94D7-069734FC764D}"/>
              </a:ext>
            </a:extLst>
          </p:cNvPr>
          <p:cNvGraphicFramePr>
            <a:graphicFrameLocks noChangeAspect="1"/>
          </p:cNvGraphicFramePr>
          <p:nvPr userDrawn="1">
            <p:custDataLst>
              <p:tags r:id="rId1"/>
            </p:custDataLst>
            <p:extLst>
              <p:ext uri="{D42A27DB-BD31-4B8C-83A1-F6EECF244321}">
                <p14:modId xmlns:p14="http://schemas.microsoft.com/office/powerpoint/2010/main" val="2682046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425" imgH="426" progId="TCLayout.ActiveDocument.1">
                  <p:embed/>
                </p:oleObj>
              </mc:Choice>
              <mc:Fallback>
                <p:oleObj name="Diapositive think-cell" r:id="rId3" imgW="425" imgH="426" progId="TCLayout.ActiveDocument.1">
                  <p:embed/>
                  <p:pic>
                    <p:nvPicPr>
                      <p:cNvPr id="2" name="Object 1" hidden="1">
                        <a:extLst>
                          <a:ext uri="{FF2B5EF4-FFF2-40B4-BE49-F238E27FC236}">
                            <a16:creationId xmlns:a16="http://schemas.microsoft.com/office/drawing/2014/main" id="{52F79EC8-8473-4B7F-94D7-069734FC76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46C66345-BD83-476C-BE02-4BAAD095DB68}"/>
              </a:ext>
            </a:extLst>
          </p:cNvPr>
          <p:cNvPicPr>
            <a:picLocks noChangeAspect="1"/>
          </p:cNvPicPr>
          <p:nvPr userDrawn="1"/>
        </p:nvPicPr>
        <p:blipFill>
          <a:blip r:embed="rId5">
            <a:extLst>
              <a:ext uri="{28A0092B-C50C-407E-A947-70E740481C1C}">
                <a14:useLocalDpi xmlns:a14="http://schemas.microsoft.com/office/drawing/2010/main" val="0"/>
              </a:ext>
            </a:extLst>
          </a:blip>
          <a:srcRect t="7808" b="7808"/>
          <a:stretch/>
        </p:blipFill>
        <p:spPr>
          <a:xfrm>
            <a:off x="0" y="-1"/>
            <a:ext cx="12192000" cy="6858001"/>
          </a:xfrm>
          <a:prstGeom prst="rect">
            <a:avLst/>
          </a:prstGeom>
        </p:spPr>
      </p:pic>
      <p:sp>
        <p:nvSpPr>
          <p:cNvPr id="10" name="Rectangle 9">
            <a:extLst>
              <a:ext uri="{FF2B5EF4-FFF2-40B4-BE49-F238E27FC236}">
                <a16:creationId xmlns:a16="http://schemas.microsoft.com/office/drawing/2014/main" id="{D10E1531-49CA-45A3-9A02-3C7E4AEF8275}"/>
              </a:ext>
            </a:extLst>
          </p:cNvPr>
          <p:cNvSpPr/>
          <p:nvPr userDrawn="1"/>
        </p:nvSpPr>
        <p:spPr>
          <a:xfrm>
            <a:off x="-3" y="0"/>
            <a:ext cx="12192003" cy="6858000"/>
          </a:xfrm>
          <a:prstGeom prst="rect">
            <a:avLst/>
          </a:prstGeom>
          <a:gradFill flip="none" rotWithShape="1">
            <a:gsLst>
              <a:gs pos="100000">
                <a:srgbClr val="57B9E9">
                  <a:alpha val="90000"/>
                </a:srgbClr>
              </a:gs>
              <a:gs pos="35000">
                <a:srgbClr val="013766">
                  <a:alpha val="9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6" name="Rectangle 25"/>
          <p:cNvSpPr>
            <a:spLocks noChangeArrowheads="1"/>
          </p:cNvSpPr>
          <p:nvPr/>
        </p:nvSpPr>
        <p:spPr bwMode="auto">
          <a:xfrm>
            <a:off x="609600" y="4294188"/>
            <a:ext cx="6197600" cy="1600200"/>
          </a:xfrm>
          <a:prstGeom prst="rect">
            <a:avLst/>
          </a:prstGeom>
          <a:noFill/>
          <a:ln w="9525">
            <a:noFill/>
            <a:miter lim="800000"/>
            <a:headEnd/>
            <a:tailEnd/>
          </a:ln>
          <a:effectLst/>
        </p:spPr>
        <p:txBody>
          <a:bodyPr lIns="92075" tIns="46038" rIns="92075" bIns="46038"/>
          <a:lstStyle/>
          <a:p>
            <a:pPr rtl="0">
              <a:spcBef>
                <a:spcPct val="20000"/>
              </a:spcBef>
              <a:buClr>
                <a:srgbClr val="336699"/>
              </a:buClr>
              <a:buSzPct val="60000"/>
              <a:buFont typeface="Wingdings" pitchFamily="2" charset="2"/>
              <a:buNone/>
              <a:defRPr/>
            </a:pPr>
            <a:endParaRPr lang="fr-CA" sz="2400">
              <a:solidFill>
                <a:schemeClr val="bg1"/>
              </a:solidFill>
              <a:effectLst>
                <a:outerShdw blurRad="38100" dist="38100" dir="2700000" algn="tl">
                  <a:srgbClr val="C0C0C0"/>
                </a:outerShdw>
              </a:effectLst>
              <a:latin typeface="Arial" charset="0"/>
              <a:cs typeface="+mn-cs"/>
            </a:endParaRPr>
          </a:p>
        </p:txBody>
      </p:sp>
      <p:sp>
        <p:nvSpPr>
          <p:cNvPr id="15" name="Graphic 15">
            <a:extLst>
              <a:ext uri="{FF2B5EF4-FFF2-40B4-BE49-F238E27FC236}">
                <a16:creationId xmlns:a16="http://schemas.microsoft.com/office/drawing/2014/main" id="{E550DF63-54AC-4DE6-AB57-640C35F928FE}"/>
              </a:ext>
            </a:extLst>
          </p:cNvPr>
          <p:cNvSpPr/>
          <p:nvPr userDrawn="1"/>
        </p:nvSpPr>
        <p:spPr>
          <a:xfrm rot="10800000">
            <a:off x="4345756" y="7066758"/>
            <a:ext cx="3043503" cy="3027378"/>
          </a:xfrm>
          <a:custGeom>
            <a:avLst/>
            <a:gdLst>
              <a:gd name="connsiteX0" fmla="*/ 3043504 w 3043503"/>
              <a:gd name="connsiteY0" fmla="*/ 0 h 3027378"/>
              <a:gd name="connsiteX1" fmla="*/ 3043504 w 3043503"/>
              <a:gd name="connsiteY1" fmla="*/ 3027379 h 3027378"/>
              <a:gd name="connsiteX2" fmla="*/ 0 w 3043503"/>
              <a:gd name="connsiteY2" fmla="*/ 3027379 h 3027378"/>
              <a:gd name="connsiteX3" fmla="*/ 0 w 3043503"/>
              <a:gd name="connsiteY3" fmla="*/ 2300920 h 3027378"/>
              <a:gd name="connsiteX4" fmla="*/ 2316912 w 3043503"/>
              <a:gd name="connsiteY4" fmla="*/ 2300920 h 3027378"/>
              <a:gd name="connsiteX5" fmla="*/ 2316912 w 3043503"/>
              <a:gd name="connsiteY5" fmla="*/ 0 h 3027378"/>
              <a:gd name="connsiteX6" fmla="*/ 3043504 w 3043503"/>
              <a:gd name="connsiteY6" fmla="*/ 0 h 302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503" h="3027378">
                <a:moveTo>
                  <a:pt x="3043504" y="0"/>
                </a:moveTo>
                <a:lnTo>
                  <a:pt x="3043504" y="3027379"/>
                </a:lnTo>
                <a:lnTo>
                  <a:pt x="0" y="3027379"/>
                </a:lnTo>
                <a:lnTo>
                  <a:pt x="0" y="2300920"/>
                </a:lnTo>
                <a:lnTo>
                  <a:pt x="2316912" y="2300920"/>
                </a:lnTo>
                <a:lnTo>
                  <a:pt x="2316912" y="0"/>
                </a:lnTo>
                <a:lnTo>
                  <a:pt x="3043504" y="0"/>
                </a:lnTo>
                <a:close/>
              </a:path>
            </a:pathLst>
          </a:custGeom>
          <a:gradFill flip="none" rotWithShape="1">
            <a:gsLst>
              <a:gs pos="0">
                <a:srgbClr val="57B9E9">
                  <a:alpha val="40000"/>
                </a:srgbClr>
              </a:gs>
              <a:gs pos="61000">
                <a:srgbClr val="FFFFFF">
                  <a:shade val="100000"/>
                  <a:satMod val="115000"/>
                  <a:alpha val="0"/>
                </a:srgbClr>
              </a:gs>
            </a:gsLst>
            <a:lin ang="13500000" scaled="1"/>
            <a:tileRect/>
          </a:gradFill>
          <a:ln w="13327" cap="flat">
            <a:noFill/>
            <a:prstDash val="solid"/>
            <a:miter/>
          </a:ln>
        </p:spPr>
        <p:txBody>
          <a:bodyPr rtlCol="0" anchor="ctr"/>
          <a:lstStyle/>
          <a:p>
            <a:pPr rtl="0"/>
            <a:endParaRPr lang="fr-CA"/>
          </a:p>
        </p:txBody>
      </p:sp>
      <p:sp>
        <p:nvSpPr>
          <p:cNvPr id="8" name="Content Placeholder 3">
            <a:extLst>
              <a:ext uri="{FF2B5EF4-FFF2-40B4-BE49-F238E27FC236}">
                <a16:creationId xmlns:a16="http://schemas.microsoft.com/office/drawing/2014/main" id="{A1170176-93C9-49DE-B0C9-0E5581D75C65}"/>
              </a:ext>
            </a:extLst>
          </p:cNvPr>
          <p:cNvSpPr>
            <a:spLocks noGrp="1"/>
          </p:cNvSpPr>
          <p:nvPr>
            <p:ph sz="quarter" idx="10"/>
          </p:nvPr>
        </p:nvSpPr>
        <p:spPr>
          <a:xfrm>
            <a:off x="5340350" y="2709250"/>
            <a:ext cx="6119813" cy="1439500"/>
          </a:xfrm>
          <a:prstGeom prst="rect">
            <a:avLst/>
          </a:prstGeom>
        </p:spPr>
        <p:txBody>
          <a:bodyPr anchor="ctr" anchorCtr="0"/>
          <a:lstStyle>
            <a:lvl1pPr marL="0" indent="0" rtl="0">
              <a:spcAft>
                <a:spcPts val="600"/>
              </a:spcAft>
              <a:buNone/>
              <a:defRPr lang="en-US" sz="3600" b="1" kern="0" spc="60" baseline="0" dirty="0" smtClean="0">
                <a:solidFill>
                  <a:schemeClr val="bg1"/>
                </a:solidFill>
                <a:effectLst/>
                <a:latin typeface="+mj-lt"/>
                <a:ea typeface="ＭＳ Ｐゴシック" charset="-128"/>
                <a:cs typeface="ＭＳ Ｐゴシック" charset="-128"/>
              </a:defRPr>
            </a:lvl1pPr>
            <a:lvl2pPr marL="0" indent="0" rtl="0">
              <a:buNone/>
              <a:defRPr lang="en-US" sz="2000" b="1" kern="0" spc="60" baseline="0" dirty="0" smtClean="0">
                <a:solidFill>
                  <a:schemeClr val="accent4"/>
                </a:solidFill>
                <a:effectLst/>
                <a:latin typeface="+mn-lt"/>
                <a:ea typeface="ＭＳ Ｐゴシック" charset="-128"/>
                <a:cs typeface="ＭＳ Ｐゴシック" charset="-128"/>
              </a:defRPr>
            </a:lvl2pPr>
            <a:lvl3pPr marL="914400" indent="0">
              <a:buNone/>
              <a:defRPr/>
            </a:lvl3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334966182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Énergi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038F43-C891-4DE0-B5C2-39DB0D914AB6}"/>
              </a:ext>
            </a:extLst>
          </p:cNvPr>
          <p:cNvGraphicFramePr>
            <a:graphicFrameLocks noChangeAspect="1"/>
          </p:cNvGraphicFramePr>
          <p:nvPr userDrawn="1">
            <p:custDataLst>
              <p:tags r:id="rId1"/>
            </p:custDataLst>
            <p:extLst>
              <p:ext uri="{D42A27DB-BD31-4B8C-83A1-F6EECF244321}">
                <p14:modId xmlns:p14="http://schemas.microsoft.com/office/powerpoint/2010/main" val="2353927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25" imgH="426" progId="TCLayout.ActiveDocument.1">
                  <p:embed/>
                </p:oleObj>
              </mc:Choice>
              <mc:Fallback>
                <p:oleObj name="Diapositive think-cell" r:id="rId4" imgW="425" imgH="426" progId="TCLayout.ActiveDocument.1">
                  <p:embed/>
                  <p:pic>
                    <p:nvPicPr>
                      <p:cNvPr id="2" name="Object 1" hidden="1">
                        <a:extLst>
                          <a:ext uri="{FF2B5EF4-FFF2-40B4-BE49-F238E27FC236}">
                            <a16:creationId xmlns:a16="http://schemas.microsoft.com/office/drawing/2014/main" id="{5E038F43-C891-4DE0-B5C2-39DB0D914A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690518C7-3065-453E-B4CC-79A6DFB6F68F}"/>
              </a:ext>
            </a:extLst>
          </p:cNvPr>
          <p:cNvPicPr>
            <a:picLocks noChangeAspect="1"/>
          </p:cNvPicPr>
          <p:nvPr userDrawn="1"/>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8" name="Rectangle 7">
            <a:extLst>
              <a:ext uri="{FF2B5EF4-FFF2-40B4-BE49-F238E27FC236}">
                <a16:creationId xmlns:a16="http://schemas.microsoft.com/office/drawing/2014/main" id="{1450A5AA-B477-4F2A-A4D2-E4B307915421}"/>
              </a:ext>
            </a:extLst>
          </p:cNvPr>
          <p:cNvSpPr/>
          <p:nvPr userDrawn="1"/>
        </p:nvSpPr>
        <p:spPr>
          <a:xfrm>
            <a:off x="-3" y="-1"/>
            <a:ext cx="12192003" cy="6858000"/>
          </a:xfrm>
          <a:prstGeom prst="rect">
            <a:avLst/>
          </a:prstGeom>
          <a:gradFill flip="none" rotWithShape="1">
            <a:gsLst>
              <a:gs pos="100000">
                <a:srgbClr val="57B9E9">
                  <a:alpha val="90000"/>
                </a:srgbClr>
              </a:gs>
              <a:gs pos="35000">
                <a:srgbClr val="013766">
                  <a:alpha val="9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pic>
        <p:nvPicPr>
          <p:cNvPr id="4" name="Picture 3">
            <a:extLst>
              <a:ext uri="{FF2B5EF4-FFF2-40B4-BE49-F238E27FC236}">
                <a16:creationId xmlns:a16="http://schemas.microsoft.com/office/drawing/2014/main" id="{1E1B65ED-9CCA-4187-B8EE-E09656AF21ED}"/>
              </a:ext>
            </a:extLst>
          </p:cNvPr>
          <p:cNvPicPr>
            <a:picLocks noChangeAspect="1"/>
          </p:cNvPicPr>
          <p:nvPr userDrawn="1">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9625644" y="277461"/>
            <a:ext cx="2036618" cy="990952"/>
          </a:xfrm>
          <a:prstGeom prst="rect">
            <a:avLst/>
          </a:prstGeom>
        </p:spPr>
      </p:pic>
    </p:spTree>
    <p:extLst>
      <p:ext uri="{BB962C8B-B14F-4D97-AF65-F5344CB8AC3E}">
        <p14:creationId xmlns:p14="http://schemas.microsoft.com/office/powerpoint/2010/main" val="242363850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Équip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DD19810-E8E1-477C-A8A7-5CDD59D5A8D0}"/>
              </a:ext>
            </a:extLst>
          </p:cNvPr>
          <p:cNvGraphicFramePr>
            <a:graphicFrameLocks noChangeAspect="1"/>
          </p:cNvGraphicFramePr>
          <p:nvPr userDrawn="1">
            <p:custDataLst>
              <p:tags r:id="rId1"/>
            </p:custDataLst>
            <p:extLst>
              <p:ext uri="{D42A27DB-BD31-4B8C-83A1-F6EECF244321}">
                <p14:modId xmlns:p14="http://schemas.microsoft.com/office/powerpoint/2010/main" val="2258062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425" imgH="426" progId="TCLayout.ActiveDocument.1">
                  <p:embed/>
                </p:oleObj>
              </mc:Choice>
              <mc:Fallback>
                <p:oleObj name="Diapositive think-cell" r:id="rId3" imgW="425" imgH="426" progId="TCLayout.ActiveDocument.1">
                  <p:embed/>
                  <p:pic>
                    <p:nvPicPr>
                      <p:cNvPr id="9" name="Object 8" hidden="1">
                        <a:extLst>
                          <a:ext uri="{FF2B5EF4-FFF2-40B4-BE49-F238E27FC236}">
                            <a16:creationId xmlns:a16="http://schemas.microsoft.com/office/drawing/2014/main" id="{EDD19810-E8E1-477C-A8A7-5CDD59D5A8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470E4C25-F275-4DEA-B108-F00E0DF343BE}"/>
              </a:ext>
            </a:extLst>
          </p:cNvPr>
          <p:cNvSpPr/>
          <p:nvPr userDrawn="1"/>
        </p:nvSpPr>
        <p:spPr>
          <a:xfrm>
            <a:off x="-3" y="0"/>
            <a:ext cx="12192003" cy="3429000"/>
          </a:xfrm>
          <a:prstGeom prst="rect">
            <a:avLst/>
          </a:prstGeom>
          <a:gradFill flip="none" rotWithShape="1">
            <a:gsLst>
              <a:gs pos="100000">
                <a:srgbClr val="57B9E9"/>
              </a:gs>
              <a:gs pos="35000">
                <a:srgbClr val="013766"/>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6" name="Title 1">
            <a:extLst>
              <a:ext uri="{FF2B5EF4-FFF2-40B4-BE49-F238E27FC236}">
                <a16:creationId xmlns:a16="http://schemas.microsoft.com/office/drawing/2014/main" id="{AD33C47A-46CA-4333-8215-83388B2BE00B}"/>
              </a:ext>
            </a:extLst>
          </p:cNvPr>
          <p:cNvSpPr>
            <a:spLocks noGrp="1"/>
          </p:cNvSpPr>
          <p:nvPr>
            <p:ph type="title" hasCustomPrompt="1"/>
          </p:nvPr>
        </p:nvSpPr>
        <p:spPr>
          <a:xfrm>
            <a:off x="698125" y="798641"/>
            <a:ext cx="10445563" cy="594807"/>
          </a:xfrm>
          <a:prstGeom prst="rect">
            <a:avLst/>
          </a:prstGeom>
        </p:spPr>
        <p:txBody>
          <a:bodyPr vert="horz" lIns="0" tIns="72000" rIns="0" bIns="72000" rtlCol="0" anchor="ctr">
            <a:noAutofit/>
          </a:bodyPr>
          <a:lstStyle>
            <a:lvl1pPr algn="ctr" rtl="0">
              <a:defRPr lang="en-CA" sz="3600" b="1" dirty="0">
                <a:ln>
                  <a:noFill/>
                </a:ln>
                <a:solidFill>
                  <a:schemeClr val="bg1"/>
                </a:solidFill>
                <a:latin typeface="Century Gothic" panose="020B0502020202020204" pitchFamily="34" charset="0"/>
              </a:defRPr>
            </a:lvl1pPr>
          </a:lstStyle>
          <a:p>
            <a:pPr lvl="0">
              <a:lnSpc>
                <a:spcPct val="100000"/>
              </a:lnSpc>
            </a:pPr>
            <a:r>
              <a:rPr lang="fr-CA"/>
              <a:t>Notre équipe</a:t>
            </a:r>
          </a:p>
        </p:txBody>
      </p:sp>
      <p:sp>
        <p:nvSpPr>
          <p:cNvPr id="7" name="Picture Placeholder 3">
            <a:extLst>
              <a:ext uri="{FF2B5EF4-FFF2-40B4-BE49-F238E27FC236}">
                <a16:creationId xmlns:a16="http://schemas.microsoft.com/office/drawing/2014/main" id="{6B581BE0-1F0D-4704-A94F-29B92819C99F}"/>
              </a:ext>
            </a:extLst>
          </p:cNvPr>
          <p:cNvSpPr>
            <a:spLocks noGrp="1"/>
          </p:cNvSpPr>
          <p:nvPr>
            <p:ph type="pic" sz="quarter" idx="10"/>
          </p:nvPr>
        </p:nvSpPr>
        <p:spPr>
          <a:xfrm>
            <a:off x="698125" y="2295168"/>
            <a:ext cx="2340000" cy="2340000"/>
          </a:xfrm>
          <a:prstGeom prst="rect">
            <a:avLst/>
          </a:prstGeom>
        </p:spPr>
        <p:txBody>
          <a:bodyPr/>
          <a:lstStyle>
            <a:lvl1pPr>
              <a:defRPr lang="en-CA"/>
            </a:lvl1pPr>
          </a:lstStyle>
          <a:p>
            <a:endParaRPr lang="en-CA"/>
          </a:p>
        </p:txBody>
      </p:sp>
      <p:sp>
        <p:nvSpPr>
          <p:cNvPr id="8" name="Text Placeholder 5">
            <a:extLst>
              <a:ext uri="{FF2B5EF4-FFF2-40B4-BE49-F238E27FC236}">
                <a16:creationId xmlns:a16="http://schemas.microsoft.com/office/drawing/2014/main" id="{CF4C57F9-0DA4-41B1-A952-33503DBF85AD}"/>
              </a:ext>
            </a:extLst>
          </p:cNvPr>
          <p:cNvSpPr>
            <a:spLocks noGrp="1"/>
          </p:cNvSpPr>
          <p:nvPr>
            <p:ph type="body" sz="quarter" idx="11"/>
          </p:nvPr>
        </p:nvSpPr>
        <p:spPr>
          <a:xfrm>
            <a:off x="698125" y="4876296"/>
            <a:ext cx="2340000" cy="1235489"/>
          </a:xfrm>
          <a:prstGeom prst="rect">
            <a:avLst/>
          </a:prstGeom>
        </p:spPr>
        <p:txBody>
          <a:bodyPr/>
          <a:lstStyle>
            <a:lvl1pPr marL="0" indent="0" rtl="0">
              <a:buNone/>
              <a:defRPr lang="en-US" sz="1200" b="1" kern="1200" cap="none" baseline="0" dirty="0" smtClean="0">
                <a:solidFill>
                  <a:schemeClr val="accent1"/>
                </a:solidFill>
                <a:latin typeface="+mn-lt"/>
                <a:ea typeface="+mn-ea"/>
                <a:cs typeface="+mn-cs"/>
              </a:defRPr>
            </a:lvl1pPr>
            <a:lvl2pPr marL="0" indent="0" rtl="0">
              <a:spcAft>
                <a:spcPts val="600"/>
              </a:spcAft>
              <a:buNone/>
              <a:defRPr lang="en-US" sz="1200" b="1" kern="1200" cap="none" baseline="0" dirty="0" smtClean="0">
                <a:solidFill>
                  <a:schemeClr val="accent2"/>
                </a:solidFill>
                <a:latin typeface="+mn-lt"/>
                <a:ea typeface="+mn-ea"/>
                <a:cs typeface="+mn-cs"/>
              </a:defRPr>
            </a:lvl2pPr>
            <a:lvl3pPr marL="0" indent="0" rtl="0">
              <a:buNone/>
              <a:defRPr lang="en-US" sz="1200" b="0" kern="1200" cap="none" baseline="0" dirty="0" smtClean="0">
                <a:solidFill>
                  <a:schemeClr val="bg2">
                    <a:lumMod val="50000"/>
                  </a:schemeClr>
                </a:solidFill>
                <a:latin typeface="+mn-lt"/>
                <a:ea typeface="+mn-ea"/>
                <a:cs typeface="+mn-cs"/>
              </a:defRPr>
            </a:lvl3pPr>
            <a:lvl4pPr>
              <a:defRPr lang="en-US" dirty="0" smtClean="0"/>
            </a:lvl4pPr>
            <a:lvl5pPr>
              <a:defRPr lang="en-CA" dirty="0"/>
            </a:lvl5pPr>
          </a:lstStyle>
          <a:p>
            <a:pPr lvl="0"/>
            <a:r>
              <a:rPr lang="fr-CA"/>
              <a:t>Click to edit Master text styles</a:t>
            </a:r>
          </a:p>
          <a:p>
            <a:pPr lvl="1"/>
            <a:r>
              <a:rPr lang="fr-CA"/>
              <a:t>Second level</a:t>
            </a:r>
          </a:p>
          <a:p>
            <a:pPr lvl="2"/>
            <a:r>
              <a:rPr lang="fr-CA"/>
              <a:t>Third level</a:t>
            </a:r>
          </a:p>
        </p:txBody>
      </p:sp>
      <p:sp>
        <p:nvSpPr>
          <p:cNvPr id="18" name="Picture Placeholder 3">
            <a:extLst>
              <a:ext uri="{FF2B5EF4-FFF2-40B4-BE49-F238E27FC236}">
                <a16:creationId xmlns:a16="http://schemas.microsoft.com/office/drawing/2014/main" id="{66DCDA8F-628C-45E6-8713-D1A9F5EFB86B}"/>
              </a:ext>
            </a:extLst>
          </p:cNvPr>
          <p:cNvSpPr>
            <a:spLocks noGrp="1"/>
          </p:cNvSpPr>
          <p:nvPr>
            <p:ph type="pic" sz="quarter" idx="12"/>
          </p:nvPr>
        </p:nvSpPr>
        <p:spPr>
          <a:xfrm>
            <a:off x="3405813" y="2295168"/>
            <a:ext cx="2340000" cy="2340000"/>
          </a:xfrm>
          <a:prstGeom prst="rect">
            <a:avLst/>
          </a:prstGeom>
        </p:spPr>
        <p:txBody>
          <a:bodyPr/>
          <a:lstStyle>
            <a:lvl1pPr>
              <a:defRPr lang="en-CA"/>
            </a:lvl1pPr>
          </a:lstStyle>
          <a:p>
            <a:endParaRPr lang="en-CA"/>
          </a:p>
        </p:txBody>
      </p:sp>
      <p:sp>
        <p:nvSpPr>
          <p:cNvPr id="19" name="Text Placeholder 5">
            <a:extLst>
              <a:ext uri="{FF2B5EF4-FFF2-40B4-BE49-F238E27FC236}">
                <a16:creationId xmlns:a16="http://schemas.microsoft.com/office/drawing/2014/main" id="{E7667F93-6C70-4118-A175-669B3E618141}"/>
              </a:ext>
            </a:extLst>
          </p:cNvPr>
          <p:cNvSpPr>
            <a:spLocks noGrp="1"/>
          </p:cNvSpPr>
          <p:nvPr>
            <p:ph type="body" sz="quarter" idx="13"/>
          </p:nvPr>
        </p:nvSpPr>
        <p:spPr>
          <a:xfrm>
            <a:off x="3399979" y="4876296"/>
            <a:ext cx="2340000" cy="1235489"/>
          </a:xfrm>
          <a:prstGeom prst="rect">
            <a:avLst/>
          </a:prstGeom>
        </p:spPr>
        <p:txBody>
          <a:bodyPr/>
          <a:lstStyle>
            <a:lvl1pPr marL="0" indent="0" rtl="0">
              <a:buNone/>
              <a:defRPr lang="en-US" sz="1200" b="1" kern="1200" cap="none" baseline="0" dirty="0" smtClean="0">
                <a:solidFill>
                  <a:schemeClr val="accent1"/>
                </a:solidFill>
                <a:latin typeface="+mn-lt"/>
                <a:ea typeface="+mn-ea"/>
                <a:cs typeface="+mn-cs"/>
              </a:defRPr>
            </a:lvl1pPr>
            <a:lvl2pPr marL="0" indent="0" rtl="0">
              <a:spcAft>
                <a:spcPts val="600"/>
              </a:spcAft>
              <a:buNone/>
              <a:defRPr lang="en-US" sz="1200" b="1" kern="1200" cap="none" baseline="0" dirty="0" smtClean="0">
                <a:solidFill>
                  <a:schemeClr val="accent2"/>
                </a:solidFill>
                <a:latin typeface="+mn-lt"/>
                <a:ea typeface="+mn-ea"/>
                <a:cs typeface="+mn-cs"/>
              </a:defRPr>
            </a:lvl2pPr>
            <a:lvl3pPr marL="0" indent="0" rtl="0">
              <a:buNone/>
              <a:defRPr lang="en-US" sz="1200" b="0" kern="1200" cap="none" baseline="0" dirty="0" smtClean="0">
                <a:solidFill>
                  <a:schemeClr val="bg2">
                    <a:lumMod val="50000"/>
                  </a:schemeClr>
                </a:solidFill>
                <a:latin typeface="+mn-lt"/>
                <a:ea typeface="+mn-ea"/>
                <a:cs typeface="+mn-cs"/>
              </a:defRPr>
            </a:lvl3pPr>
            <a:lvl4pPr>
              <a:defRPr lang="en-US" dirty="0" smtClean="0"/>
            </a:lvl4pPr>
            <a:lvl5pPr>
              <a:defRPr lang="en-CA" dirty="0"/>
            </a:lvl5pPr>
          </a:lstStyle>
          <a:p>
            <a:pPr lvl="0"/>
            <a:r>
              <a:rPr lang="fr-CA"/>
              <a:t>Click to edit Master text styles</a:t>
            </a:r>
          </a:p>
          <a:p>
            <a:pPr lvl="1"/>
            <a:r>
              <a:rPr lang="fr-CA"/>
              <a:t>Second level</a:t>
            </a:r>
          </a:p>
          <a:p>
            <a:pPr lvl="2"/>
            <a:r>
              <a:rPr lang="fr-CA"/>
              <a:t>Third level</a:t>
            </a:r>
          </a:p>
        </p:txBody>
      </p:sp>
      <p:sp>
        <p:nvSpPr>
          <p:cNvPr id="20" name="Picture Placeholder 3">
            <a:extLst>
              <a:ext uri="{FF2B5EF4-FFF2-40B4-BE49-F238E27FC236}">
                <a16:creationId xmlns:a16="http://schemas.microsoft.com/office/drawing/2014/main" id="{253CAD4A-6005-4BBC-B751-272D6CF41229}"/>
              </a:ext>
            </a:extLst>
          </p:cNvPr>
          <p:cNvSpPr>
            <a:spLocks noGrp="1"/>
          </p:cNvSpPr>
          <p:nvPr>
            <p:ph type="pic" sz="quarter" idx="14"/>
          </p:nvPr>
        </p:nvSpPr>
        <p:spPr>
          <a:xfrm>
            <a:off x="6104750" y="2295168"/>
            <a:ext cx="2340000" cy="2340000"/>
          </a:xfrm>
          <a:prstGeom prst="rect">
            <a:avLst/>
          </a:prstGeom>
        </p:spPr>
        <p:txBody>
          <a:bodyPr/>
          <a:lstStyle>
            <a:lvl1pPr>
              <a:defRPr lang="en-CA"/>
            </a:lvl1pPr>
          </a:lstStyle>
          <a:p>
            <a:endParaRPr lang="en-CA"/>
          </a:p>
        </p:txBody>
      </p:sp>
      <p:sp>
        <p:nvSpPr>
          <p:cNvPr id="21" name="Text Placeholder 5">
            <a:extLst>
              <a:ext uri="{FF2B5EF4-FFF2-40B4-BE49-F238E27FC236}">
                <a16:creationId xmlns:a16="http://schemas.microsoft.com/office/drawing/2014/main" id="{77976637-C77C-49A5-A2DD-A02C4E105930}"/>
              </a:ext>
            </a:extLst>
          </p:cNvPr>
          <p:cNvSpPr>
            <a:spLocks noGrp="1"/>
          </p:cNvSpPr>
          <p:nvPr>
            <p:ph type="body" sz="quarter" idx="15"/>
          </p:nvPr>
        </p:nvSpPr>
        <p:spPr>
          <a:xfrm>
            <a:off x="6101833" y="4876296"/>
            <a:ext cx="2340000" cy="1235489"/>
          </a:xfrm>
          <a:prstGeom prst="rect">
            <a:avLst/>
          </a:prstGeom>
        </p:spPr>
        <p:txBody>
          <a:bodyPr/>
          <a:lstStyle>
            <a:lvl1pPr marL="0" indent="0" rtl="0">
              <a:buNone/>
              <a:defRPr lang="en-US" sz="1200" b="1" kern="1200" cap="none" baseline="0" dirty="0" smtClean="0">
                <a:solidFill>
                  <a:schemeClr val="accent1"/>
                </a:solidFill>
                <a:latin typeface="+mn-lt"/>
                <a:ea typeface="+mn-ea"/>
                <a:cs typeface="+mn-cs"/>
              </a:defRPr>
            </a:lvl1pPr>
            <a:lvl2pPr marL="0" indent="0" rtl="0">
              <a:spcAft>
                <a:spcPts val="600"/>
              </a:spcAft>
              <a:buNone/>
              <a:defRPr lang="en-US" sz="1200" b="1" kern="1200" cap="none" baseline="0" dirty="0" smtClean="0">
                <a:solidFill>
                  <a:schemeClr val="accent2"/>
                </a:solidFill>
                <a:latin typeface="+mn-lt"/>
                <a:ea typeface="+mn-ea"/>
                <a:cs typeface="+mn-cs"/>
              </a:defRPr>
            </a:lvl2pPr>
            <a:lvl3pPr marL="0" indent="0" rtl="0">
              <a:buNone/>
              <a:defRPr lang="en-US" sz="1200" b="0" kern="1200" cap="none" baseline="0" dirty="0" smtClean="0">
                <a:solidFill>
                  <a:schemeClr val="bg2">
                    <a:lumMod val="50000"/>
                  </a:schemeClr>
                </a:solidFill>
                <a:latin typeface="+mn-lt"/>
                <a:ea typeface="+mn-ea"/>
                <a:cs typeface="+mn-cs"/>
              </a:defRPr>
            </a:lvl3pPr>
            <a:lvl4pPr>
              <a:defRPr lang="en-US" dirty="0" smtClean="0"/>
            </a:lvl4pPr>
            <a:lvl5pPr>
              <a:defRPr lang="en-CA" dirty="0"/>
            </a:lvl5pPr>
          </a:lstStyle>
          <a:p>
            <a:pPr lvl="0"/>
            <a:r>
              <a:rPr lang="fr-CA"/>
              <a:t>Click to edit Master text styles</a:t>
            </a:r>
          </a:p>
          <a:p>
            <a:pPr lvl="1"/>
            <a:r>
              <a:rPr lang="fr-CA"/>
              <a:t>Second level</a:t>
            </a:r>
          </a:p>
          <a:p>
            <a:pPr lvl="2"/>
            <a:r>
              <a:rPr lang="fr-CA"/>
              <a:t>Third level</a:t>
            </a:r>
          </a:p>
        </p:txBody>
      </p:sp>
      <p:sp>
        <p:nvSpPr>
          <p:cNvPr id="22" name="Picture Placeholder 3">
            <a:extLst>
              <a:ext uri="{FF2B5EF4-FFF2-40B4-BE49-F238E27FC236}">
                <a16:creationId xmlns:a16="http://schemas.microsoft.com/office/drawing/2014/main" id="{028DF544-A06B-4069-80A8-D8369745F4A7}"/>
              </a:ext>
            </a:extLst>
          </p:cNvPr>
          <p:cNvSpPr>
            <a:spLocks noGrp="1"/>
          </p:cNvSpPr>
          <p:nvPr>
            <p:ph type="pic" sz="quarter" idx="16"/>
          </p:nvPr>
        </p:nvSpPr>
        <p:spPr>
          <a:xfrm>
            <a:off x="8803687" y="2295168"/>
            <a:ext cx="2340000" cy="2340000"/>
          </a:xfrm>
          <a:prstGeom prst="rect">
            <a:avLst/>
          </a:prstGeom>
        </p:spPr>
        <p:txBody>
          <a:bodyPr/>
          <a:lstStyle>
            <a:lvl1pPr>
              <a:defRPr lang="en-CA"/>
            </a:lvl1pPr>
          </a:lstStyle>
          <a:p>
            <a:endParaRPr lang="en-CA"/>
          </a:p>
        </p:txBody>
      </p:sp>
      <p:sp>
        <p:nvSpPr>
          <p:cNvPr id="23" name="Text Placeholder 5">
            <a:extLst>
              <a:ext uri="{FF2B5EF4-FFF2-40B4-BE49-F238E27FC236}">
                <a16:creationId xmlns:a16="http://schemas.microsoft.com/office/drawing/2014/main" id="{58FE8DF0-CFA1-418B-8067-EE162704DD5A}"/>
              </a:ext>
            </a:extLst>
          </p:cNvPr>
          <p:cNvSpPr>
            <a:spLocks noGrp="1"/>
          </p:cNvSpPr>
          <p:nvPr>
            <p:ph type="body" sz="quarter" idx="17"/>
          </p:nvPr>
        </p:nvSpPr>
        <p:spPr>
          <a:xfrm>
            <a:off x="8803688" y="4876296"/>
            <a:ext cx="2340000" cy="1235489"/>
          </a:xfrm>
          <a:prstGeom prst="rect">
            <a:avLst/>
          </a:prstGeom>
        </p:spPr>
        <p:txBody>
          <a:bodyPr/>
          <a:lstStyle>
            <a:lvl1pPr marL="0" indent="0" rtl="0">
              <a:buNone/>
              <a:defRPr lang="en-US" sz="1200" b="1" kern="1200" cap="none" baseline="0" dirty="0" smtClean="0">
                <a:solidFill>
                  <a:schemeClr val="accent1"/>
                </a:solidFill>
                <a:latin typeface="+mn-lt"/>
                <a:ea typeface="+mn-ea"/>
                <a:cs typeface="+mn-cs"/>
              </a:defRPr>
            </a:lvl1pPr>
            <a:lvl2pPr marL="0" indent="0" rtl="0">
              <a:spcAft>
                <a:spcPts val="600"/>
              </a:spcAft>
              <a:buNone/>
              <a:defRPr lang="en-US" sz="1200" b="1" kern="1200" cap="none" baseline="0" dirty="0" smtClean="0">
                <a:solidFill>
                  <a:schemeClr val="accent2"/>
                </a:solidFill>
                <a:latin typeface="+mn-lt"/>
                <a:ea typeface="+mn-ea"/>
                <a:cs typeface="+mn-cs"/>
              </a:defRPr>
            </a:lvl2pPr>
            <a:lvl3pPr marL="0" indent="0" rtl="0">
              <a:buNone/>
              <a:defRPr lang="en-US" sz="1200" b="0" kern="1200" cap="none" baseline="0" dirty="0" smtClean="0">
                <a:solidFill>
                  <a:schemeClr val="bg2">
                    <a:lumMod val="50000"/>
                  </a:schemeClr>
                </a:solidFill>
                <a:latin typeface="+mn-lt"/>
                <a:ea typeface="+mn-ea"/>
                <a:cs typeface="+mn-cs"/>
              </a:defRPr>
            </a:lvl3pPr>
            <a:lvl4pPr>
              <a:defRPr lang="en-US" dirty="0" smtClean="0"/>
            </a:lvl4pPr>
            <a:lvl5pPr>
              <a:defRPr lang="en-CA" dirty="0"/>
            </a:lvl5pPr>
          </a:lstStyle>
          <a:p>
            <a:pPr lvl="0"/>
            <a:r>
              <a:rPr lang="fr-CA"/>
              <a:t>Click to edit Master text styles</a:t>
            </a:r>
          </a:p>
          <a:p>
            <a:pPr lvl="1"/>
            <a:r>
              <a:rPr lang="fr-CA"/>
              <a:t>Second level</a:t>
            </a:r>
          </a:p>
          <a:p>
            <a:pPr lvl="2"/>
            <a:r>
              <a:rPr lang="fr-CA"/>
              <a:t>Third level</a:t>
            </a:r>
          </a:p>
        </p:txBody>
      </p:sp>
      <p:sp>
        <p:nvSpPr>
          <p:cNvPr id="15" name="TextBox 14">
            <a:extLst>
              <a:ext uri="{FF2B5EF4-FFF2-40B4-BE49-F238E27FC236}">
                <a16:creationId xmlns:a16="http://schemas.microsoft.com/office/drawing/2014/main" id="{21F2A5C2-1374-4D02-B049-98966E97B124}"/>
              </a:ext>
            </a:extLst>
          </p:cNvPr>
          <p:cNvSpPr txBox="1"/>
          <p:nvPr userDrawn="1"/>
        </p:nvSpPr>
        <p:spPr>
          <a:xfrm flipH="1">
            <a:off x="11898774" y="6573206"/>
            <a:ext cx="293225" cy="284794"/>
          </a:xfrm>
          <a:prstGeom prst="rect">
            <a:avLst/>
          </a:prstGeom>
          <a:noFill/>
        </p:spPr>
        <p:txBody>
          <a:bodyPr wrap="square" lIns="0" tIns="0" rIns="72000" bIns="72000" rtlCol="0" anchor="ctr" anchorCtr="0">
            <a:noAutofit/>
          </a:bodyPr>
          <a:lstStyle/>
          <a:p>
            <a:pPr algn="r"/>
            <a:fld id="{6079AD7C-114F-40FA-909E-6F7C974EA113}" type="slidenum">
              <a:rPr lang="en-CA" sz="1000" smtClean="0">
                <a:solidFill>
                  <a:schemeClr val="tx2">
                    <a:lumMod val="50000"/>
                    <a:lumOff val="50000"/>
                  </a:schemeClr>
                </a:solidFill>
              </a:rPr>
              <a:pPr algn="r"/>
              <a:t>‹#›</a:t>
            </a:fld>
            <a:endParaRPr lang="en-CA" sz="1200">
              <a:solidFill>
                <a:schemeClr val="tx2">
                  <a:lumMod val="50000"/>
                  <a:lumOff val="50000"/>
                </a:schemeClr>
              </a:solidFill>
            </a:endParaRPr>
          </a:p>
        </p:txBody>
      </p:sp>
      <p:pic>
        <p:nvPicPr>
          <p:cNvPr id="16" name="Picture 15">
            <a:extLst>
              <a:ext uri="{FF2B5EF4-FFF2-40B4-BE49-F238E27FC236}">
                <a16:creationId xmlns:a16="http://schemas.microsoft.com/office/drawing/2014/main" id="{660B0BB6-6C73-4991-801D-E59F9952A19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23889" y="251513"/>
            <a:ext cx="2044842" cy="612000"/>
          </a:xfrm>
          <a:prstGeom prst="rect">
            <a:avLst/>
          </a:prstGeom>
        </p:spPr>
      </p:pic>
    </p:spTree>
    <p:extLst>
      <p:ext uri="{BB962C8B-B14F-4D97-AF65-F5344CB8AC3E}">
        <p14:creationId xmlns:p14="http://schemas.microsoft.com/office/powerpoint/2010/main" val="842817112"/>
      </p:ext>
    </p:extLst>
  </p:cSld>
  <p:clrMapOvr>
    <a:masterClrMapping/>
  </p:clrMapOvr>
  <p:extLst>
    <p:ext uri="{DCECCB84-F9BA-43D5-87BE-67443E8EF086}">
      <p15:sldGuideLst xmlns:p15="http://schemas.microsoft.com/office/powerpoint/2012/main">
        <p15:guide id="1" orient="horz" pos="799">
          <p15:clr>
            <a:srgbClr val="FBAE40"/>
          </p15:clr>
        </p15:guide>
        <p15:guide id="2" pos="43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e rapport 2 colonnes gri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78E1E9E-2DCC-4EE7-8899-AAF533495FCA}"/>
              </a:ext>
            </a:extLst>
          </p:cNvPr>
          <p:cNvGraphicFramePr>
            <a:graphicFrameLocks noChangeAspect="1"/>
          </p:cNvGraphicFramePr>
          <p:nvPr userDrawn="1">
            <p:custDataLst>
              <p:tags r:id="rId1"/>
            </p:custDataLst>
            <p:extLst>
              <p:ext uri="{D42A27DB-BD31-4B8C-83A1-F6EECF244321}">
                <p14:modId xmlns:p14="http://schemas.microsoft.com/office/powerpoint/2010/main" val="1683588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25" imgH="426" progId="TCLayout.ActiveDocument.1">
                  <p:embed/>
                </p:oleObj>
              </mc:Choice>
              <mc:Fallback>
                <p:oleObj name="Diapositive think-cell" r:id="rId4" imgW="425" imgH="426" progId="TCLayout.ActiveDocument.1">
                  <p:embed/>
                  <p:pic>
                    <p:nvPicPr>
                      <p:cNvPr id="3" name="Object 2" hidden="1">
                        <a:extLst>
                          <a:ext uri="{FF2B5EF4-FFF2-40B4-BE49-F238E27FC236}">
                            <a16:creationId xmlns:a16="http://schemas.microsoft.com/office/drawing/2014/main" id="{178E1E9E-2DCC-4EE7-8899-AAF533495F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FB9BD16C-40F4-45C2-A3EC-0764C8C9EE6A}"/>
              </a:ext>
            </a:extLst>
          </p:cNvPr>
          <p:cNvSpPr/>
          <p:nvPr userDrawn="1"/>
        </p:nvSpPr>
        <p:spPr>
          <a:xfrm>
            <a:off x="7666" y="999463"/>
            <a:ext cx="6088333" cy="5858537"/>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a:extLst>
              <a:ext uri="{FF2B5EF4-FFF2-40B4-BE49-F238E27FC236}">
                <a16:creationId xmlns:a16="http://schemas.microsoft.com/office/drawing/2014/main" id="{5092B440-DBE3-4EB1-B0E5-687F86272D2E}"/>
              </a:ext>
            </a:extLst>
          </p:cNvPr>
          <p:cNvSpPr/>
          <p:nvPr userDrawn="1"/>
        </p:nvSpPr>
        <p:spPr>
          <a:xfrm>
            <a:off x="0" y="0"/>
            <a:ext cx="12206468" cy="990952"/>
          </a:xfrm>
          <a:prstGeom prst="rect">
            <a:avLst/>
          </a:prstGeom>
          <a:gradFill flip="none" rotWithShape="1">
            <a:gsLst>
              <a:gs pos="100000">
                <a:srgbClr val="57B9E9">
                  <a:alpha val="89804"/>
                </a:srgbClr>
              </a:gs>
              <a:gs pos="57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cap="all" baseline="0"/>
          </a:p>
        </p:txBody>
      </p:sp>
      <p:pic>
        <p:nvPicPr>
          <p:cNvPr id="11" name="Picture 10">
            <a:extLst>
              <a:ext uri="{FF2B5EF4-FFF2-40B4-BE49-F238E27FC236}">
                <a16:creationId xmlns:a16="http://schemas.microsoft.com/office/drawing/2014/main" id="{37C31897-9E62-4AB7-B911-F0AD8B521048}"/>
              </a:ext>
            </a:extLst>
          </p:cNvPr>
          <p:cNvPicPr>
            <a:picLocks noChangeAspect="1"/>
          </p:cNvPicPr>
          <p:nvPr userDrawn="1">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10155382" y="0"/>
            <a:ext cx="2036618" cy="990952"/>
          </a:xfrm>
          <a:prstGeom prst="rect">
            <a:avLst/>
          </a:prstGeom>
        </p:spPr>
      </p:pic>
      <p:sp>
        <p:nvSpPr>
          <p:cNvPr id="20" name="Text Placeholder 2">
            <a:extLst>
              <a:ext uri="{FF2B5EF4-FFF2-40B4-BE49-F238E27FC236}">
                <a16:creationId xmlns:a16="http://schemas.microsoft.com/office/drawing/2014/main" id="{51A769C7-414B-4E2F-9B37-CAAD9E638A90}"/>
              </a:ext>
            </a:extLst>
          </p:cNvPr>
          <p:cNvSpPr>
            <a:spLocks noGrp="1"/>
          </p:cNvSpPr>
          <p:nvPr>
            <p:ph type="body" idx="1"/>
          </p:nvPr>
        </p:nvSpPr>
        <p:spPr>
          <a:xfrm>
            <a:off x="698126" y="6496407"/>
            <a:ext cx="10762037" cy="284794"/>
          </a:xfrm>
          <a:prstGeom prst="rect">
            <a:avLst/>
          </a:prstGeom>
        </p:spPr>
        <p:txBody>
          <a:bodyPr lIns="0" tIns="72000" rIns="0" bIns="72000" anchor="t" anchorCtr="0">
            <a:noAutofit/>
          </a:bodyPr>
          <a:lstStyle>
            <a:lvl1pPr marL="0" indent="0" rtl="0">
              <a:buNone/>
              <a:defRPr lang="en-US" sz="1000" b="0">
                <a:solidFill>
                  <a:schemeClr val="tx2">
                    <a:lumMod val="90000"/>
                    <a:lumOff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16" name="Title 1">
            <a:extLst>
              <a:ext uri="{FF2B5EF4-FFF2-40B4-BE49-F238E27FC236}">
                <a16:creationId xmlns:a16="http://schemas.microsoft.com/office/drawing/2014/main" id="{7C293E55-E059-4B56-BD87-17C5428ACBA3}"/>
              </a:ext>
            </a:extLst>
          </p:cNvPr>
          <p:cNvSpPr>
            <a:spLocks noGrp="1"/>
          </p:cNvSpPr>
          <p:nvPr>
            <p:ph type="title"/>
          </p:nvPr>
        </p:nvSpPr>
        <p:spPr>
          <a:xfrm>
            <a:off x="698126" y="370633"/>
            <a:ext cx="9250737" cy="594807"/>
          </a:xfrm>
          <a:prstGeom prst="rect">
            <a:avLst/>
          </a:prstGeom>
        </p:spPr>
        <p:txBody>
          <a:bodyPr vert="horz" lIns="0" tIns="72000" rIns="0" bIns="72000" rtlCol="0" anchor="ctr">
            <a:normAutofit/>
          </a:bodyPr>
          <a:lstStyle>
            <a:lvl1pPr rtl="0">
              <a:defRPr lang="en-CA" sz="2800" b="1" dirty="0">
                <a:ln>
                  <a:noFill/>
                </a:ln>
                <a:solidFill>
                  <a:schemeClr val="bg1"/>
                </a:solidFill>
                <a:latin typeface="Century Gothic" panose="020B0502020202020204" pitchFamily="34" charset="0"/>
              </a:defRPr>
            </a:lvl1pPr>
          </a:lstStyle>
          <a:p>
            <a:pPr lvl="0">
              <a:lnSpc>
                <a:spcPct val="100000"/>
              </a:lnSpc>
            </a:pPr>
            <a:r>
              <a:rPr lang="fr-CA"/>
              <a:t>Click to edit Master title style</a:t>
            </a:r>
          </a:p>
        </p:txBody>
      </p:sp>
      <p:sp>
        <p:nvSpPr>
          <p:cNvPr id="22" name="TextBox 21">
            <a:extLst>
              <a:ext uri="{FF2B5EF4-FFF2-40B4-BE49-F238E27FC236}">
                <a16:creationId xmlns:a16="http://schemas.microsoft.com/office/drawing/2014/main" id="{89136B99-ECF8-4811-965B-28633F0CF1DD}"/>
              </a:ext>
            </a:extLst>
          </p:cNvPr>
          <p:cNvSpPr txBox="1"/>
          <p:nvPr userDrawn="1"/>
        </p:nvSpPr>
        <p:spPr>
          <a:xfrm flipH="1">
            <a:off x="11865428" y="6570000"/>
            <a:ext cx="326571" cy="288000"/>
          </a:xfrm>
          <a:prstGeom prst="rect">
            <a:avLst/>
          </a:prstGeom>
          <a:noFill/>
        </p:spPr>
        <p:txBody>
          <a:bodyPr wrap="square" lIns="72000" tIns="72000" rIns="72000" bIns="72000" rtlCol="0" anchor="ctr" anchorCtr="0">
            <a:noAutofit/>
          </a:bodyPr>
          <a:lstStyle/>
          <a:p>
            <a:pPr algn="ctr"/>
            <a:fld id="{6079AD7C-114F-40FA-909E-6F7C974EA113}" type="slidenum">
              <a:rPr lang="en-CA" sz="1000" smtClean="0">
                <a:solidFill>
                  <a:schemeClr val="tx2">
                    <a:lumMod val="50000"/>
                    <a:lumOff val="50000"/>
                  </a:schemeClr>
                </a:solidFill>
              </a:rPr>
              <a:pPr algn="ctr"/>
              <a:t>‹#›</a:t>
            </a:fld>
            <a:endParaRPr lang="en-CA" sz="1200">
              <a:solidFill>
                <a:schemeClr val="tx2">
                  <a:lumMod val="50000"/>
                  <a:lumOff val="50000"/>
                </a:schemeClr>
              </a:solidFill>
            </a:endParaRPr>
          </a:p>
        </p:txBody>
      </p:sp>
      <p:sp>
        <p:nvSpPr>
          <p:cNvPr id="12" name="Text Placeholder 2">
            <a:extLst>
              <a:ext uri="{FF2B5EF4-FFF2-40B4-BE49-F238E27FC236}">
                <a16:creationId xmlns:a16="http://schemas.microsoft.com/office/drawing/2014/main" id="{6516203C-3F39-4E75-9751-E602C00F1DDC}"/>
              </a:ext>
            </a:extLst>
          </p:cNvPr>
          <p:cNvSpPr>
            <a:spLocks noGrp="1"/>
          </p:cNvSpPr>
          <p:nvPr>
            <p:ph idx="17"/>
          </p:nvPr>
        </p:nvSpPr>
        <p:spPr>
          <a:xfrm>
            <a:off x="698126" y="1270146"/>
            <a:ext cx="5253412" cy="5149462"/>
          </a:xfrm>
          <a:prstGeom prst="rect">
            <a:avLst/>
          </a:prstGeom>
        </p:spPr>
        <p:txBody>
          <a:bodyPr vert="horz" lIns="0" tIns="72000" rIns="0" bIns="72000" rtlCol="0">
            <a:noAutofit/>
          </a:bodyPr>
          <a:lstStyle>
            <a:lvl1pPr marL="0" indent="0">
              <a:lnSpc>
                <a:spcPct val="110000"/>
              </a:lnSpc>
              <a:spcBef>
                <a:spcPts val="1800"/>
              </a:spcBef>
              <a:spcAft>
                <a:spcPts val="600"/>
              </a:spcAft>
              <a:buClr>
                <a:schemeClr val="accent1"/>
              </a:buClr>
              <a:buFont typeface="Arial" panose="020B0604020202020204" pitchFamily="34" charset="0"/>
              <a:buNone/>
              <a:defRPr lang="en-US" sz="1800" b="1" kern="1200" dirty="0">
                <a:solidFill>
                  <a:schemeClr val="accent1"/>
                </a:solidFill>
                <a:latin typeface="+mn-lt"/>
                <a:ea typeface="+mn-ea"/>
                <a:cs typeface="+mn-cs"/>
              </a:defRPr>
            </a:lvl1pPr>
            <a:lvl2pPr marL="360000" indent="-180000" defTabSz="777875">
              <a:lnSpc>
                <a:spcPct val="110000"/>
              </a:lnSpc>
              <a:spcBef>
                <a:spcPts val="600"/>
              </a:spcBef>
              <a:spcAft>
                <a:spcPts val="600"/>
              </a:spcAft>
              <a:buClr>
                <a:schemeClr val="accent1"/>
              </a:buClr>
              <a:defRPr lang="en-US" sz="1600" dirty="0">
                <a:solidFill>
                  <a:schemeClr val="tx2">
                    <a:lumMod val="90000"/>
                    <a:lumOff val="10000"/>
                  </a:schemeClr>
                </a:solidFill>
              </a:defRPr>
            </a:lvl2pPr>
            <a:lvl3pPr marL="864000" indent="-180000" defTabSz="777875">
              <a:lnSpc>
                <a:spcPct val="110000"/>
              </a:lnSpc>
              <a:spcBef>
                <a:spcPts val="0"/>
              </a:spcBef>
              <a:spcAft>
                <a:spcPts val="600"/>
              </a:spcAft>
              <a:buClr>
                <a:schemeClr val="accent1"/>
              </a:buClr>
              <a:defRPr lang="en-US" sz="1400" dirty="0">
                <a:solidFill>
                  <a:schemeClr val="tx2">
                    <a:lumMod val="90000"/>
                    <a:lumOff val="10000"/>
                  </a:schemeClr>
                </a:solidFill>
              </a:defRPr>
            </a:lvl3pPr>
            <a:lvl4pPr marL="1296000" indent="-180000" defTabSz="777875">
              <a:lnSpc>
                <a:spcPct val="110000"/>
              </a:lnSpc>
              <a:spcBef>
                <a:spcPts val="0"/>
              </a:spcBef>
              <a:spcAft>
                <a:spcPts val="600"/>
              </a:spcAft>
              <a:buClr>
                <a:schemeClr val="accent1"/>
              </a:buClr>
              <a:defRPr lang="en-US" sz="1200" i="1" dirty="0">
                <a:solidFill>
                  <a:schemeClr val="tx2">
                    <a:lumMod val="90000"/>
                    <a:lumOff val="10000"/>
                  </a:schemeClr>
                </a:solidFill>
              </a:defRPr>
            </a:lvl4pPr>
            <a:lvl5pPr marL="1728000" indent="-180000" defTabSz="777875">
              <a:lnSpc>
                <a:spcPct val="110000"/>
              </a:lnSpc>
              <a:spcBef>
                <a:spcPts val="0"/>
              </a:spcBef>
              <a:spcAft>
                <a:spcPts val="600"/>
              </a:spcAft>
              <a:buClr>
                <a:schemeClr val="accent1"/>
              </a:buClr>
              <a:defRPr lang="en-CA" sz="1100" dirty="0">
                <a:solidFill>
                  <a:schemeClr val="tx2">
                    <a:lumMod val="90000"/>
                    <a:lumOff val="10000"/>
                  </a:schemeClr>
                </a:solidFill>
              </a:defRPr>
            </a:lvl5pPr>
            <a:lvl6pPr marL="2088000" indent="-180000">
              <a:lnSpc>
                <a:spcPct val="110000"/>
              </a:lnSpc>
              <a:spcBef>
                <a:spcPts val="0"/>
              </a:spcBef>
              <a:defRPr lang="en-CA" sz="1050" kern="1200" dirty="0">
                <a:solidFill>
                  <a:schemeClr val="tx2">
                    <a:lumMod val="90000"/>
                    <a:lumOff val="10000"/>
                  </a:schemeClr>
                </a:solidFill>
                <a:latin typeface="+mn-lt"/>
                <a:ea typeface="+mn-ea"/>
                <a:cs typeface="+mn-cs"/>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endParaRPr lang="en-CA"/>
          </a:p>
        </p:txBody>
      </p:sp>
      <p:sp>
        <p:nvSpPr>
          <p:cNvPr id="19" name="Text Placeholder 2">
            <a:extLst>
              <a:ext uri="{FF2B5EF4-FFF2-40B4-BE49-F238E27FC236}">
                <a16:creationId xmlns:a16="http://schemas.microsoft.com/office/drawing/2014/main" id="{D245661C-C4BE-4D0F-AD6B-7D85D62C1135}"/>
              </a:ext>
            </a:extLst>
          </p:cNvPr>
          <p:cNvSpPr>
            <a:spLocks noGrp="1"/>
          </p:cNvSpPr>
          <p:nvPr>
            <p:ph idx="18"/>
          </p:nvPr>
        </p:nvSpPr>
        <p:spPr>
          <a:xfrm>
            <a:off x="6240463" y="1267213"/>
            <a:ext cx="5219700" cy="5149461"/>
          </a:xfrm>
          <a:prstGeom prst="rect">
            <a:avLst/>
          </a:prstGeom>
        </p:spPr>
        <p:txBody>
          <a:bodyPr vert="horz" lIns="0" tIns="72000" rIns="0" bIns="72000" rtlCol="0">
            <a:noAutofit/>
          </a:bodyPr>
          <a:lstStyle>
            <a:lvl1pPr marL="0" indent="0">
              <a:lnSpc>
                <a:spcPct val="110000"/>
              </a:lnSpc>
              <a:spcBef>
                <a:spcPts val="1800"/>
              </a:spcBef>
              <a:spcAft>
                <a:spcPts val="600"/>
              </a:spcAft>
              <a:buClr>
                <a:schemeClr val="accent1"/>
              </a:buClr>
              <a:buFont typeface="Arial" panose="020B0604020202020204" pitchFamily="34" charset="0"/>
              <a:buNone/>
              <a:defRPr lang="en-US" sz="1800" b="1" kern="1200" dirty="0">
                <a:solidFill>
                  <a:schemeClr val="accent1"/>
                </a:solidFill>
                <a:latin typeface="+mn-lt"/>
                <a:ea typeface="+mn-ea"/>
                <a:cs typeface="+mn-cs"/>
              </a:defRPr>
            </a:lvl1pPr>
            <a:lvl2pPr marL="360000" indent="-180000" defTabSz="777875">
              <a:lnSpc>
                <a:spcPct val="110000"/>
              </a:lnSpc>
              <a:spcBef>
                <a:spcPts val="600"/>
              </a:spcBef>
              <a:spcAft>
                <a:spcPts val="600"/>
              </a:spcAft>
              <a:buClr>
                <a:schemeClr val="accent1"/>
              </a:buClr>
              <a:defRPr lang="en-US" sz="1600" dirty="0">
                <a:solidFill>
                  <a:schemeClr val="tx2">
                    <a:lumMod val="90000"/>
                    <a:lumOff val="10000"/>
                  </a:schemeClr>
                </a:solidFill>
              </a:defRPr>
            </a:lvl2pPr>
            <a:lvl3pPr marL="864000" indent="-180000" defTabSz="777875">
              <a:lnSpc>
                <a:spcPct val="110000"/>
              </a:lnSpc>
              <a:spcBef>
                <a:spcPts val="0"/>
              </a:spcBef>
              <a:spcAft>
                <a:spcPts val="600"/>
              </a:spcAft>
              <a:buClr>
                <a:schemeClr val="accent1"/>
              </a:buClr>
              <a:defRPr lang="en-US" sz="1400" dirty="0">
                <a:solidFill>
                  <a:schemeClr val="tx2">
                    <a:lumMod val="90000"/>
                    <a:lumOff val="10000"/>
                  </a:schemeClr>
                </a:solidFill>
              </a:defRPr>
            </a:lvl3pPr>
            <a:lvl4pPr marL="1296000" indent="-180000" defTabSz="777875">
              <a:lnSpc>
                <a:spcPct val="110000"/>
              </a:lnSpc>
              <a:spcBef>
                <a:spcPts val="0"/>
              </a:spcBef>
              <a:spcAft>
                <a:spcPts val="600"/>
              </a:spcAft>
              <a:buClr>
                <a:schemeClr val="accent1"/>
              </a:buClr>
              <a:defRPr lang="en-US" sz="1200" i="1" dirty="0">
                <a:solidFill>
                  <a:schemeClr val="tx2">
                    <a:lumMod val="90000"/>
                    <a:lumOff val="10000"/>
                  </a:schemeClr>
                </a:solidFill>
              </a:defRPr>
            </a:lvl4pPr>
            <a:lvl5pPr marL="1728000" indent="-180000" defTabSz="777875">
              <a:lnSpc>
                <a:spcPct val="110000"/>
              </a:lnSpc>
              <a:spcBef>
                <a:spcPts val="0"/>
              </a:spcBef>
              <a:spcAft>
                <a:spcPts val="600"/>
              </a:spcAft>
              <a:buClr>
                <a:schemeClr val="accent1"/>
              </a:buClr>
              <a:defRPr lang="en-CA" sz="1100" dirty="0">
                <a:solidFill>
                  <a:schemeClr val="tx2">
                    <a:lumMod val="90000"/>
                    <a:lumOff val="10000"/>
                  </a:schemeClr>
                </a:solidFill>
              </a:defRPr>
            </a:lvl5pPr>
            <a:lvl6pPr marL="2088000" indent="-180000">
              <a:lnSpc>
                <a:spcPct val="110000"/>
              </a:lnSpc>
              <a:spcBef>
                <a:spcPts val="0"/>
              </a:spcBef>
              <a:defRPr lang="en-CA" sz="1050" kern="1200" dirty="0">
                <a:solidFill>
                  <a:schemeClr val="tx2">
                    <a:lumMod val="90000"/>
                    <a:lumOff val="10000"/>
                  </a:schemeClr>
                </a:solidFill>
                <a:latin typeface="+mn-lt"/>
                <a:ea typeface="+mn-ea"/>
                <a:cs typeface="+mn-cs"/>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endParaRPr lang="en-CA"/>
          </a:p>
        </p:txBody>
      </p:sp>
      <p:sp>
        <p:nvSpPr>
          <p:cNvPr id="14" name="Text Placeholder 2">
            <a:extLst>
              <a:ext uri="{FF2B5EF4-FFF2-40B4-BE49-F238E27FC236}">
                <a16:creationId xmlns:a16="http://schemas.microsoft.com/office/drawing/2014/main" id="{88574F0B-0771-48B0-905F-C44C4419418A}"/>
              </a:ext>
            </a:extLst>
          </p:cNvPr>
          <p:cNvSpPr>
            <a:spLocks noGrp="1"/>
          </p:cNvSpPr>
          <p:nvPr>
            <p:ph type="body" idx="10"/>
          </p:nvPr>
        </p:nvSpPr>
        <p:spPr>
          <a:xfrm>
            <a:off x="698126" y="177421"/>
            <a:ext cx="5397874" cy="193212"/>
          </a:xfrm>
          <a:prstGeom prst="rect">
            <a:avLst/>
          </a:prstGeom>
        </p:spPr>
        <p:txBody>
          <a:bodyPr lIns="0" tIns="0" rIns="0" bIns="0" anchor="b">
            <a:noAutofit/>
          </a:bodyPr>
          <a:lstStyle>
            <a:lvl1pPr marL="0" indent="0">
              <a:buNone/>
              <a:defRPr sz="1400" b="1" cap="none" baseline="0">
                <a:solidFill>
                  <a:schemeClr val="accent4"/>
                </a:solidFill>
                <a:latin typeface="Arial Nova"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Tree>
    <p:extLst>
      <p:ext uri="{BB962C8B-B14F-4D97-AF65-F5344CB8AC3E}">
        <p14:creationId xmlns:p14="http://schemas.microsoft.com/office/powerpoint/2010/main" val="277711361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xpertises Cercle Bleu">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8ED27CC-0B33-4FE1-A057-FB28F1AD0B44}"/>
              </a:ext>
            </a:extLst>
          </p:cNvPr>
          <p:cNvGraphicFramePr>
            <a:graphicFrameLocks noChangeAspect="1"/>
          </p:cNvGraphicFramePr>
          <p:nvPr userDrawn="1">
            <p:custDataLst>
              <p:tags r:id="rId1"/>
            </p:custDataLst>
            <p:extLst>
              <p:ext uri="{D42A27DB-BD31-4B8C-83A1-F6EECF244321}">
                <p14:modId xmlns:p14="http://schemas.microsoft.com/office/powerpoint/2010/main" val="505934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425" imgH="426" progId="TCLayout.ActiveDocument.1">
                  <p:embed/>
                </p:oleObj>
              </mc:Choice>
              <mc:Fallback>
                <p:oleObj name="Diapositive think-cell" r:id="rId3" imgW="425" imgH="426" progId="TCLayout.ActiveDocument.1">
                  <p:embed/>
                  <p:pic>
                    <p:nvPicPr>
                      <p:cNvPr id="4" name="Object 3" hidden="1">
                        <a:extLst>
                          <a:ext uri="{FF2B5EF4-FFF2-40B4-BE49-F238E27FC236}">
                            <a16:creationId xmlns:a16="http://schemas.microsoft.com/office/drawing/2014/main" id="{C8ED27CC-0B33-4FE1-A057-FB28F1AD0B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Freeform: Shape 24">
            <a:extLst>
              <a:ext uri="{FF2B5EF4-FFF2-40B4-BE49-F238E27FC236}">
                <a16:creationId xmlns:a16="http://schemas.microsoft.com/office/drawing/2014/main" id="{6B631E53-B3D0-4C62-9F9F-CD0BCABAD740}"/>
              </a:ext>
            </a:extLst>
          </p:cNvPr>
          <p:cNvSpPr/>
          <p:nvPr userDrawn="1"/>
        </p:nvSpPr>
        <p:spPr>
          <a:xfrm>
            <a:off x="0" y="0"/>
            <a:ext cx="3105509" cy="6858000"/>
          </a:xfrm>
          <a:custGeom>
            <a:avLst/>
            <a:gdLst>
              <a:gd name="connsiteX0" fmla="*/ 0 w 4133631"/>
              <a:gd name="connsiteY0" fmla="*/ 0 h 6858000"/>
              <a:gd name="connsiteX1" fmla="*/ 2031574 w 4133631"/>
              <a:gd name="connsiteY1" fmla="*/ 0 h 6858000"/>
              <a:gd name="connsiteX2" fmla="*/ 2085125 w 4133631"/>
              <a:gd name="connsiteY2" fmla="*/ 34388 h 6858000"/>
              <a:gd name="connsiteX3" fmla="*/ 4133631 w 4133631"/>
              <a:gd name="connsiteY3" fmla="*/ 3893620 h 6858000"/>
              <a:gd name="connsiteX4" fmla="*/ 3072644 w 4133631"/>
              <a:gd name="connsiteY4" fmla="*/ 6854044 h 6858000"/>
              <a:gd name="connsiteX5" fmla="*/ 3069223 w 4133631"/>
              <a:gd name="connsiteY5" fmla="*/ 6858000 h 6858000"/>
              <a:gd name="connsiteX6" fmla="*/ 0 w 413363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631" h="6858000">
                <a:moveTo>
                  <a:pt x="0" y="0"/>
                </a:moveTo>
                <a:lnTo>
                  <a:pt x="2031574" y="0"/>
                </a:lnTo>
                <a:lnTo>
                  <a:pt x="2085125" y="34388"/>
                </a:lnTo>
                <a:cubicBezTo>
                  <a:pt x="3321047" y="870759"/>
                  <a:pt x="4133631" y="2287136"/>
                  <a:pt x="4133631" y="3893620"/>
                </a:cubicBezTo>
                <a:cubicBezTo>
                  <a:pt x="4133631" y="5018159"/>
                  <a:pt x="3735465" y="6049546"/>
                  <a:pt x="3072644" y="6854044"/>
                </a:cubicBezTo>
                <a:lnTo>
                  <a:pt x="3069223" y="6858000"/>
                </a:lnTo>
                <a:lnTo>
                  <a:pt x="0" y="6858000"/>
                </a:lnTo>
                <a:close/>
              </a:path>
            </a:pathLst>
          </a:custGeom>
          <a:gradFill flip="none" rotWithShape="1">
            <a:gsLst>
              <a:gs pos="35000">
                <a:schemeClr val="accent1"/>
              </a:gs>
              <a:gs pos="100000">
                <a:srgbClr val="57B9E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noProof="0"/>
          </a:p>
        </p:txBody>
      </p:sp>
      <p:sp>
        <p:nvSpPr>
          <p:cNvPr id="26" name="Freeform: Shape 25">
            <a:extLst>
              <a:ext uri="{FF2B5EF4-FFF2-40B4-BE49-F238E27FC236}">
                <a16:creationId xmlns:a16="http://schemas.microsoft.com/office/drawing/2014/main" id="{7FB4A73D-51D1-4D9A-97CE-F04F421D02C9}"/>
              </a:ext>
            </a:extLst>
          </p:cNvPr>
          <p:cNvSpPr/>
          <p:nvPr userDrawn="1"/>
        </p:nvSpPr>
        <p:spPr>
          <a:xfrm>
            <a:off x="1716757" y="0"/>
            <a:ext cx="1507083" cy="6861981"/>
          </a:xfrm>
          <a:custGeom>
            <a:avLst/>
            <a:gdLst>
              <a:gd name="connsiteX0" fmla="*/ 0 w 4921857"/>
              <a:gd name="connsiteY0" fmla="*/ 0 h 6873767"/>
              <a:gd name="connsiteX1" fmla="*/ 2813841 w 4921857"/>
              <a:gd name="connsiteY1" fmla="*/ 0 h 6873767"/>
              <a:gd name="connsiteX2" fmla="*/ 2867543 w 4921857"/>
              <a:gd name="connsiteY2" fmla="*/ 34428 h 6873767"/>
              <a:gd name="connsiteX3" fmla="*/ 4921857 w 4921857"/>
              <a:gd name="connsiteY3" fmla="*/ 3898129 h 6873767"/>
              <a:gd name="connsiteX4" fmla="*/ 3857862 w 4921857"/>
              <a:gd name="connsiteY4" fmla="*/ 6861981 h 6873767"/>
              <a:gd name="connsiteX5" fmla="*/ 3847653 w 4921857"/>
              <a:gd name="connsiteY5" fmla="*/ 6873767 h 6873767"/>
              <a:gd name="connsiteX6" fmla="*/ 0 w 4921857"/>
              <a:gd name="connsiteY6" fmla="*/ 6873767 h 6873767"/>
              <a:gd name="connsiteX0" fmla="*/ 0 w 4921857"/>
              <a:gd name="connsiteY0" fmla="*/ 6873767 h 6873767"/>
              <a:gd name="connsiteX1" fmla="*/ 2813841 w 4921857"/>
              <a:gd name="connsiteY1" fmla="*/ 0 h 6873767"/>
              <a:gd name="connsiteX2" fmla="*/ 2867543 w 4921857"/>
              <a:gd name="connsiteY2" fmla="*/ 34428 h 6873767"/>
              <a:gd name="connsiteX3" fmla="*/ 4921857 w 4921857"/>
              <a:gd name="connsiteY3" fmla="*/ 3898129 h 6873767"/>
              <a:gd name="connsiteX4" fmla="*/ 3857862 w 4921857"/>
              <a:gd name="connsiteY4" fmla="*/ 6861981 h 6873767"/>
              <a:gd name="connsiteX5" fmla="*/ 3847653 w 4921857"/>
              <a:gd name="connsiteY5" fmla="*/ 6873767 h 6873767"/>
              <a:gd name="connsiteX6" fmla="*/ 0 w 4921857"/>
              <a:gd name="connsiteY6" fmla="*/ 6873767 h 6873767"/>
              <a:gd name="connsiteX0" fmla="*/ 1033812 w 2108016"/>
              <a:gd name="connsiteY0" fmla="*/ 6873767 h 6873767"/>
              <a:gd name="connsiteX1" fmla="*/ 0 w 2108016"/>
              <a:gd name="connsiteY1" fmla="*/ 0 h 6873767"/>
              <a:gd name="connsiteX2" fmla="*/ 53702 w 2108016"/>
              <a:gd name="connsiteY2" fmla="*/ 34428 h 6873767"/>
              <a:gd name="connsiteX3" fmla="*/ 2108016 w 2108016"/>
              <a:gd name="connsiteY3" fmla="*/ 3898129 h 6873767"/>
              <a:gd name="connsiteX4" fmla="*/ 1044021 w 2108016"/>
              <a:gd name="connsiteY4" fmla="*/ 6861981 h 6873767"/>
              <a:gd name="connsiteX5" fmla="*/ 1033812 w 2108016"/>
              <a:gd name="connsiteY5" fmla="*/ 6873767 h 6873767"/>
              <a:gd name="connsiteX0" fmla="*/ 0 w 2108016"/>
              <a:gd name="connsiteY0" fmla="*/ 0 h 6965207"/>
              <a:gd name="connsiteX1" fmla="*/ 53702 w 2108016"/>
              <a:gd name="connsiteY1" fmla="*/ 34428 h 6965207"/>
              <a:gd name="connsiteX2" fmla="*/ 2108016 w 2108016"/>
              <a:gd name="connsiteY2" fmla="*/ 3898129 h 6965207"/>
              <a:gd name="connsiteX3" fmla="*/ 1044021 w 2108016"/>
              <a:gd name="connsiteY3" fmla="*/ 6861981 h 6965207"/>
              <a:gd name="connsiteX4" fmla="*/ 1125252 w 2108016"/>
              <a:gd name="connsiteY4" fmla="*/ 6965207 h 6965207"/>
              <a:gd name="connsiteX0" fmla="*/ 0 w 2108016"/>
              <a:gd name="connsiteY0" fmla="*/ 0 h 6861981"/>
              <a:gd name="connsiteX1" fmla="*/ 53702 w 2108016"/>
              <a:gd name="connsiteY1" fmla="*/ 34428 h 6861981"/>
              <a:gd name="connsiteX2" fmla="*/ 2108016 w 2108016"/>
              <a:gd name="connsiteY2" fmla="*/ 3898129 h 6861981"/>
              <a:gd name="connsiteX3" fmla="*/ 1044021 w 2108016"/>
              <a:gd name="connsiteY3" fmla="*/ 6861981 h 6861981"/>
            </a:gdLst>
            <a:ahLst/>
            <a:cxnLst>
              <a:cxn ang="0">
                <a:pos x="connsiteX0" y="connsiteY0"/>
              </a:cxn>
              <a:cxn ang="0">
                <a:pos x="connsiteX1" y="connsiteY1"/>
              </a:cxn>
              <a:cxn ang="0">
                <a:pos x="connsiteX2" y="connsiteY2"/>
              </a:cxn>
              <a:cxn ang="0">
                <a:pos x="connsiteX3" y="connsiteY3"/>
              </a:cxn>
            </a:cxnLst>
            <a:rect l="l" t="t" r="r" b="b"/>
            <a:pathLst>
              <a:path w="2108016" h="6861981">
                <a:moveTo>
                  <a:pt x="0" y="0"/>
                </a:moveTo>
                <a:lnTo>
                  <a:pt x="53702" y="34428"/>
                </a:lnTo>
                <a:cubicBezTo>
                  <a:pt x="1293128" y="871767"/>
                  <a:pt x="2108016" y="2289785"/>
                  <a:pt x="2108016" y="3898129"/>
                </a:cubicBezTo>
                <a:cubicBezTo>
                  <a:pt x="2108016" y="5023970"/>
                  <a:pt x="1708721" y="6056551"/>
                  <a:pt x="1044021" y="6861981"/>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noProof="0"/>
          </a:p>
        </p:txBody>
      </p:sp>
      <p:sp>
        <p:nvSpPr>
          <p:cNvPr id="12" name="Title 1">
            <a:extLst>
              <a:ext uri="{FF2B5EF4-FFF2-40B4-BE49-F238E27FC236}">
                <a16:creationId xmlns:a16="http://schemas.microsoft.com/office/drawing/2014/main" id="{215E1BBC-F212-4723-98AC-031B0870B6A2}"/>
              </a:ext>
            </a:extLst>
          </p:cNvPr>
          <p:cNvSpPr txBox="1">
            <a:spLocks/>
          </p:cNvSpPr>
          <p:nvPr userDrawn="1"/>
        </p:nvSpPr>
        <p:spPr>
          <a:xfrm>
            <a:off x="776932" y="3389586"/>
            <a:ext cx="3749348" cy="8309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pPr rtl="0"/>
            <a:endParaRPr lang="fr-CA" noProof="0">
              <a:solidFill>
                <a:schemeClr val="accent1"/>
              </a:solidFill>
            </a:endParaRPr>
          </a:p>
        </p:txBody>
      </p:sp>
      <p:sp>
        <p:nvSpPr>
          <p:cNvPr id="8" name="Text Placeholder 2">
            <a:extLst>
              <a:ext uri="{FF2B5EF4-FFF2-40B4-BE49-F238E27FC236}">
                <a16:creationId xmlns:a16="http://schemas.microsoft.com/office/drawing/2014/main" id="{3022F1C3-E406-4324-AAF8-4E8C06A48BCC}"/>
              </a:ext>
            </a:extLst>
          </p:cNvPr>
          <p:cNvSpPr>
            <a:spLocks noGrp="1"/>
          </p:cNvSpPr>
          <p:nvPr>
            <p:ph idx="17"/>
          </p:nvPr>
        </p:nvSpPr>
        <p:spPr>
          <a:xfrm>
            <a:off x="4116388" y="981075"/>
            <a:ext cx="6732587" cy="4921096"/>
          </a:xfrm>
          <a:prstGeom prst="rect">
            <a:avLst/>
          </a:prstGeom>
        </p:spPr>
        <p:txBody>
          <a:bodyPr vert="horz" lIns="0" tIns="72000" rIns="0" bIns="72000" rtlCol="0">
            <a:noAutofit/>
          </a:bodyPr>
          <a:lstStyle>
            <a:lvl1pPr marL="0" indent="0" rtl="0">
              <a:lnSpc>
                <a:spcPct val="110000"/>
              </a:lnSpc>
              <a:spcBef>
                <a:spcPts val="1800"/>
              </a:spcBef>
              <a:spcAft>
                <a:spcPts val="600"/>
              </a:spcAft>
              <a:buClr>
                <a:schemeClr val="accent1"/>
              </a:buClr>
              <a:buFont typeface="Arial" panose="020B0604020202020204" pitchFamily="34" charset="0"/>
              <a:buNone/>
              <a:defRPr lang="en-US" sz="2200" b="1" kern="1200" dirty="0">
                <a:solidFill>
                  <a:schemeClr val="accent1"/>
                </a:solidFill>
                <a:latin typeface="+mn-lt"/>
                <a:ea typeface="+mn-ea"/>
                <a:cs typeface="+mn-cs"/>
              </a:defRPr>
            </a:lvl1pPr>
            <a:lvl2pPr marL="360000" indent="-180000" defTabSz="777875" rtl="0">
              <a:lnSpc>
                <a:spcPct val="110000"/>
              </a:lnSpc>
              <a:spcBef>
                <a:spcPts val="600"/>
              </a:spcBef>
              <a:spcAft>
                <a:spcPts val="600"/>
              </a:spcAft>
              <a:buClr>
                <a:schemeClr val="accent1"/>
              </a:buClr>
              <a:defRPr lang="en-US" sz="1800" dirty="0">
                <a:solidFill>
                  <a:schemeClr val="tx2">
                    <a:lumMod val="90000"/>
                    <a:lumOff val="10000"/>
                  </a:schemeClr>
                </a:solidFill>
              </a:defRPr>
            </a:lvl2pPr>
            <a:lvl3pPr marL="864000" indent="-180000" defTabSz="777875" rtl="0">
              <a:lnSpc>
                <a:spcPct val="110000"/>
              </a:lnSpc>
              <a:spcBef>
                <a:spcPts val="0"/>
              </a:spcBef>
              <a:spcAft>
                <a:spcPts val="600"/>
              </a:spcAft>
              <a:buClr>
                <a:schemeClr val="accent1"/>
              </a:buClr>
              <a:defRPr lang="en-US" sz="1600" i="0" dirty="0">
                <a:solidFill>
                  <a:schemeClr val="tx2">
                    <a:lumMod val="90000"/>
                    <a:lumOff val="10000"/>
                  </a:schemeClr>
                </a:solidFill>
              </a:defRPr>
            </a:lvl3pPr>
            <a:lvl4pPr marL="1296000" indent="-180000" defTabSz="777875" rtl="0">
              <a:lnSpc>
                <a:spcPct val="110000"/>
              </a:lnSpc>
              <a:spcBef>
                <a:spcPts val="0"/>
              </a:spcBef>
              <a:spcAft>
                <a:spcPts val="600"/>
              </a:spcAft>
              <a:buClr>
                <a:schemeClr val="accent1"/>
              </a:buClr>
              <a:defRPr lang="en-US" sz="1400" i="1" dirty="0">
                <a:solidFill>
                  <a:schemeClr val="tx2">
                    <a:lumMod val="90000"/>
                    <a:lumOff val="10000"/>
                  </a:schemeClr>
                </a:solidFill>
              </a:defRPr>
            </a:lvl4pPr>
            <a:lvl5pPr marL="1728000" indent="-180000" defTabSz="777875" rtl="0">
              <a:lnSpc>
                <a:spcPct val="110000"/>
              </a:lnSpc>
              <a:spcBef>
                <a:spcPts val="0"/>
              </a:spcBef>
              <a:spcAft>
                <a:spcPts val="600"/>
              </a:spcAft>
              <a:buClr>
                <a:schemeClr val="accent1"/>
              </a:buClr>
              <a:defRPr lang="en-CA" sz="1300" dirty="0">
                <a:solidFill>
                  <a:schemeClr val="tx2">
                    <a:lumMod val="90000"/>
                    <a:lumOff val="10000"/>
                  </a:schemeClr>
                </a:solidFill>
              </a:defRPr>
            </a:lvl5pPr>
            <a:lvl6pPr marL="2088000" indent="-179388" rtl="0">
              <a:lnSpc>
                <a:spcPct val="110000"/>
              </a:lnSpc>
              <a:spcBef>
                <a:spcPts val="0"/>
              </a:spcBef>
              <a:defRPr lang="en-CA" sz="1200" kern="1200" dirty="0">
                <a:solidFill>
                  <a:schemeClr val="tx2">
                    <a:lumMod val="90000"/>
                    <a:lumOff val="10000"/>
                  </a:schemeClr>
                </a:solidFill>
                <a:latin typeface="+mn-lt"/>
                <a:ea typeface="+mn-ea"/>
                <a:cs typeface="+mn-cs"/>
              </a:defRPr>
            </a:lvl6pPr>
          </a:lstStyle>
          <a:p>
            <a:pPr lvl="0"/>
            <a:r>
              <a:rPr lang="fr-CA" noProof="0"/>
              <a:t>Click to edit Master text styles</a:t>
            </a:r>
          </a:p>
          <a:p>
            <a:pPr lvl="1"/>
            <a:r>
              <a:rPr lang="fr-CA" noProof="0"/>
              <a:t>Second level</a:t>
            </a:r>
          </a:p>
          <a:p>
            <a:pPr lvl="2"/>
            <a:r>
              <a:rPr lang="fr-CA" noProof="0"/>
              <a:t>Third level</a:t>
            </a:r>
          </a:p>
          <a:p>
            <a:pPr lvl="3"/>
            <a:r>
              <a:rPr lang="fr-CA" noProof="0"/>
              <a:t>Fourth level</a:t>
            </a:r>
          </a:p>
          <a:p>
            <a:pPr lvl="4"/>
            <a:r>
              <a:rPr lang="fr-CA" noProof="0"/>
              <a:t>Fifth level</a:t>
            </a:r>
          </a:p>
          <a:p>
            <a:pPr lvl="5"/>
            <a:r>
              <a:rPr lang="fr-CA" noProof="0"/>
              <a:t>Sixth level</a:t>
            </a:r>
          </a:p>
        </p:txBody>
      </p:sp>
      <p:pic>
        <p:nvPicPr>
          <p:cNvPr id="9" name="Graphic 8">
            <a:extLst>
              <a:ext uri="{FF2B5EF4-FFF2-40B4-BE49-F238E27FC236}">
                <a16:creationId xmlns:a16="http://schemas.microsoft.com/office/drawing/2014/main" id="{03958B41-6867-4B51-B0B4-0500D40B02F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90186" y="5977406"/>
            <a:ext cx="1821777" cy="545239"/>
          </a:xfrm>
          <a:prstGeom prst="rect">
            <a:avLst/>
          </a:prstGeom>
        </p:spPr>
      </p:pic>
      <p:grpSp>
        <p:nvGrpSpPr>
          <p:cNvPr id="11" name="Group 10">
            <a:extLst>
              <a:ext uri="{FF2B5EF4-FFF2-40B4-BE49-F238E27FC236}">
                <a16:creationId xmlns:a16="http://schemas.microsoft.com/office/drawing/2014/main" id="{DEEF7B4A-912C-4BBD-B459-1A74A6419FBE}"/>
              </a:ext>
            </a:extLst>
          </p:cNvPr>
          <p:cNvGrpSpPr/>
          <p:nvPr userDrawn="1"/>
        </p:nvGrpSpPr>
        <p:grpSpPr>
          <a:xfrm>
            <a:off x="848918" y="4711743"/>
            <a:ext cx="774468" cy="1058497"/>
            <a:chOff x="10686026" y="803287"/>
            <a:chExt cx="774468" cy="1058497"/>
          </a:xfrm>
        </p:grpSpPr>
        <p:pic>
          <p:nvPicPr>
            <p:cNvPr id="13" name="Graphic 12">
              <a:extLst>
                <a:ext uri="{FF2B5EF4-FFF2-40B4-BE49-F238E27FC236}">
                  <a16:creationId xmlns:a16="http://schemas.microsoft.com/office/drawing/2014/main" id="{46160870-2E54-4880-97DB-D9FE528C6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86026" y="803287"/>
              <a:ext cx="774468" cy="774468"/>
            </a:xfrm>
            <a:prstGeom prst="rect">
              <a:avLst/>
            </a:prstGeom>
          </p:spPr>
        </p:pic>
        <p:sp>
          <p:nvSpPr>
            <p:cNvPr id="14" name="TextBox 13">
              <a:extLst>
                <a:ext uri="{FF2B5EF4-FFF2-40B4-BE49-F238E27FC236}">
                  <a16:creationId xmlns:a16="http://schemas.microsoft.com/office/drawing/2014/main" id="{606BDF1C-5BC3-4100-BE6F-098766129566}"/>
                </a:ext>
              </a:extLst>
            </p:cNvPr>
            <p:cNvSpPr txBox="1"/>
            <p:nvPr/>
          </p:nvSpPr>
          <p:spPr>
            <a:xfrm>
              <a:off x="10712201" y="1584785"/>
              <a:ext cx="722121" cy="276999"/>
            </a:xfrm>
            <a:prstGeom prst="rect">
              <a:avLst/>
            </a:prstGeom>
            <a:noFill/>
          </p:spPr>
          <p:txBody>
            <a:bodyPr wrap="none" rtlCol="0">
              <a:spAutoFit/>
            </a:bodyPr>
            <a:lstStyle/>
            <a:p>
              <a:pPr algn="ctr" rtl="0"/>
              <a:r>
                <a:rPr lang="fr-CA" sz="1200" noProof="0">
                  <a:solidFill>
                    <a:schemeClr val="bg1"/>
                  </a:solidFill>
                  <a:latin typeface="Avenir Next LT Pro Light" panose="020B0304020202020204" pitchFamily="34" charset="0"/>
                  <a:cs typeface="Calibri" panose="020F0502020204030204" pitchFamily="34" charset="0"/>
                </a:rPr>
                <a:t>Énergie</a:t>
              </a:r>
            </a:p>
          </p:txBody>
        </p:sp>
      </p:grpSp>
      <p:grpSp>
        <p:nvGrpSpPr>
          <p:cNvPr id="16" name="Group 15">
            <a:extLst>
              <a:ext uri="{FF2B5EF4-FFF2-40B4-BE49-F238E27FC236}">
                <a16:creationId xmlns:a16="http://schemas.microsoft.com/office/drawing/2014/main" id="{FEEFFC16-1657-4CD2-B40B-9D8C45072444}"/>
              </a:ext>
            </a:extLst>
          </p:cNvPr>
          <p:cNvGrpSpPr/>
          <p:nvPr userDrawn="1"/>
        </p:nvGrpSpPr>
        <p:grpSpPr>
          <a:xfrm>
            <a:off x="799112" y="774180"/>
            <a:ext cx="874085" cy="1048778"/>
            <a:chOff x="10636220" y="2013528"/>
            <a:chExt cx="874085" cy="1048778"/>
          </a:xfrm>
        </p:grpSpPr>
        <p:pic>
          <p:nvPicPr>
            <p:cNvPr id="17" name="Graphic 16">
              <a:extLst>
                <a:ext uri="{FF2B5EF4-FFF2-40B4-BE49-F238E27FC236}">
                  <a16:creationId xmlns:a16="http://schemas.microsoft.com/office/drawing/2014/main" id="{0A7B616A-3071-4761-B317-C198514E4B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86026" y="2013528"/>
              <a:ext cx="774468" cy="774468"/>
            </a:xfrm>
            <a:prstGeom prst="rect">
              <a:avLst/>
            </a:prstGeom>
          </p:spPr>
        </p:pic>
        <p:sp>
          <p:nvSpPr>
            <p:cNvPr id="18" name="TextBox 17">
              <a:extLst>
                <a:ext uri="{FF2B5EF4-FFF2-40B4-BE49-F238E27FC236}">
                  <a16:creationId xmlns:a16="http://schemas.microsoft.com/office/drawing/2014/main" id="{1D98558F-B77B-4175-9B73-D2C00D984A03}"/>
                </a:ext>
              </a:extLst>
            </p:cNvPr>
            <p:cNvSpPr txBox="1"/>
            <p:nvPr/>
          </p:nvSpPr>
          <p:spPr>
            <a:xfrm>
              <a:off x="10636220" y="2785307"/>
              <a:ext cx="874085" cy="276999"/>
            </a:xfrm>
            <a:prstGeom prst="rect">
              <a:avLst/>
            </a:prstGeom>
            <a:noFill/>
          </p:spPr>
          <p:txBody>
            <a:bodyPr wrap="none" rtlCol="0">
              <a:spAutoFit/>
            </a:bodyPr>
            <a:lstStyle/>
            <a:p>
              <a:pPr algn="ctr" rtl="0"/>
              <a:r>
                <a:rPr lang="fr-CA" sz="1200" noProof="0">
                  <a:solidFill>
                    <a:schemeClr val="bg1"/>
                  </a:solidFill>
                  <a:latin typeface="Avenir Next LT Pro Light" panose="020B0304020202020204" pitchFamily="34" charset="0"/>
                  <a:cs typeface="Calibri" panose="020F0502020204030204" pitchFamily="34" charset="0"/>
                </a:rPr>
                <a:t>Bâtiments</a:t>
              </a:r>
            </a:p>
          </p:txBody>
        </p:sp>
      </p:grpSp>
      <p:grpSp>
        <p:nvGrpSpPr>
          <p:cNvPr id="19" name="Group 18">
            <a:extLst>
              <a:ext uri="{FF2B5EF4-FFF2-40B4-BE49-F238E27FC236}">
                <a16:creationId xmlns:a16="http://schemas.microsoft.com/office/drawing/2014/main" id="{B0A2A59A-4D9F-449A-9666-C6F7FD77BD33}"/>
              </a:ext>
            </a:extLst>
          </p:cNvPr>
          <p:cNvGrpSpPr/>
          <p:nvPr userDrawn="1"/>
        </p:nvGrpSpPr>
        <p:grpSpPr>
          <a:xfrm>
            <a:off x="848918" y="2085797"/>
            <a:ext cx="774468" cy="1046089"/>
            <a:chOff x="10686026" y="3223769"/>
            <a:chExt cx="774468" cy="1046089"/>
          </a:xfrm>
        </p:grpSpPr>
        <p:pic>
          <p:nvPicPr>
            <p:cNvPr id="20" name="Graphic 19">
              <a:extLst>
                <a:ext uri="{FF2B5EF4-FFF2-40B4-BE49-F238E27FC236}">
                  <a16:creationId xmlns:a16="http://schemas.microsoft.com/office/drawing/2014/main" id="{61FFBB14-FD25-49EB-8F16-05013231008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686026" y="3223769"/>
              <a:ext cx="774468" cy="774468"/>
            </a:xfrm>
            <a:prstGeom prst="rect">
              <a:avLst/>
            </a:prstGeom>
          </p:spPr>
        </p:pic>
        <p:sp>
          <p:nvSpPr>
            <p:cNvPr id="21" name="TextBox 20">
              <a:extLst>
                <a:ext uri="{FF2B5EF4-FFF2-40B4-BE49-F238E27FC236}">
                  <a16:creationId xmlns:a16="http://schemas.microsoft.com/office/drawing/2014/main" id="{C69CD5F3-B96A-460A-9F94-3C73DF42283E}"/>
                </a:ext>
              </a:extLst>
            </p:cNvPr>
            <p:cNvSpPr txBox="1"/>
            <p:nvPr/>
          </p:nvSpPr>
          <p:spPr>
            <a:xfrm>
              <a:off x="10693991" y="3992859"/>
              <a:ext cx="758542" cy="276999"/>
            </a:xfrm>
            <a:prstGeom prst="rect">
              <a:avLst/>
            </a:prstGeom>
            <a:noFill/>
          </p:spPr>
          <p:txBody>
            <a:bodyPr wrap="none" rtlCol="0">
              <a:spAutoFit/>
            </a:bodyPr>
            <a:lstStyle/>
            <a:p>
              <a:pPr algn="ctr" rtl="0"/>
              <a:r>
                <a:rPr lang="fr-CA" sz="1200" noProof="0">
                  <a:solidFill>
                    <a:schemeClr val="bg1"/>
                  </a:solidFill>
                  <a:latin typeface="Avenir Next LT Pro Light" panose="020B0304020202020204" pitchFamily="34" charset="0"/>
                  <a:cs typeface="Calibri" panose="020F0502020204030204" pitchFamily="34" charset="0"/>
                </a:rPr>
                <a:t>Mobilité</a:t>
              </a:r>
            </a:p>
          </p:txBody>
        </p:sp>
      </p:grpSp>
      <p:grpSp>
        <p:nvGrpSpPr>
          <p:cNvPr id="22" name="Group 21">
            <a:extLst>
              <a:ext uri="{FF2B5EF4-FFF2-40B4-BE49-F238E27FC236}">
                <a16:creationId xmlns:a16="http://schemas.microsoft.com/office/drawing/2014/main" id="{970A2DD0-2717-443A-9DC3-B3A96A55AF28}"/>
              </a:ext>
            </a:extLst>
          </p:cNvPr>
          <p:cNvGrpSpPr/>
          <p:nvPr userDrawn="1"/>
        </p:nvGrpSpPr>
        <p:grpSpPr>
          <a:xfrm>
            <a:off x="840050" y="3394725"/>
            <a:ext cx="792205" cy="1054180"/>
            <a:chOff x="10677158" y="4434011"/>
            <a:chExt cx="792205" cy="1054180"/>
          </a:xfrm>
        </p:grpSpPr>
        <p:pic>
          <p:nvPicPr>
            <p:cNvPr id="23" name="Graphic 22">
              <a:extLst>
                <a:ext uri="{FF2B5EF4-FFF2-40B4-BE49-F238E27FC236}">
                  <a16:creationId xmlns:a16="http://schemas.microsoft.com/office/drawing/2014/main" id="{82D95835-F0FD-4321-80D3-54EFF20F36B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686026" y="4434011"/>
              <a:ext cx="774468" cy="774468"/>
            </a:xfrm>
            <a:prstGeom prst="rect">
              <a:avLst/>
            </a:prstGeom>
          </p:spPr>
        </p:pic>
        <p:sp>
          <p:nvSpPr>
            <p:cNvPr id="24" name="TextBox 23">
              <a:extLst>
                <a:ext uri="{FF2B5EF4-FFF2-40B4-BE49-F238E27FC236}">
                  <a16:creationId xmlns:a16="http://schemas.microsoft.com/office/drawing/2014/main" id="{778AB23A-FF62-4BF2-B4A5-85DB6B11E904}"/>
                </a:ext>
              </a:extLst>
            </p:cNvPr>
            <p:cNvSpPr txBox="1"/>
            <p:nvPr/>
          </p:nvSpPr>
          <p:spPr>
            <a:xfrm>
              <a:off x="10677158" y="5211192"/>
              <a:ext cx="792205" cy="276999"/>
            </a:xfrm>
            <a:prstGeom prst="rect">
              <a:avLst/>
            </a:prstGeom>
            <a:noFill/>
          </p:spPr>
          <p:txBody>
            <a:bodyPr wrap="none" rtlCol="0">
              <a:spAutoFit/>
            </a:bodyPr>
            <a:lstStyle/>
            <a:p>
              <a:pPr algn="ctr" rtl="0"/>
              <a:r>
                <a:rPr lang="fr-CA" sz="1200" noProof="0">
                  <a:solidFill>
                    <a:schemeClr val="bg1"/>
                  </a:solidFill>
                  <a:latin typeface="Avenir Next LT Pro Light" panose="020B0304020202020204" pitchFamily="34" charset="0"/>
                  <a:cs typeface="Calibri" panose="020F0502020204030204" pitchFamily="34" charset="0"/>
                </a:rPr>
                <a:t>Industrie</a:t>
              </a:r>
            </a:p>
          </p:txBody>
        </p:sp>
      </p:grpSp>
    </p:spTree>
    <p:extLst>
      <p:ext uri="{BB962C8B-B14F-4D97-AF65-F5344CB8AC3E}">
        <p14:creationId xmlns:p14="http://schemas.microsoft.com/office/powerpoint/2010/main" val="3520423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e cercle bleu">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8ED27CC-0B33-4FE1-A057-FB28F1AD0B44}"/>
              </a:ext>
            </a:extLst>
          </p:cNvPr>
          <p:cNvGraphicFramePr>
            <a:graphicFrameLocks noChangeAspect="1"/>
          </p:cNvGraphicFramePr>
          <p:nvPr userDrawn="1">
            <p:custDataLst>
              <p:tags r:id="rId1"/>
            </p:custDataLst>
            <p:extLst>
              <p:ext uri="{D42A27DB-BD31-4B8C-83A1-F6EECF244321}">
                <p14:modId xmlns:p14="http://schemas.microsoft.com/office/powerpoint/2010/main" val="8255950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425" imgH="426" progId="TCLayout.ActiveDocument.1">
                  <p:embed/>
                </p:oleObj>
              </mc:Choice>
              <mc:Fallback>
                <p:oleObj name="Diapositive think-cell" r:id="rId3" imgW="425" imgH="426" progId="TCLayout.ActiveDocument.1">
                  <p:embed/>
                  <p:pic>
                    <p:nvPicPr>
                      <p:cNvPr id="4" name="Object 3" hidden="1">
                        <a:extLst>
                          <a:ext uri="{FF2B5EF4-FFF2-40B4-BE49-F238E27FC236}">
                            <a16:creationId xmlns:a16="http://schemas.microsoft.com/office/drawing/2014/main" id="{C8ED27CC-0B33-4FE1-A057-FB28F1AD0B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reeform: Shape 10">
            <a:extLst>
              <a:ext uri="{FF2B5EF4-FFF2-40B4-BE49-F238E27FC236}">
                <a16:creationId xmlns:a16="http://schemas.microsoft.com/office/drawing/2014/main" id="{BD3FDF62-C4E9-4B22-B0F3-C46DDBB2AECB}"/>
              </a:ext>
            </a:extLst>
          </p:cNvPr>
          <p:cNvSpPr/>
          <p:nvPr userDrawn="1"/>
        </p:nvSpPr>
        <p:spPr>
          <a:xfrm>
            <a:off x="0" y="0"/>
            <a:ext cx="4133631" cy="6858000"/>
          </a:xfrm>
          <a:custGeom>
            <a:avLst/>
            <a:gdLst>
              <a:gd name="connsiteX0" fmla="*/ 0 w 4133631"/>
              <a:gd name="connsiteY0" fmla="*/ 0 h 6858000"/>
              <a:gd name="connsiteX1" fmla="*/ 2031574 w 4133631"/>
              <a:gd name="connsiteY1" fmla="*/ 0 h 6858000"/>
              <a:gd name="connsiteX2" fmla="*/ 2085125 w 4133631"/>
              <a:gd name="connsiteY2" fmla="*/ 34388 h 6858000"/>
              <a:gd name="connsiteX3" fmla="*/ 4133631 w 4133631"/>
              <a:gd name="connsiteY3" fmla="*/ 3893620 h 6858000"/>
              <a:gd name="connsiteX4" fmla="*/ 3072644 w 4133631"/>
              <a:gd name="connsiteY4" fmla="*/ 6854044 h 6858000"/>
              <a:gd name="connsiteX5" fmla="*/ 3069223 w 4133631"/>
              <a:gd name="connsiteY5" fmla="*/ 6858000 h 6858000"/>
              <a:gd name="connsiteX6" fmla="*/ 0 w 413363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631" h="6858000">
                <a:moveTo>
                  <a:pt x="0" y="0"/>
                </a:moveTo>
                <a:lnTo>
                  <a:pt x="2031574" y="0"/>
                </a:lnTo>
                <a:lnTo>
                  <a:pt x="2085125" y="34388"/>
                </a:lnTo>
                <a:cubicBezTo>
                  <a:pt x="3321047" y="870759"/>
                  <a:pt x="4133631" y="2287136"/>
                  <a:pt x="4133631" y="3893620"/>
                </a:cubicBezTo>
                <a:cubicBezTo>
                  <a:pt x="4133631" y="5018159"/>
                  <a:pt x="3735465" y="6049546"/>
                  <a:pt x="3072644" y="6854044"/>
                </a:cubicBezTo>
                <a:lnTo>
                  <a:pt x="3069223" y="6858000"/>
                </a:lnTo>
                <a:lnTo>
                  <a:pt x="0" y="6858000"/>
                </a:lnTo>
                <a:close/>
              </a:path>
            </a:pathLst>
          </a:custGeom>
          <a:gradFill flip="none" rotWithShape="1">
            <a:gsLst>
              <a:gs pos="35000">
                <a:schemeClr val="accent1"/>
              </a:gs>
              <a:gs pos="100000">
                <a:srgbClr val="57B9E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a:p>
        </p:txBody>
      </p:sp>
      <p:sp>
        <p:nvSpPr>
          <p:cNvPr id="32" name="Freeform: Shape 31">
            <a:extLst>
              <a:ext uri="{FF2B5EF4-FFF2-40B4-BE49-F238E27FC236}">
                <a16:creationId xmlns:a16="http://schemas.microsoft.com/office/drawing/2014/main" id="{70193A98-E4F5-4562-8E70-73711C009DAA}"/>
              </a:ext>
            </a:extLst>
          </p:cNvPr>
          <p:cNvSpPr/>
          <p:nvPr userDrawn="1"/>
        </p:nvSpPr>
        <p:spPr>
          <a:xfrm>
            <a:off x="2234337" y="0"/>
            <a:ext cx="2108016" cy="6861981"/>
          </a:xfrm>
          <a:custGeom>
            <a:avLst/>
            <a:gdLst>
              <a:gd name="connsiteX0" fmla="*/ 0 w 4921857"/>
              <a:gd name="connsiteY0" fmla="*/ 0 h 6873767"/>
              <a:gd name="connsiteX1" fmla="*/ 2813841 w 4921857"/>
              <a:gd name="connsiteY1" fmla="*/ 0 h 6873767"/>
              <a:gd name="connsiteX2" fmla="*/ 2867543 w 4921857"/>
              <a:gd name="connsiteY2" fmla="*/ 34428 h 6873767"/>
              <a:gd name="connsiteX3" fmla="*/ 4921857 w 4921857"/>
              <a:gd name="connsiteY3" fmla="*/ 3898129 h 6873767"/>
              <a:gd name="connsiteX4" fmla="*/ 3857862 w 4921857"/>
              <a:gd name="connsiteY4" fmla="*/ 6861981 h 6873767"/>
              <a:gd name="connsiteX5" fmla="*/ 3847653 w 4921857"/>
              <a:gd name="connsiteY5" fmla="*/ 6873767 h 6873767"/>
              <a:gd name="connsiteX6" fmla="*/ 0 w 4921857"/>
              <a:gd name="connsiteY6" fmla="*/ 6873767 h 6873767"/>
              <a:gd name="connsiteX0" fmla="*/ 0 w 4921857"/>
              <a:gd name="connsiteY0" fmla="*/ 6873767 h 6873767"/>
              <a:gd name="connsiteX1" fmla="*/ 2813841 w 4921857"/>
              <a:gd name="connsiteY1" fmla="*/ 0 h 6873767"/>
              <a:gd name="connsiteX2" fmla="*/ 2867543 w 4921857"/>
              <a:gd name="connsiteY2" fmla="*/ 34428 h 6873767"/>
              <a:gd name="connsiteX3" fmla="*/ 4921857 w 4921857"/>
              <a:gd name="connsiteY3" fmla="*/ 3898129 h 6873767"/>
              <a:gd name="connsiteX4" fmla="*/ 3857862 w 4921857"/>
              <a:gd name="connsiteY4" fmla="*/ 6861981 h 6873767"/>
              <a:gd name="connsiteX5" fmla="*/ 3847653 w 4921857"/>
              <a:gd name="connsiteY5" fmla="*/ 6873767 h 6873767"/>
              <a:gd name="connsiteX6" fmla="*/ 0 w 4921857"/>
              <a:gd name="connsiteY6" fmla="*/ 6873767 h 6873767"/>
              <a:gd name="connsiteX0" fmla="*/ 1033812 w 2108016"/>
              <a:gd name="connsiteY0" fmla="*/ 6873767 h 6873767"/>
              <a:gd name="connsiteX1" fmla="*/ 0 w 2108016"/>
              <a:gd name="connsiteY1" fmla="*/ 0 h 6873767"/>
              <a:gd name="connsiteX2" fmla="*/ 53702 w 2108016"/>
              <a:gd name="connsiteY2" fmla="*/ 34428 h 6873767"/>
              <a:gd name="connsiteX3" fmla="*/ 2108016 w 2108016"/>
              <a:gd name="connsiteY3" fmla="*/ 3898129 h 6873767"/>
              <a:gd name="connsiteX4" fmla="*/ 1044021 w 2108016"/>
              <a:gd name="connsiteY4" fmla="*/ 6861981 h 6873767"/>
              <a:gd name="connsiteX5" fmla="*/ 1033812 w 2108016"/>
              <a:gd name="connsiteY5" fmla="*/ 6873767 h 6873767"/>
              <a:gd name="connsiteX0" fmla="*/ 0 w 2108016"/>
              <a:gd name="connsiteY0" fmla="*/ 0 h 6965207"/>
              <a:gd name="connsiteX1" fmla="*/ 53702 w 2108016"/>
              <a:gd name="connsiteY1" fmla="*/ 34428 h 6965207"/>
              <a:gd name="connsiteX2" fmla="*/ 2108016 w 2108016"/>
              <a:gd name="connsiteY2" fmla="*/ 3898129 h 6965207"/>
              <a:gd name="connsiteX3" fmla="*/ 1044021 w 2108016"/>
              <a:gd name="connsiteY3" fmla="*/ 6861981 h 6965207"/>
              <a:gd name="connsiteX4" fmla="*/ 1125252 w 2108016"/>
              <a:gd name="connsiteY4" fmla="*/ 6965207 h 6965207"/>
              <a:gd name="connsiteX0" fmla="*/ 0 w 2108016"/>
              <a:gd name="connsiteY0" fmla="*/ 0 h 6861981"/>
              <a:gd name="connsiteX1" fmla="*/ 53702 w 2108016"/>
              <a:gd name="connsiteY1" fmla="*/ 34428 h 6861981"/>
              <a:gd name="connsiteX2" fmla="*/ 2108016 w 2108016"/>
              <a:gd name="connsiteY2" fmla="*/ 3898129 h 6861981"/>
              <a:gd name="connsiteX3" fmla="*/ 1044021 w 2108016"/>
              <a:gd name="connsiteY3" fmla="*/ 6861981 h 6861981"/>
            </a:gdLst>
            <a:ahLst/>
            <a:cxnLst>
              <a:cxn ang="0">
                <a:pos x="connsiteX0" y="connsiteY0"/>
              </a:cxn>
              <a:cxn ang="0">
                <a:pos x="connsiteX1" y="connsiteY1"/>
              </a:cxn>
              <a:cxn ang="0">
                <a:pos x="connsiteX2" y="connsiteY2"/>
              </a:cxn>
              <a:cxn ang="0">
                <a:pos x="connsiteX3" y="connsiteY3"/>
              </a:cxn>
            </a:cxnLst>
            <a:rect l="l" t="t" r="r" b="b"/>
            <a:pathLst>
              <a:path w="2108016" h="6861981">
                <a:moveTo>
                  <a:pt x="0" y="0"/>
                </a:moveTo>
                <a:lnTo>
                  <a:pt x="53702" y="34428"/>
                </a:lnTo>
                <a:cubicBezTo>
                  <a:pt x="1293128" y="871767"/>
                  <a:pt x="2108016" y="2289785"/>
                  <a:pt x="2108016" y="3898129"/>
                </a:cubicBezTo>
                <a:cubicBezTo>
                  <a:pt x="2108016" y="5023970"/>
                  <a:pt x="1708721" y="6056551"/>
                  <a:pt x="1044021" y="6861981"/>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a:p>
        </p:txBody>
      </p:sp>
      <p:sp>
        <p:nvSpPr>
          <p:cNvPr id="12" name="Title 1">
            <a:extLst>
              <a:ext uri="{FF2B5EF4-FFF2-40B4-BE49-F238E27FC236}">
                <a16:creationId xmlns:a16="http://schemas.microsoft.com/office/drawing/2014/main" id="{215E1BBC-F212-4723-98AC-031B0870B6A2}"/>
              </a:ext>
            </a:extLst>
          </p:cNvPr>
          <p:cNvSpPr txBox="1">
            <a:spLocks/>
          </p:cNvSpPr>
          <p:nvPr userDrawn="1"/>
        </p:nvSpPr>
        <p:spPr>
          <a:xfrm>
            <a:off x="776932" y="3389586"/>
            <a:ext cx="3749348" cy="8309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pPr rtl="0"/>
            <a:endParaRPr lang="fr-CA">
              <a:solidFill>
                <a:schemeClr val="accent1"/>
              </a:solidFill>
            </a:endParaRPr>
          </a:p>
        </p:txBody>
      </p:sp>
      <p:sp>
        <p:nvSpPr>
          <p:cNvPr id="15" name="Title 1">
            <a:extLst>
              <a:ext uri="{FF2B5EF4-FFF2-40B4-BE49-F238E27FC236}">
                <a16:creationId xmlns:a16="http://schemas.microsoft.com/office/drawing/2014/main" id="{657F6AC8-5FD9-47A0-8E85-9576F0CD853F}"/>
              </a:ext>
            </a:extLst>
          </p:cNvPr>
          <p:cNvSpPr>
            <a:spLocks noGrp="1"/>
          </p:cNvSpPr>
          <p:nvPr>
            <p:ph type="title"/>
          </p:nvPr>
        </p:nvSpPr>
        <p:spPr>
          <a:xfrm>
            <a:off x="695326" y="1990650"/>
            <a:ext cx="2520949" cy="287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fr-CA"/>
              <a:t>Click to </a:t>
            </a:r>
            <a:r>
              <a:rPr lang="fr-CA" err="1"/>
              <a:t>edit</a:t>
            </a:r>
            <a:r>
              <a:rPr lang="fr-CA"/>
              <a:t> Master </a:t>
            </a:r>
            <a:r>
              <a:rPr lang="fr-CA" err="1"/>
              <a:t>title</a:t>
            </a:r>
            <a:r>
              <a:rPr lang="fr-CA"/>
              <a:t> style</a:t>
            </a:r>
          </a:p>
        </p:txBody>
      </p:sp>
      <p:sp>
        <p:nvSpPr>
          <p:cNvPr id="10" name="TextBox 9">
            <a:extLst>
              <a:ext uri="{FF2B5EF4-FFF2-40B4-BE49-F238E27FC236}">
                <a16:creationId xmlns:a16="http://schemas.microsoft.com/office/drawing/2014/main" id="{928FA206-FE45-41D6-9734-B0EFA678F336}"/>
              </a:ext>
            </a:extLst>
          </p:cNvPr>
          <p:cNvSpPr txBox="1"/>
          <p:nvPr userDrawn="1"/>
        </p:nvSpPr>
        <p:spPr>
          <a:xfrm flipH="1">
            <a:off x="11865428" y="6570000"/>
            <a:ext cx="326571" cy="288000"/>
          </a:xfrm>
          <a:prstGeom prst="rect">
            <a:avLst/>
          </a:prstGeom>
          <a:noFill/>
        </p:spPr>
        <p:txBody>
          <a:bodyPr wrap="square" lIns="72000" tIns="72000" rIns="72000" bIns="72000" rtlCol="0" anchor="ctr" anchorCtr="0">
            <a:noAutofit/>
          </a:bodyPr>
          <a:lstStyle/>
          <a:p>
            <a:pPr algn="ctr"/>
            <a:fld id="{6079AD7C-114F-40FA-909E-6F7C974EA113}" type="slidenum">
              <a:rPr lang="en-CA" sz="1000" smtClean="0">
                <a:solidFill>
                  <a:schemeClr val="tx2">
                    <a:lumMod val="50000"/>
                    <a:lumOff val="50000"/>
                  </a:schemeClr>
                </a:solidFill>
              </a:rPr>
              <a:pPr algn="ctr"/>
              <a:t>‹#›</a:t>
            </a:fld>
            <a:endParaRPr lang="en-CA" sz="1200">
              <a:solidFill>
                <a:schemeClr val="tx2">
                  <a:lumMod val="50000"/>
                  <a:lumOff val="50000"/>
                </a:schemeClr>
              </a:solidFill>
            </a:endParaRPr>
          </a:p>
        </p:txBody>
      </p:sp>
      <p:sp>
        <p:nvSpPr>
          <p:cNvPr id="9" name="Text Placeholder 2">
            <a:extLst>
              <a:ext uri="{FF2B5EF4-FFF2-40B4-BE49-F238E27FC236}">
                <a16:creationId xmlns:a16="http://schemas.microsoft.com/office/drawing/2014/main" id="{5C9531C6-31EA-4709-B63A-E25BE3842554}"/>
              </a:ext>
            </a:extLst>
          </p:cNvPr>
          <p:cNvSpPr>
            <a:spLocks noGrp="1"/>
          </p:cNvSpPr>
          <p:nvPr>
            <p:ph idx="16"/>
          </p:nvPr>
        </p:nvSpPr>
        <p:spPr>
          <a:xfrm>
            <a:off x="5051425" y="981075"/>
            <a:ext cx="5797550" cy="4970792"/>
          </a:xfrm>
          <a:prstGeom prst="rect">
            <a:avLst/>
          </a:prstGeom>
        </p:spPr>
        <p:txBody>
          <a:bodyPr vert="horz" lIns="0" tIns="72000" rIns="0" bIns="72000" rtlCol="0">
            <a:noAutofit/>
          </a:bodyPr>
          <a:lstStyle>
            <a:lvl1pPr marL="0" indent="0">
              <a:lnSpc>
                <a:spcPct val="110000"/>
              </a:lnSpc>
              <a:spcBef>
                <a:spcPts val="1800"/>
              </a:spcBef>
              <a:spcAft>
                <a:spcPts val="600"/>
              </a:spcAft>
              <a:buClr>
                <a:schemeClr val="accent1"/>
              </a:buClr>
              <a:buFont typeface="Arial" panose="020B0604020202020204" pitchFamily="34" charset="0"/>
              <a:buNone/>
              <a:defRPr lang="en-US" sz="1800" b="1" kern="1200" dirty="0">
                <a:solidFill>
                  <a:schemeClr val="accent1"/>
                </a:solidFill>
                <a:latin typeface="+mn-lt"/>
                <a:ea typeface="+mn-ea"/>
                <a:cs typeface="+mn-cs"/>
              </a:defRPr>
            </a:lvl1pPr>
            <a:lvl2pPr marL="360000" indent="-180000" defTabSz="777875">
              <a:lnSpc>
                <a:spcPct val="110000"/>
              </a:lnSpc>
              <a:spcBef>
                <a:spcPts val="600"/>
              </a:spcBef>
              <a:spcAft>
                <a:spcPts val="600"/>
              </a:spcAft>
              <a:buClr>
                <a:schemeClr val="accent1"/>
              </a:buClr>
              <a:defRPr lang="en-US" sz="1600" dirty="0">
                <a:solidFill>
                  <a:schemeClr val="tx2">
                    <a:lumMod val="90000"/>
                    <a:lumOff val="10000"/>
                  </a:schemeClr>
                </a:solidFill>
              </a:defRPr>
            </a:lvl2pPr>
            <a:lvl3pPr marL="864000" indent="-180000" defTabSz="777875">
              <a:lnSpc>
                <a:spcPct val="110000"/>
              </a:lnSpc>
              <a:spcBef>
                <a:spcPts val="0"/>
              </a:spcBef>
              <a:spcAft>
                <a:spcPts val="600"/>
              </a:spcAft>
              <a:buClr>
                <a:schemeClr val="accent1"/>
              </a:buClr>
              <a:defRPr lang="en-US" sz="1400" dirty="0">
                <a:solidFill>
                  <a:schemeClr val="tx2">
                    <a:lumMod val="90000"/>
                    <a:lumOff val="10000"/>
                  </a:schemeClr>
                </a:solidFill>
              </a:defRPr>
            </a:lvl3pPr>
            <a:lvl4pPr marL="1296000" indent="-180000" defTabSz="777875">
              <a:lnSpc>
                <a:spcPct val="110000"/>
              </a:lnSpc>
              <a:spcBef>
                <a:spcPts val="0"/>
              </a:spcBef>
              <a:spcAft>
                <a:spcPts val="600"/>
              </a:spcAft>
              <a:buClr>
                <a:schemeClr val="accent1"/>
              </a:buClr>
              <a:defRPr lang="en-US" sz="1200" i="1" dirty="0">
                <a:solidFill>
                  <a:schemeClr val="tx2">
                    <a:lumMod val="90000"/>
                    <a:lumOff val="10000"/>
                  </a:schemeClr>
                </a:solidFill>
              </a:defRPr>
            </a:lvl4pPr>
            <a:lvl5pPr marL="1728000" indent="-180000" defTabSz="777875">
              <a:lnSpc>
                <a:spcPct val="110000"/>
              </a:lnSpc>
              <a:spcBef>
                <a:spcPts val="0"/>
              </a:spcBef>
              <a:spcAft>
                <a:spcPts val="600"/>
              </a:spcAft>
              <a:buClr>
                <a:schemeClr val="accent1"/>
              </a:buClr>
              <a:defRPr lang="en-CA" sz="1100" dirty="0">
                <a:solidFill>
                  <a:schemeClr val="tx2">
                    <a:lumMod val="90000"/>
                    <a:lumOff val="10000"/>
                  </a:schemeClr>
                </a:solidFill>
              </a:defRPr>
            </a:lvl5pPr>
            <a:lvl6pPr marL="2088000" indent="-180000">
              <a:lnSpc>
                <a:spcPct val="110000"/>
              </a:lnSpc>
              <a:spcBef>
                <a:spcPts val="0"/>
              </a:spcBef>
              <a:defRPr lang="en-CA" sz="1050" kern="1200" dirty="0">
                <a:solidFill>
                  <a:schemeClr val="tx2">
                    <a:lumMod val="90000"/>
                    <a:lumOff val="10000"/>
                  </a:schemeClr>
                </a:solidFill>
                <a:latin typeface="+mn-lt"/>
                <a:ea typeface="+mn-ea"/>
                <a:cs typeface="+mn-cs"/>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endParaRPr lang="en-CA"/>
          </a:p>
        </p:txBody>
      </p:sp>
    </p:spTree>
    <p:extLst>
      <p:ext uri="{BB962C8B-B14F-4D97-AF65-F5344CB8AC3E}">
        <p14:creationId xmlns:p14="http://schemas.microsoft.com/office/powerpoint/2010/main" val="1545632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e cercle gri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B4DFAE6-FA23-4DC9-B748-872616D04ED0}"/>
              </a:ext>
            </a:extLst>
          </p:cNvPr>
          <p:cNvGraphicFramePr>
            <a:graphicFrameLocks noChangeAspect="1"/>
          </p:cNvGraphicFramePr>
          <p:nvPr userDrawn="1">
            <p:custDataLst>
              <p:tags r:id="rId1"/>
            </p:custDataLst>
            <p:extLst>
              <p:ext uri="{D42A27DB-BD31-4B8C-83A1-F6EECF244321}">
                <p14:modId xmlns:p14="http://schemas.microsoft.com/office/powerpoint/2010/main" val="5144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425" imgH="426" progId="TCLayout.ActiveDocument.1">
                  <p:embed/>
                </p:oleObj>
              </mc:Choice>
              <mc:Fallback>
                <p:oleObj name="Diapositive think-cell" r:id="rId3" imgW="425" imgH="426" progId="TCLayout.ActiveDocument.1">
                  <p:embed/>
                  <p:pic>
                    <p:nvPicPr>
                      <p:cNvPr id="2" name="Object 1" hidden="1">
                        <a:extLst>
                          <a:ext uri="{FF2B5EF4-FFF2-40B4-BE49-F238E27FC236}">
                            <a16:creationId xmlns:a16="http://schemas.microsoft.com/office/drawing/2014/main" id="{7B4DFAE6-FA23-4DC9-B748-872616D04E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Freeform: Shape 31">
            <a:extLst>
              <a:ext uri="{FF2B5EF4-FFF2-40B4-BE49-F238E27FC236}">
                <a16:creationId xmlns:a16="http://schemas.microsoft.com/office/drawing/2014/main" id="{70193A98-E4F5-4562-8E70-73711C009DAA}"/>
              </a:ext>
            </a:extLst>
          </p:cNvPr>
          <p:cNvSpPr/>
          <p:nvPr userDrawn="1"/>
        </p:nvSpPr>
        <p:spPr>
          <a:xfrm>
            <a:off x="2234337" y="0"/>
            <a:ext cx="2108016" cy="6861981"/>
          </a:xfrm>
          <a:custGeom>
            <a:avLst/>
            <a:gdLst>
              <a:gd name="connsiteX0" fmla="*/ 0 w 4921857"/>
              <a:gd name="connsiteY0" fmla="*/ 0 h 6873767"/>
              <a:gd name="connsiteX1" fmla="*/ 2813841 w 4921857"/>
              <a:gd name="connsiteY1" fmla="*/ 0 h 6873767"/>
              <a:gd name="connsiteX2" fmla="*/ 2867543 w 4921857"/>
              <a:gd name="connsiteY2" fmla="*/ 34428 h 6873767"/>
              <a:gd name="connsiteX3" fmla="*/ 4921857 w 4921857"/>
              <a:gd name="connsiteY3" fmla="*/ 3898129 h 6873767"/>
              <a:gd name="connsiteX4" fmla="*/ 3857862 w 4921857"/>
              <a:gd name="connsiteY4" fmla="*/ 6861981 h 6873767"/>
              <a:gd name="connsiteX5" fmla="*/ 3847653 w 4921857"/>
              <a:gd name="connsiteY5" fmla="*/ 6873767 h 6873767"/>
              <a:gd name="connsiteX6" fmla="*/ 0 w 4921857"/>
              <a:gd name="connsiteY6" fmla="*/ 6873767 h 6873767"/>
              <a:gd name="connsiteX0" fmla="*/ 0 w 4921857"/>
              <a:gd name="connsiteY0" fmla="*/ 6873767 h 6873767"/>
              <a:gd name="connsiteX1" fmla="*/ 2813841 w 4921857"/>
              <a:gd name="connsiteY1" fmla="*/ 0 h 6873767"/>
              <a:gd name="connsiteX2" fmla="*/ 2867543 w 4921857"/>
              <a:gd name="connsiteY2" fmla="*/ 34428 h 6873767"/>
              <a:gd name="connsiteX3" fmla="*/ 4921857 w 4921857"/>
              <a:gd name="connsiteY3" fmla="*/ 3898129 h 6873767"/>
              <a:gd name="connsiteX4" fmla="*/ 3857862 w 4921857"/>
              <a:gd name="connsiteY4" fmla="*/ 6861981 h 6873767"/>
              <a:gd name="connsiteX5" fmla="*/ 3847653 w 4921857"/>
              <a:gd name="connsiteY5" fmla="*/ 6873767 h 6873767"/>
              <a:gd name="connsiteX6" fmla="*/ 0 w 4921857"/>
              <a:gd name="connsiteY6" fmla="*/ 6873767 h 6873767"/>
              <a:gd name="connsiteX0" fmla="*/ 1033812 w 2108016"/>
              <a:gd name="connsiteY0" fmla="*/ 6873767 h 6873767"/>
              <a:gd name="connsiteX1" fmla="*/ 0 w 2108016"/>
              <a:gd name="connsiteY1" fmla="*/ 0 h 6873767"/>
              <a:gd name="connsiteX2" fmla="*/ 53702 w 2108016"/>
              <a:gd name="connsiteY2" fmla="*/ 34428 h 6873767"/>
              <a:gd name="connsiteX3" fmla="*/ 2108016 w 2108016"/>
              <a:gd name="connsiteY3" fmla="*/ 3898129 h 6873767"/>
              <a:gd name="connsiteX4" fmla="*/ 1044021 w 2108016"/>
              <a:gd name="connsiteY4" fmla="*/ 6861981 h 6873767"/>
              <a:gd name="connsiteX5" fmla="*/ 1033812 w 2108016"/>
              <a:gd name="connsiteY5" fmla="*/ 6873767 h 6873767"/>
              <a:gd name="connsiteX0" fmla="*/ 0 w 2108016"/>
              <a:gd name="connsiteY0" fmla="*/ 0 h 6965207"/>
              <a:gd name="connsiteX1" fmla="*/ 53702 w 2108016"/>
              <a:gd name="connsiteY1" fmla="*/ 34428 h 6965207"/>
              <a:gd name="connsiteX2" fmla="*/ 2108016 w 2108016"/>
              <a:gd name="connsiteY2" fmla="*/ 3898129 h 6965207"/>
              <a:gd name="connsiteX3" fmla="*/ 1044021 w 2108016"/>
              <a:gd name="connsiteY3" fmla="*/ 6861981 h 6965207"/>
              <a:gd name="connsiteX4" fmla="*/ 1125252 w 2108016"/>
              <a:gd name="connsiteY4" fmla="*/ 6965207 h 6965207"/>
              <a:gd name="connsiteX0" fmla="*/ 0 w 2108016"/>
              <a:gd name="connsiteY0" fmla="*/ 0 h 6861981"/>
              <a:gd name="connsiteX1" fmla="*/ 53702 w 2108016"/>
              <a:gd name="connsiteY1" fmla="*/ 34428 h 6861981"/>
              <a:gd name="connsiteX2" fmla="*/ 2108016 w 2108016"/>
              <a:gd name="connsiteY2" fmla="*/ 3898129 h 6861981"/>
              <a:gd name="connsiteX3" fmla="*/ 1044021 w 2108016"/>
              <a:gd name="connsiteY3" fmla="*/ 6861981 h 6861981"/>
            </a:gdLst>
            <a:ahLst/>
            <a:cxnLst>
              <a:cxn ang="0">
                <a:pos x="connsiteX0" y="connsiteY0"/>
              </a:cxn>
              <a:cxn ang="0">
                <a:pos x="connsiteX1" y="connsiteY1"/>
              </a:cxn>
              <a:cxn ang="0">
                <a:pos x="connsiteX2" y="connsiteY2"/>
              </a:cxn>
              <a:cxn ang="0">
                <a:pos x="connsiteX3" y="connsiteY3"/>
              </a:cxn>
            </a:cxnLst>
            <a:rect l="l" t="t" r="r" b="b"/>
            <a:pathLst>
              <a:path w="2108016" h="6861981">
                <a:moveTo>
                  <a:pt x="0" y="0"/>
                </a:moveTo>
                <a:lnTo>
                  <a:pt x="53702" y="34428"/>
                </a:lnTo>
                <a:cubicBezTo>
                  <a:pt x="1293128" y="871767"/>
                  <a:pt x="2108016" y="2289785"/>
                  <a:pt x="2108016" y="3898129"/>
                </a:cubicBezTo>
                <a:cubicBezTo>
                  <a:pt x="2108016" y="5023970"/>
                  <a:pt x="1708721" y="6056551"/>
                  <a:pt x="1044021" y="6861981"/>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a:p>
        </p:txBody>
      </p:sp>
      <p:sp>
        <p:nvSpPr>
          <p:cNvPr id="34" name="Freeform: Shape 33">
            <a:extLst>
              <a:ext uri="{FF2B5EF4-FFF2-40B4-BE49-F238E27FC236}">
                <a16:creationId xmlns:a16="http://schemas.microsoft.com/office/drawing/2014/main" id="{4E4C07D9-1193-45A9-9695-E8BC3F7C3563}"/>
              </a:ext>
            </a:extLst>
          </p:cNvPr>
          <p:cNvSpPr/>
          <p:nvPr userDrawn="1"/>
        </p:nvSpPr>
        <p:spPr>
          <a:xfrm>
            <a:off x="0" y="0"/>
            <a:ext cx="4133631" cy="6858000"/>
          </a:xfrm>
          <a:custGeom>
            <a:avLst/>
            <a:gdLst>
              <a:gd name="connsiteX0" fmla="*/ 0 w 4133631"/>
              <a:gd name="connsiteY0" fmla="*/ 0 h 6858000"/>
              <a:gd name="connsiteX1" fmla="*/ 2031574 w 4133631"/>
              <a:gd name="connsiteY1" fmla="*/ 0 h 6858000"/>
              <a:gd name="connsiteX2" fmla="*/ 2085125 w 4133631"/>
              <a:gd name="connsiteY2" fmla="*/ 34388 h 6858000"/>
              <a:gd name="connsiteX3" fmla="*/ 4133631 w 4133631"/>
              <a:gd name="connsiteY3" fmla="*/ 3893620 h 6858000"/>
              <a:gd name="connsiteX4" fmla="*/ 3072644 w 4133631"/>
              <a:gd name="connsiteY4" fmla="*/ 6854044 h 6858000"/>
              <a:gd name="connsiteX5" fmla="*/ 3069223 w 4133631"/>
              <a:gd name="connsiteY5" fmla="*/ 6858000 h 6858000"/>
              <a:gd name="connsiteX6" fmla="*/ 0 w 413363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631" h="6858000">
                <a:moveTo>
                  <a:pt x="0" y="0"/>
                </a:moveTo>
                <a:lnTo>
                  <a:pt x="2031574" y="0"/>
                </a:lnTo>
                <a:lnTo>
                  <a:pt x="2085125" y="34388"/>
                </a:lnTo>
                <a:cubicBezTo>
                  <a:pt x="3321047" y="870759"/>
                  <a:pt x="4133631" y="2287136"/>
                  <a:pt x="4133631" y="3893620"/>
                </a:cubicBezTo>
                <a:cubicBezTo>
                  <a:pt x="4133631" y="5018159"/>
                  <a:pt x="3735465" y="6049546"/>
                  <a:pt x="3072644" y="6854044"/>
                </a:cubicBezTo>
                <a:lnTo>
                  <a:pt x="3069223" y="6858000"/>
                </a:lnTo>
                <a:lnTo>
                  <a:pt x="0" y="68580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a:p>
        </p:txBody>
      </p:sp>
      <p:sp>
        <p:nvSpPr>
          <p:cNvPr id="12" name="Title 1">
            <a:extLst>
              <a:ext uri="{FF2B5EF4-FFF2-40B4-BE49-F238E27FC236}">
                <a16:creationId xmlns:a16="http://schemas.microsoft.com/office/drawing/2014/main" id="{215E1BBC-F212-4723-98AC-031B0870B6A2}"/>
              </a:ext>
            </a:extLst>
          </p:cNvPr>
          <p:cNvSpPr txBox="1">
            <a:spLocks/>
          </p:cNvSpPr>
          <p:nvPr userDrawn="1"/>
        </p:nvSpPr>
        <p:spPr>
          <a:xfrm>
            <a:off x="776932" y="3389586"/>
            <a:ext cx="3749348" cy="8309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pPr rtl="0"/>
            <a:endParaRPr lang="fr-CA">
              <a:solidFill>
                <a:schemeClr val="accent1"/>
              </a:solidFill>
            </a:endParaRPr>
          </a:p>
        </p:txBody>
      </p:sp>
      <p:sp>
        <p:nvSpPr>
          <p:cNvPr id="8" name="Title 1">
            <a:extLst>
              <a:ext uri="{FF2B5EF4-FFF2-40B4-BE49-F238E27FC236}">
                <a16:creationId xmlns:a16="http://schemas.microsoft.com/office/drawing/2014/main" id="{5EE63220-70A8-455A-89E4-DB4FC0E7AFDA}"/>
              </a:ext>
            </a:extLst>
          </p:cNvPr>
          <p:cNvSpPr>
            <a:spLocks noGrp="1"/>
          </p:cNvSpPr>
          <p:nvPr>
            <p:ph type="title"/>
          </p:nvPr>
        </p:nvSpPr>
        <p:spPr>
          <a:xfrm>
            <a:off x="695326" y="1988598"/>
            <a:ext cx="2520949" cy="287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r>
              <a:rPr lang="fr-CA"/>
              <a:t>Click to </a:t>
            </a:r>
            <a:r>
              <a:rPr lang="fr-CA" err="1"/>
              <a:t>edit</a:t>
            </a:r>
            <a:r>
              <a:rPr lang="fr-CA"/>
              <a:t> Master </a:t>
            </a:r>
            <a:r>
              <a:rPr lang="fr-CA" err="1"/>
              <a:t>title</a:t>
            </a:r>
            <a:r>
              <a:rPr lang="fr-CA"/>
              <a:t> style</a:t>
            </a:r>
          </a:p>
        </p:txBody>
      </p:sp>
      <p:sp>
        <p:nvSpPr>
          <p:cNvPr id="14" name="TextBox 13">
            <a:extLst>
              <a:ext uri="{FF2B5EF4-FFF2-40B4-BE49-F238E27FC236}">
                <a16:creationId xmlns:a16="http://schemas.microsoft.com/office/drawing/2014/main" id="{05D10626-33B1-46CD-978B-1A3A55535036}"/>
              </a:ext>
            </a:extLst>
          </p:cNvPr>
          <p:cNvSpPr txBox="1"/>
          <p:nvPr userDrawn="1"/>
        </p:nvSpPr>
        <p:spPr>
          <a:xfrm flipH="1">
            <a:off x="11865428" y="6570000"/>
            <a:ext cx="326571" cy="288000"/>
          </a:xfrm>
          <a:prstGeom prst="rect">
            <a:avLst/>
          </a:prstGeom>
          <a:noFill/>
        </p:spPr>
        <p:txBody>
          <a:bodyPr wrap="square" lIns="72000" tIns="72000" rIns="72000" bIns="72000" rtlCol="0" anchor="ctr" anchorCtr="0">
            <a:noAutofit/>
          </a:bodyPr>
          <a:lstStyle/>
          <a:p>
            <a:pPr algn="ctr"/>
            <a:fld id="{6079AD7C-114F-40FA-909E-6F7C974EA113}" type="slidenum">
              <a:rPr lang="en-CA" sz="1000" smtClean="0">
                <a:solidFill>
                  <a:schemeClr val="tx2">
                    <a:lumMod val="50000"/>
                    <a:lumOff val="50000"/>
                  </a:schemeClr>
                </a:solidFill>
              </a:rPr>
              <a:pPr algn="ctr"/>
              <a:t>‹#›</a:t>
            </a:fld>
            <a:endParaRPr lang="en-CA" sz="1200">
              <a:solidFill>
                <a:schemeClr val="tx2">
                  <a:lumMod val="50000"/>
                  <a:lumOff val="50000"/>
                </a:schemeClr>
              </a:solidFill>
            </a:endParaRPr>
          </a:p>
        </p:txBody>
      </p:sp>
      <p:sp>
        <p:nvSpPr>
          <p:cNvPr id="9" name="Text Placeholder 2">
            <a:extLst>
              <a:ext uri="{FF2B5EF4-FFF2-40B4-BE49-F238E27FC236}">
                <a16:creationId xmlns:a16="http://schemas.microsoft.com/office/drawing/2014/main" id="{C433ACCC-3AA9-41A4-943F-B59DD05EFD13}"/>
              </a:ext>
            </a:extLst>
          </p:cNvPr>
          <p:cNvSpPr>
            <a:spLocks noGrp="1"/>
          </p:cNvSpPr>
          <p:nvPr>
            <p:ph idx="16"/>
          </p:nvPr>
        </p:nvSpPr>
        <p:spPr>
          <a:xfrm>
            <a:off x="5051425" y="981075"/>
            <a:ext cx="5797550" cy="4970792"/>
          </a:xfrm>
          <a:prstGeom prst="rect">
            <a:avLst/>
          </a:prstGeom>
        </p:spPr>
        <p:txBody>
          <a:bodyPr vert="horz" lIns="0" tIns="72000" rIns="0" bIns="72000" rtlCol="0">
            <a:noAutofit/>
          </a:bodyPr>
          <a:lstStyle>
            <a:lvl1pPr marL="0" indent="0">
              <a:lnSpc>
                <a:spcPct val="110000"/>
              </a:lnSpc>
              <a:spcBef>
                <a:spcPts val="1800"/>
              </a:spcBef>
              <a:spcAft>
                <a:spcPts val="600"/>
              </a:spcAft>
              <a:buClr>
                <a:schemeClr val="accent1"/>
              </a:buClr>
              <a:buFont typeface="Arial" panose="020B0604020202020204" pitchFamily="34" charset="0"/>
              <a:buNone/>
              <a:defRPr lang="en-US" sz="1800" b="1" kern="1200" dirty="0">
                <a:solidFill>
                  <a:schemeClr val="accent1"/>
                </a:solidFill>
                <a:latin typeface="+mn-lt"/>
                <a:ea typeface="+mn-ea"/>
                <a:cs typeface="+mn-cs"/>
              </a:defRPr>
            </a:lvl1pPr>
            <a:lvl2pPr marL="360000" indent="-180000" defTabSz="777875">
              <a:lnSpc>
                <a:spcPct val="110000"/>
              </a:lnSpc>
              <a:spcBef>
                <a:spcPts val="600"/>
              </a:spcBef>
              <a:spcAft>
                <a:spcPts val="600"/>
              </a:spcAft>
              <a:buClr>
                <a:schemeClr val="accent1"/>
              </a:buClr>
              <a:defRPr lang="en-US" sz="1600" dirty="0">
                <a:solidFill>
                  <a:schemeClr val="tx2">
                    <a:lumMod val="90000"/>
                    <a:lumOff val="10000"/>
                  </a:schemeClr>
                </a:solidFill>
              </a:defRPr>
            </a:lvl2pPr>
            <a:lvl3pPr marL="864000" indent="-180000" defTabSz="777875">
              <a:lnSpc>
                <a:spcPct val="110000"/>
              </a:lnSpc>
              <a:spcBef>
                <a:spcPts val="0"/>
              </a:spcBef>
              <a:spcAft>
                <a:spcPts val="600"/>
              </a:spcAft>
              <a:buClr>
                <a:schemeClr val="accent1"/>
              </a:buClr>
              <a:defRPr lang="en-US" sz="1400" dirty="0">
                <a:solidFill>
                  <a:schemeClr val="tx2">
                    <a:lumMod val="90000"/>
                    <a:lumOff val="10000"/>
                  </a:schemeClr>
                </a:solidFill>
              </a:defRPr>
            </a:lvl3pPr>
            <a:lvl4pPr marL="1296000" indent="-180000" defTabSz="777875">
              <a:lnSpc>
                <a:spcPct val="110000"/>
              </a:lnSpc>
              <a:spcBef>
                <a:spcPts val="0"/>
              </a:spcBef>
              <a:spcAft>
                <a:spcPts val="600"/>
              </a:spcAft>
              <a:buClr>
                <a:schemeClr val="accent1"/>
              </a:buClr>
              <a:defRPr lang="en-US" sz="1200" i="1" dirty="0">
                <a:solidFill>
                  <a:schemeClr val="tx2">
                    <a:lumMod val="90000"/>
                    <a:lumOff val="10000"/>
                  </a:schemeClr>
                </a:solidFill>
              </a:defRPr>
            </a:lvl4pPr>
            <a:lvl5pPr marL="1728000" indent="-180000" defTabSz="777875">
              <a:lnSpc>
                <a:spcPct val="110000"/>
              </a:lnSpc>
              <a:spcBef>
                <a:spcPts val="0"/>
              </a:spcBef>
              <a:spcAft>
                <a:spcPts val="600"/>
              </a:spcAft>
              <a:buClr>
                <a:schemeClr val="accent1"/>
              </a:buClr>
              <a:defRPr lang="en-CA" sz="1100" dirty="0">
                <a:solidFill>
                  <a:schemeClr val="tx2">
                    <a:lumMod val="90000"/>
                    <a:lumOff val="10000"/>
                  </a:schemeClr>
                </a:solidFill>
              </a:defRPr>
            </a:lvl5pPr>
            <a:lvl6pPr marL="2088000" indent="-180000">
              <a:lnSpc>
                <a:spcPct val="110000"/>
              </a:lnSpc>
              <a:spcBef>
                <a:spcPts val="0"/>
              </a:spcBef>
              <a:defRPr lang="en-CA" sz="1050" kern="1200" dirty="0">
                <a:solidFill>
                  <a:schemeClr val="tx2">
                    <a:lumMod val="90000"/>
                    <a:lumOff val="10000"/>
                  </a:schemeClr>
                </a:solidFill>
                <a:latin typeface="+mn-lt"/>
                <a:ea typeface="+mn-ea"/>
                <a:cs typeface="+mn-cs"/>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endParaRPr lang="en-CA"/>
          </a:p>
        </p:txBody>
      </p:sp>
    </p:spTree>
    <p:extLst>
      <p:ext uri="{BB962C8B-B14F-4D97-AF65-F5344CB8AC3E}">
        <p14:creationId xmlns:p14="http://schemas.microsoft.com/office/powerpoint/2010/main" val="67098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positive standard alternativ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880FCC2-C873-48EA-8390-95B8EF12A390}"/>
              </a:ext>
            </a:extLst>
          </p:cNvPr>
          <p:cNvGraphicFramePr>
            <a:graphicFrameLocks noChangeAspect="1"/>
          </p:cNvGraphicFramePr>
          <p:nvPr userDrawn="1">
            <p:custDataLst>
              <p:tags r:id="rId1"/>
            </p:custDataLst>
            <p:extLst>
              <p:ext uri="{D42A27DB-BD31-4B8C-83A1-F6EECF244321}">
                <p14:modId xmlns:p14="http://schemas.microsoft.com/office/powerpoint/2010/main" val="2750991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425" imgH="426" progId="TCLayout.ActiveDocument.1">
                  <p:embed/>
                </p:oleObj>
              </mc:Choice>
              <mc:Fallback>
                <p:oleObj name="Diapositive think-cell" r:id="rId3" imgW="425" imgH="426" progId="TCLayout.ActiveDocument.1">
                  <p:embed/>
                  <p:pic>
                    <p:nvPicPr>
                      <p:cNvPr id="3" name="Object 2" hidden="1">
                        <a:extLst>
                          <a:ext uri="{FF2B5EF4-FFF2-40B4-BE49-F238E27FC236}">
                            <a16:creationId xmlns:a16="http://schemas.microsoft.com/office/drawing/2014/main" id="{F880FCC2-C873-48EA-8390-95B8EF12A3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BAAF3455-654C-4A27-B4DF-D4210CEBDF95}"/>
              </a:ext>
            </a:extLst>
          </p:cNvPr>
          <p:cNvSpPr/>
          <p:nvPr userDrawn="1"/>
        </p:nvSpPr>
        <p:spPr>
          <a:xfrm>
            <a:off x="-14468" y="6757146"/>
            <a:ext cx="12206468" cy="100853"/>
          </a:xfrm>
          <a:prstGeom prst="rect">
            <a:avLst/>
          </a:prstGeom>
          <a:gradFill flip="none" rotWithShape="1">
            <a:gsLst>
              <a:gs pos="100000">
                <a:srgbClr val="57B9E9">
                  <a:alpha val="90000"/>
                </a:srgbClr>
              </a:gs>
              <a:gs pos="36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cap="all" baseline="0"/>
          </a:p>
        </p:txBody>
      </p:sp>
      <p:sp>
        <p:nvSpPr>
          <p:cNvPr id="11" name="TextBox 10">
            <a:extLst>
              <a:ext uri="{FF2B5EF4-FFF2-40B4-BE49-F238E27FC236}">
                <a16:creationId xmlns:a16="http://schemas.microsoft.com/office/drawing/2014/main" id="{33FA5669-D89C-47D3-B783-6B8CC4F54AF9}"/>
              </a:ext>
            </a:extLst>
          </p:cNvPr>
          <p:cNvSpPr txBox="1"/>
          <p:nvPr userDrawn="1"/>
        </p:nvSpPr>
        <p:spPr>
          <a:xfrm flipH="1">
            <a:off x="11865428" y="6446607"/>
            <a:ext cx="326571" cy="288000"/>
          </a:xfrm>
          <a:prstGeom prst="rect">
            <a:avLst/>
          </a:prstGeom>
          <a:noFill/>
        </p:spPr>
        <p:txBody>
          <a:bodyPr wrap="square" lIns="72000" tIns="72000" rIns="72000" bIns="72000" rtlCol="0" anchor="ctr" anchorCtr="0">
            <a:noAutofit/>
          </a:bodyPr>
          <a:lstStyle/>
          <a:p>
            <a:pPr algn="ctr"/>
            <a:fld id="{6079AD7C-114F-40FA-909E-6F7C974EA113}" type="slidenum">
              <a:rPr lang="en-CA" sz="1000" smtClean="0">
                <a:solidFill>
                  <a:schemeClr val="tx2">
                    <a:lumMod val="50000"/>
                    <a:lumOff val="50000"/>
                  </a:schemeClr>
                </a:solidFill>
              </a:rPr>
              <a:pPr algn="ctr"/>
              <a:t>‹#›</a:t>
            </a:fld>
            <a:endParaRPr lang="en-CA" sz="1200">
              <a:solidFill>
                <a:schemeClr val="tx2">
                  <a:lumMod val="50000"/>
                  <a:lumOff val="50000"/>
                </a:schemeClr>
              </a:solidFill>
            </a:endParaRPr>
          </a:p>
        </p:txBody>
      </p:sp>
      <p:sp>
        <p:nvSpPr>
          <p:cNvPr id="7" name="Title 1">
            <a:extLst>
              <a:ext uri="{FF2B5EF4-FFF2-40B4-BE49-F238E27FC236}">
                <a16:creationId xmlns:a16="http://schemas.microsoft.com/office/drawing/2014/main" id="{3E1CB486-6BA2-4790-95C4-375316BE29F6}"/>
              </a:ext>
            </a:extLst>
          </p:cNvPr>
          <p:cNvSpPr>
            <a:spLocks noGrp="1"/>
          </p:cNvSpPr>
          <p:nvPr>
            <p:ph type="title"/>
          </p:nvPr>
        </p:nvSpPr>
        <p:spPr>
          <a:xfrm>
            <a:off x="695324" y="839667"/>
            <a:ext cx="10764839" cy="594807"/>
          </a:xfrm>
          <a:prstGeom prst="rect">
            <a:avLst/>
          </a:prstGeom>
        </p:spPr>
        <p:txBody>
          <a:bodyPr vert="horz" lIns="0" tIns="72000" rIns="0" bIns="72000" rtlCol="0" anchor="ctr">
            <a:normAutofit/>
          </a:bodyPr>
          <a:lstStyle>
            <a:lvl1pPr algn="ctr">
              <a:defRPr lang="en-CA" sz="2800" b="1" dirty="0">
                <a:ln>
                  <a:noFill/>
                </a:ln>
                <a:solidFill>
                  <a:schemeClr val="accent1"/>
                </a:solidFill>
                <a:latin typeface="Century Gothic" panose="020B0502020202020204" pitchFamily="34" charset="0"/>
              </a:defRPr>
            </a:lvl1pPr>
          </a:lstStyle>
          <a:p>
            <a:pPr lvl="0">
              <a:lnSpc>
                <a:spcPct val="100000"/>
              </a:lnSpc>
            </a:pPr>
            <a:r>
              <a:rPr lang="en-US"/>
              <a:t>Click to edit Master title style</a:t>
            </a:r>
            <a:endParaRPr lang="en-CA"/>
          </a:p>
        </p:txBody>
      </p:sp>
      <p:sp>
        <p:nvSpPr>
          <p:cNvPr id="9" name="Text Placeholder 2">
            <a:extLst>
              <a:ext uri="{FF2B5EF4-FFF2-40B4-BE49-F238E27FC236}">
                <a16:creationId xmlns:a16="http://schemas.microsoft.com/office/drawing/2014/main" id="{3421A7A4-2E8D-49C7-889F-0C4DC281E579}"/>
              </a:ext>
            </a:extLst>
          </p:cNvPr>
          <p:cNvSpPr>
            <a:spLocks noGrp="1"/>
          </p:cNvSpPr>
          <p:nvPr>
            <p:ph idx="16"/>
          </p:nvPr>
        </p:nvSpPr>
        <p:spPr>
          <a:xfrm>
            <a:off x="695325" y="1722474"/>
            <a:ext cx="10764838" cy="4746672"/>
          </a:xfrm>
          <a:prstGeom prst="rect">
            <a:avLst/>
          </a:prstGeom>
        </p:spPr>
        <p:txBody>
          <a:bodyPr vert="horz" lIns="0" tIns="72000" rIns="0" bIns="72000" rtlCol="0">
            <a:noAutofit/>
          </a:bodyPr>
          <a:lstStyle>
            <a:lvl1pPr marL="0" indent="0">
              <a:lnSpc>
                <a:spcPct val="110000"/>
              </a:lnSpc>
              <a:spcBef>
                <a:spcPts val="1800"/>
              </a:spcBef>
              <a:spcAft>
                <a:spcPts val="600"/>
              </a:spcAft>
              <a:buClr>
                <a:schemeClr val="accent1"/>
              </a:buClr>
              <a:buFont typeface="Arial" panose="020B0604020202020204" pitchFamily="34" charset="0"/>
              <a:buNone/>
              <a:defRPr lang="en-US" sz="1800" b="1" kern="1200" dirty="0">
                <a:solidFill>
                  <a:schemeClr val="accent1"/>
                </a:solidFill>
                <a:latin typeface="+mn-lt"/>
                <a:ea typeface="+mn-ea"/>
                <a:cs typeface="+mn-cs"/>
              </a:defRPr>
            </a:lvl1pPr>
            <a:lvl2pPr marL="360000" indent="-180000" defTabSz="777875">
              <a:lnSpc>
                <a:spcPct val="110000"/>
              </a:lnSpc>
              <a:spcBef>
                <a:spcPts val="600"/>
              </a:spcBef>
              <a:spcAft>
                <a:spcPts val="600"/>
              </a:spcAft>
              <a:buClr>
                <a:schemeClr val="accent1"/>
              </a:buClr>
              <a:defRPr lang="en-US" sz="1600" dirty="0">
                <a:solidFill>
                  <a:schemeClr val="tx2">
                    <a:lumMod val="90000"/>
                    <a:lumOff val="10000"/>
                  </a:schemeClr>
                </a:solidFill>
              </a:defRPr>
            </a:lvl2pPr>
            <a:lvl3pPr marL="864000" indent="-180000" defTabSz="777875">
              <a:lnSpc>
                <a:spcPct val="110000"/>
              </a:lnSpc>
              <a:spcBef>
                <a:spcPts val="0"/>
              </a:spcBef>
              <a:spcAft>
                <a:spcPts val="600"/>
              </a:spcAft>
              <a:buClr>
                <a:schemeClr val="accent1"/>
              </a:buClr>
              <a:defRPr lang="en-US" sz="1400" dirty="0">
                <a:solidFill>
                  <a:schemeClr val="tx2">
                    <a:lumMod val="90000"/>
                    <a:lumOff val="10000"/>
                  </a:schemeClr>
                </a:solidFill>
              </a:defRPr>
            </a:lvl3pPr>
            <a:lvl4pPr marL="1296000" indent="-180000" defTabSz="777875">
              <a:lnSpc>
                <a:spcPct val="110000"/>
              </a:lnSpc>
              <a:spcBef>
                <a:spcPts val="0"/>
              </a:spcBef>
              <a:spcAft>
                <a:spcPts val="600"/>
              </a:spcAft>
              <a:buClr>
                <a:schemeClr val="accent1"/>
              </a:buClr>
              <a:defRPr lang="en-US" sz="1200" i="1" dirty="0">
                <a:solidFill>
                  <a:schemeClr val="tx2">
                    <a:lumMod val="90000"/>
                    <a:lumOff val="10000"/>
                  </a:schemeClr>
                </a:solidFill>
              </a:defRPr>
            </a:lvl4pPr>
            <a:lvl5pPr marL="1728000" indent="-180000" defTabSz="777875">
              <a:lnSpc>
                <a:spcPct val="110000"/>
              </a:lnSpc>
              <a:spcBef>
                <a:spcPts val="0"/>
              </a:spcBef>
              <a:spcAft>
                <a:spcPts val="600"/>
              </a:spcAft>
              <a:buClr>
                <a:schemeClr val="accent1"/>
              </a:buClr>
              <a:defRPr lang="en-CA" sz="1100" dirty="0">
                <a:solidFill>
                  <a:schemeClr val="tx2">
                    <a:lumMod val="90000"/>
                    <a:lumOff val="10000"/>
                  </a:schemeClr>
                </a:solidFill>
              </a:defRPr>
            </a:lvl5pPr>
            <a:lvl6pPr marL="2088000" indent="-180000">
              <a:lnSpc>
                <a:spcPct val="110000"/>
              </a:lnSpc>
              <a:spcBef>
                <a:spcPts val="0"/>
              </a:spcBef>
              <a:defRPr lang="en-CA" sz="1050" kern="1200" dirty="0">
                <a:solidFill>
                  <a:schemeClr val="tx2">
                    <a:lumMod val="90000"/>
                    <a:lumOff val="10000"/>
                  </a:schemeClr>
                </a:solidFill>
                <a:latin typeface="+mn-lt"/>
                <a:ea typeface="+mn-ea"/>
                <a:cs typeface="+mn-cs"/>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endParaRPr lang="en-CA"/>
          </a:p>
        </p:txBody>
      </p:sp>
    </p:spTree>
    <p:extLst>
      <p:ext uri="{BB962C8B-B14F-4D97-AF65-F5344CB8AC3E}">
        <p14:creationId xmlns:p14="http://schemas.microsoft.com/office/powerpoint/2010/main" val="2721702693"/>
      </p:ext>
    </p:extLst>
  </p:cSld>
  <p:clrMapOvr>
    <a:masterClrMapping/>
  </p:clrMapOvr>
  <p:extLst>
    <p:ext uri="{DCECCB84-F9BA-43D5-87BE-67443E8EF086}">
      <p15:sldGuideLst xmlns:p15="http://schemas.microsoft.com/office/powerpoint/2012/main">
        <p15:guide id="1" orient="horz" pos="799">
          <p15:clr>
            <a:srgbClr val="FBAE40"/>
          </p15:clr>
        </p15:guide>
        <p15:guide id="2" pos="43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e standard alternative pou 3 élément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B8B5AAF-7ED2-4380-89A7-5A625F74F4DB}"/>
              </a:ext>
            </a:extLst>
          </p:cNvPr>
          <p:cNvGraphicFramePr>
            <a:graphicFrameLocks noChangeAspect="1"/>
          </p:cNvGraphicFramePr>
          <p:nvPr userDrawn="1">
            <p:custDataLst>
              <p:tags r:id="rId1"/>
            </p:custDataLst>
            <p:extLst>
              <p:ext uri="{D42A27DB-BD31-4B8C-83A1-F6EECF244321}">
                <p14:modId xmlns:p14="http://schemas.microsoft.com/office/powerpoint/2010/main" val="245975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425" imgH="426" progId="TCLayout.ActiveDocument.1">
                  <p:embed/>
                </p:oleObj>
              </mc:Choice>
              <mc:Fallback>
                <p:oleObj name="Diapositive think-cell" r:id="rId3" imgW="425" imgH="426" progId="TCLayout.ActiveDocument.1">
                  <p:embed/>
                  <p:pic>
                    <p:nvPicPr>
                      <p:cNvPr id="3" name="Object 2" hidden="1">
                        <a:extLst>
                          <a:ext uri="{FF2B5EF4-FFF2-40B4-BE49-F238E27FC236}">
                            <a16:creationId xmlns:a16="http://schemas.microsoft.com/office/drawing/2014/main" id="{EB8B5AAF-7ED2-4380-89A7-5A625F74F4D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AD33C47A-46CA-4333-8215-83388B2BE00B}"/>
              </a:ext>
            </a:extLst>
          </p:cNvPr>
          <p:cNvSpPr>
            <a:spLocks noGrp="1"/>
          </p:cNvSpPr>
          <p:nvPr>
            <p:ph type="title"/>
          </p:nvPr>
        </p:nvSpPr>
        <p:spPr>
          <a:xfrm>
            <a:off x="695324" y="673606"/>
            <a:ext cx="10764839" cy="594807"/>
          </a:xfrm>
          <a:prstGeom prst="rect">
            <a:avLst/>
          </a:prstGeom>
        </p:spPr>
        <p:txBody>
          <a:bodyPr vert="horz" lIns="0" tIns="72000" rIns="0" bIns="72000" rtlCol="0" anchor="ctr">
            <a:normAutofit/>
          </a:bodyPr>
          <a:lstStyle>
            <a:lvl1pPr algn="ctr" rtl="0">
              <a:defRPr lang="en-CA" sz="2800" b="1" dirty="0">
                <a:ln>
                  <a:noFill/>
                </a:ln>
                <a:solidFill>
                  <a:schemeClr val="accent1"/>
                </a:solidFill>
                <a:latin typeface="Century Gothic" panose="020B0502020202020204" pitchFamily="34" charset="0"/>
              </a:defRPr>
            </a:lvl1pPr>
          </a:lstStyle>
          <a:p>
            <a:pPr lvl="0">
              <a:lnSpc>
                <a:spcPct val="100000"/>
              </a:lnSpc>
            </a:pPr>
            <a:r>
              <a:rPr lang="fr-CA"/>
              <a:t>Click to edit Master title style</a:t>
            </a:r>
          </a:p>
        </p:txBody>
      </p:sp>
      <p:sp>
        <p:nvSpPr>
          <p:cNvPr id="10" name="Rectangle 9">
            <a:extLst>
              <a:ext uri="{FF2B5EF4-FFF2-40B4-BE49-F238E27FC236}">
                <a16:creationId xmlns:a16="http://schemas.microsoft.com/office/drawing/2014/main" id="{BAAF3455-654C-4A27-B4DF-D4210CEBDF95}"/>
              </a:ext>
            </a:extLst>
          </p:cNvPr>
          <p:cNvSpPr/>
          <p:nvPr userDrawn="1"/>
        </p:nvSpPr>
        <p:spPr>
          <a:xfrm>
            <a:off x="-14468" y="6757146"/>
            <a:ext cx="12206468" cy="100853"/>
          </a:xfrm>
          <a:prstGeom prst="rect">
            <a:avLst/>
          </a:prstGeom>
          <a:gradFill flip="none" rotWithShape="1">
            <a:gsLst>
              <a:gs pos="100000">
                <a:srgbClr val="57B9E9">
                  <a:alpha val="90000"/>
                </a:srgbClr>
              </a:gs>
              <a:gs pos="36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cap="all" baseline="0"/>
          </a:p>
        </p:txBody>
      </p:sp>
      <p:sp>
        <p:nvSpPr>
          <p:cNvPr id="11" name="Text Placeholder 2">
            <a:extLst>
              <a:ext uri="{FF2B5EF4-FFF2-40B4-BE49-F238E27FC236}">
                <a16:creationId xmlns:a16="http://schemas.microsoft.com/office/drawing/2014/main" id="{F8CD9758-BDD7-44DA-B099-17706596E657}"/>
              </a:ext>
            </a:extLst>
          </p:cNvPr>
          <p:cNvSpPr>
            <a:spLocks noGrp="1"/>
          </p:cNvSpPr>
          <p:nvPr>
            <p:ph idx="15"/>
          </p:nvPr>
        </p:nvSpPr>
        <p:spPr>
          <a:xfrm>
            <a:off x="695325" y="2461092"/>
            <a:ext cx="3419999" cy="3614294"/>
          </a:xfrm>
          <a:prstGeom prst="rect">
            <a:avLst/>
          </a:prstGeom>
          <a:solidFill>
            <a:schemeClr val="bg2">
              <a:lumMod val="95000"/>
            </a:schemeClr>
          </a:solidFill>
        </p:spPr>
        <p:txBody>
          <a:bodyPr vert="horz" lIns="180000" tIns="1440000" rIns="180000" bIns="72000" rtlCol="0">
            <a:normAutofit/>
          </a:bodyPr>
          <a:lstStyle>
            <a:lvl1pPr marL="0" indent="0" algn="ctr" rtl="0">
              <a:lnSpc>
                <a:spcPct val="114000"/>
              </a:lnSpc>
              <a:spcBef>
                <a:spcPts val="1200"/>
              </a:spcBef>
              <a:spcAft>
                <a:spcPts val="600"/>
              </a:spcAft>
              <a:buNone/>
              <a:defRPr lang="en-US" sz="1800" b="1" dirty="0">
                <a:solidFill>
                  <a:schemeClr val="accent1"/>
                </a:solidFill>
              </a:defRPr>
            </a:lvl1pPr>
            <a:lvl2pPr marL="354013" indent="-176213" defTabSz="777875" rtl="0">
              <a:lnSpc>
                <a:spcPct val="114000"/>
              </a:lnSpc>
              <a:spcBef>
                <a:spcPts val="600"/>
              </a:spcBef>
              <a:defRPr lang="en-US" sz="1400" dirty="0">
                <a:solidFill>
                  <a:schemeClr val="tx2">
                    <a:lumMod val="90000"/>
                    <a:lumOff val="10000"/>
                  </a:schemeClr>
                </a:solidFill>
              </a:defRPr>
            </a:lvl2pPr>
            <a:lvl3pPr defTabSz="777875" rtl="0">
              <a:lnSpc>
                <a:spcPct val="114000"/>
              </a:lnSpc>
              <a:spcBef>
                <a:spcPts val="600"/>
              </a:spcBef>
              <a:defRPr lang="en-US" sz="1400" dirty="0">
                <a:solidFill>
                  <a:schemeClr val="tx2">
                    <a:lumMod val="90000"/>
                    <a:lumOff val="10000"/>
                  </a:schemeClr>
                </a:solidFill>
              </a:defRPr>
            </a:lvl3pPr>
            <a:lvl4pPr defTabSz="777875" rtl="0">
              <a:lnSpc>
                <a:spcPct val="114000"/>
              </a:lnSpc>
              <a:spcBef>
                <a:spcPts val="600"/>
              </a:spcBef>
              <a:defRPr lang="en-US" sz="1200" dirty="0">
                <a:solidFill>
                  <a:schemeClr val="tx2">
                    <a:lumMod val="90000"/>
                    <a:lumOff val="10000"/>
                  </a:schemeClr>
                </a:solidFill>
              </a:defRPr>
            </a:lvl4pPr>
            <a:lvl5pPr defTabSz="777875" rtl="0">
              <a:lnSpc>
                <a:spcPct val="114000"/>
              </a:lnSpc>
              <a:spcBef>
                <a:spcPts val="600"/>
              </a:spcBef>
              <a:defRPr lang="en-CA" sz="1200" dirty="0">
                <a:solidFill>
                  <a:schemeClr val="tx2">
                    <a:lumMod val="90000"/>
                    <a:lumOff val="10000"/>
                  </a:schemeClr>
                </a:solidFill>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12" name="Text Placeholder 2">
            <a:extLst>
              <a:ext uri="{FF2B5EF4-FFF2-40B4-BE49-F238E27FC236}">
                <a16:creationId xmlns:a16="http://schemas.microsoft.com/office/drawing/2014/main" id="{C959B0E8-0DF0-4C80-944E-711629FF8CAC}"/>
              </a:ext>
            </a:extLst>
          </p:cNvPr>
          <p:cNvSpPr>
            <a:spLocks noGrp="1"/>
          </p:cNvSpPr>
          <p:nvPr>
            <p:ph idx="16"/>
          </p:nvPr>
        </p:nvSpPr>
        <p:spPr>
          <a:xfrm>
            <a:off x="4403726" y="2461092"/>
            <a:ext cx="3384550" cy="3614294"/>
          </a:xfrm>
          <a:prstGeom prst="rect">
            <a:avLst/>
          </a:prstGeom>
          <a:solidFill>
            <a:schemeClr val="bg2">
              <a:lumMod val="95000"/>
            </a:schemeClr>
          </a:solidFill>
        </p:spPr>
        <p:txBody>
          <a:bodyPr vert="horz" lIns="180000" tIns="1440000" rIns="180000" bIns="72000" rtlCol="0">
            <a:normAutofit/>
          </a:bodyPr>
          <a:lstStyle>
            <a:lvl1pPr marL="0" indent="0" algn="ctr" rtl="0">
              <a:lnSpc>
                <a:spcPct val="114000"/>
              </a:lnSpc>
              <a:spcBef>
                <a:spcPts val="1200"/>
              </a:spcBef>
              <a:spcAft>
                <a:spcPts val="600"/>
              </a:spcAft>
              <a:buNone/>
              <a:defRPr lang="en-US" sz="1800" b="1" dirty="0">
                <a:solidFill>
                  <a:schemeClr val="accent1"/>
                </a:solidFill>
              </a:defRPr>
            </a:lvl1pPr>
            <a:lvl2pPr marL="354013" indent="-176213" defTabSz="777875" rtl="0">
              <a:lnSpc>
                <a:spcPct val="114000"/>
              </a:lnSpc>
              <a:spcBef>
                <a:spcPts val="600"/>
              </a:spcBef>
              <a:defRPr lang="en-US" sz="1400" dirty="0">
                <a:solidFill>
                  <a:schemeClr val="tx2">
                    <a:lumMod val="90000"/>
                    <a:lumOff val="10000"/>
                  </a:schemeClr>
                </a:solidFill>
              </a:defRPr>
            </a:lvl2pPr>
            <a:lvl3pPr defTabSz="777875" rtl="0">
              <a:lnSpc>
                <a:spcPct val="114000"/>
              </a:lnSpc>
              <a:spcBef>
                <a:spcPts val="600"/>
              </a:spcBef>
              <a:defRPr lang="en-US" sz="1400" dirty="0">
                <a:solidFill>
                  <a:schemeClr val="tx2">
                    <a:lumMod val="90000"/>
                    <a:lumOff val="10000"/>
                  </a:schemeClr>
                </a:solidFill>
              </a:defRPr>
            </a:lvl3pPr>
            <a:lvl4pPr defTabSz="777875" rtl="0">
              <a:lnSpc>
                <a:spcPct val="114000"/>
              </a:lnSpc>
              <a:spcBef>
                <a:spcPts val="600"/>
              </a:spcBef>
              <a:defRPr lang="en-US" sz="1200" dirty="0">
                <a:solidFill>
                  <a:schemeClr val="tx2">
                    <a:lumMod val="90000"/>
                    <a:lumOff val="10000"/>
                  </a:schemeClr>
                </a:solidFill>
              </a:defRPr>
            </a:lvl4pPr>
            <a:lvl5pPr defTabSz="777875" rtl="0">
              <a:lnSpc>
                <a:spcPct val="114000"/>
              </a:lnSpc>
              <a:spcBef>
                <a:spcPts val="600"/>
              </a:spcBef>
              <a:defRPr lang="en-CA" sz="1200" dirty="0">
                <a:solidFill>
                  <a:schemeClr val="tx2">
                    <a:lumMod val="90000"/>
                    <a:lumOff val="10000"/>
                  </a:schemeClr>
                </a:solidFill>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13" name="Text Placeholder 2">
            <a:extLst>
              <a:ext uri="{FF2B5EF4-FFF2-40B4-BE49-F238E27FC236}">
                <a16:creationId xmlns:a16="http://schemas.microsoft.com/office/drawing/2014/main" id="{0FBC2FE1-4205-43F8-9ACD-B263EE5B2DB4}"/>
              </a:ext>
            </a:extLst>
          </p:cNvPr>
          <p:cNvSpPr>
            <a:spLocks noGrp="1"/>
          </p:cNvSpPr>
          <p:nvPr>
            <p:ph idx="17"/>
          </p:nvPr>
        </p:nvSpPr>
        <p:spPr>
          <a:xfrm>
            <a:off x="8076678" y="2461092"/>
            <a:ext cx="3383485" cy="3614294"/>
          </a:xfrm>
          <a:prstGeom prst="rect">
            <a:avLst/>
          </a:prstGeom>
          <a:solidFill>
            <a:schemeClr val="bg2">
              <a:lumMod val="95000"/>
            </a:schemeClr>
          </a:solidFill>
        </p:spPr>
        <p:txBody>
          <a:bodyPr vert="horz" lIns="180000" tIns="1440000" rIns="180000" bIns="72000" rtlCol="0">
            <a:normAutofit/>
          </a:bodyPr>
          <a:lstStyle>
            <a:lvl1pPr marL="0" indent="0" algn="ctr" rtl="0">
              <a:lnSpc>
                <a:spcPct val="114000"/>
              </a:lnSpc>
              <a:spcBef>
                <a:spcPts val="1200"/>
              </a:spcBef>
              <a:spcAft>
                <a:spcPts val="600"/>
              </a:spcAft>
              <a:buNone/>
              <a:defRPr lang="en-US" sz="1800" b="1" dirty="0">
                <a:solidFill>
                  <a:schemeClr val="accent1"/>
                </a:solidFill>
              </a:defRPr>
            </a:lvl1pPr>
            <a:lvl2pPr marL="354013" indent="-176213" defTabSz="777875" rtl="0">
              <a:lnSpc>
                <a:spcPct val="114000"/>
              </a:lnSpc>
              <a:spcBef>
                <a:spcPts val="600"/>
              </a:spcBef>
              <a:defRPr lang="en-US" sz="1400" dirty="0">
                <a:solidFill>
                  <a:schemeClr val="tx2">
                    <a:lumMod val="90000"/>
                    <a:lumOff val="10000"/>
                  </a:schemeClr>
                </a:solidFill>
              </a:defRPr>
            </a:lvl2pPr>
            <a:lvl3pPr defTabSz="777875" rtl="0">
              <a:lnSpc>
                <a:spcPct val="114000"/>
              </a:lnSpc>
              <a:spcBef>
                <a:spcPts val="600"/>
              </a:spcBef>
              <a:defRPr lang="en-US" sz="1400" dirty="0">
                <a:solidFill>
                  <a:schemeClr val="tx2">
                    <a:lumMod val="90000"/>
                    <a:lumOff val="10000"/>
                  </a:schemeClr>
                </a:solidFill>
              </a:defRPr>
            </a:lvl3pPr>
            <a:lvl4pPr defTabSz="777875" rtl="0">
              <a:lnSpc>
                <a:spcPct val="114000"/>
              </a:lnSpc>
              <a:spcBef>
                <a:spcPts val="600"/>
              </a:spcBef>
              <a:defRPr lang="en-US" sz="1200" dirty="0">
                <a:solidFill>
                  <a:schemeClr val="tx2">
                    <a:lumMod val="90000"/>
                    <a:lumOff val="10000"/>
                  </a:schemeClr>
                </a:solidFill>
              </a:defRPr>
            </a:lvl4pPr>
            <a:lvl5pPr defTabSz="777875" rtl="0">
              <a:lnSpc>
                <a:spcPct val="114000"/>
              </a:lnSpc>
              <a:spcBef>
                <a:spcPts val="600"/>
              </a:spcBef>
              <a:defRPr lang="en-CA" sz="1200" dirty="0">
                <a:solidFill>
                  <a:schemeClr val="tx2">
                    <a:lumMod val="90000"/>
                    <a:lumOff val="10000"/>
                  </a:schemeClr>
                </a:solidFill>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14" name="Text Placeholder 2">
            <a:extLst>
              <a:ext uri="{FF2B5EF4-FFF2-40B4-BE49-F238E27FC236}">
                <a16:creationId xmlns:a16="http://schemas.microsoft.com/office/drawing/2014/main" id="{8A9B2E6A-5E3D-4310-A0E4-981F11FE2EA1}"/>
              </a:ext>
            </a:extLst>
          </p:cNvPr>
          <p:cNvSpPr>
            <a:spLocks noGrp="1"/>
          </p:cNvSpPr>
          <p:nvPr>
            <p:ph idx="18"/>
          </p:nvPr>
        </p:nvSpPr>
        <p:spPr>
          <a:xfrm>
            <a:off x="695325" y="1463335"/>
            <a:ext cx="10764838" cy="1532004"/>
          </a:xfrm>
          <a:prstGeom prst="rect">
            <a:avLst/>
          </a:prstGeom>
        </p:spPr>
        <p:txBody>
          <a:bodyPr vert="horz" wrap="square" lIns="360000" tIns="72000" rIns="360000" bIns="72000" rtlCol="0">
            <a:spAutoFit/>
          </a:bodyPr>
          <a:lstStyle>
            <a:lvl1pPr marL="0" indent="0" algn="ctr" rtl="0">
              <a:lnSpc>
                <a:spcPct val="100000"/>
              </a:lnSpc>
              <a:spcBef>
                <a:spcPts val="1200"/>
              </a:spcBef>
              <a:spcAft>
                <a:spcPts val="600"/>
              </a:spcAft>
              <a:buNone/>
              <a:defRPr lang="en-US" sz="1400" b="1" dirty="0">
                <a:solidFill>
                  <a:schemeClr val="tx2">
                    <a:lumMod val="90000"/>
                    <a:lumOff val="10000"/>
                  </a:schemeClr>
                </a:solidFill>
              </a:defRPr>
            </a:lvl1pPr>
            <a:lvl2pPr marL="354013" indent="-260350" algn="ctr" defTabSz="777875" rtl="0">
              <a:lnSpc>
                <a:spcPct val="114000"/>
              </a:lnSpc>
              <a:spcBef>
                <a:spcPts val="600"/>
              </a:spcBef>
              <a:defRPr lang="en-US" sz="1200" dirty="0">
                <a:solidFill>
                  <a:schemeClr val="tx2">
                    <a:lumMod val="90000"/>
                    <a:lumOff val="10000"/>
                  </a:schemeClr>
                </a:solidFill>
              </a:defRPr>
            </a:lvl2pPr>
            <a:lvl3pPr algn="ctr" defTabSz="777875" rtl="0">
              <a:lnSpc>
                <a:spcPct val="114000"/>
              </a:lnSpc>
              <a:spcBef>
                <a:spcPts val="600"/>
              </a:spcBef>
              <a:defRPr lang="en-US" sz="1100" dirty="0">
                <a:solidFill>
                  <a:schemeClr val="tx2">
                    <a:lumMod val="90000"/>
                    <a:lumOff val="10000"/>
                  </a:schemeClr>
                </a:solidFill>
              </a:defRPr>
            </a:lvl3pPr>
            <a:lvl4pPr algn="ctr" defTabSz="777875" rtl="0">
              <a:lnSpc>
                <a:spcPct val="114000"/>
              </a:lnSpc>
              <a:spcBef>
                <a:spcPts val="600"/>
              </a:spcBef>
              <a:defRPr lang="en-US" sz="1050" dirty="0">
                <a:solidFill>
                  <a:schemeClr val="tx2">
                    <a:lumMod val="90000"/>
                    <a:lumOff val="10000"/>
                  </a:schemeClr>
                </a:solidFill>
              </a:defRPr>
            </a:lvl4pPr>
            <a:lvl5pPr algn="ctr" defTabSz="777875" rtl="0">
              <a:lnSpc>
                <a:spcPct val="114000"/>
              </a:lnSpc>
              <a:spcBef>
                <a:spcPts val="600"/>
              </a:spcBef>
              <a:defRPr lang="en-CA" sz="1050" dirty="0">
                <a:solidFill>
                  <a:schemeClr val="tx2">
                    <a:lumMod val="90000"/>
                    <a:lumOff val="10000"/>
                  </a:schemeClr>
                </a:solidFill>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15" name="TextBox 14">
            <a:extLst>
              <a:ext uri="{FF2B5EF4-FFF2-40B4-BE49-F238E27FC236}">
                <a16:creationId xmlns:a16="http://schemas.microsoft.com/office/drawing/2014/main" id="{CBEE728B-9A0A-4419-976A-AF11CF6AFC82}"/>
              </a:ext>
            </a:extLst>
          </p:cNvPr>
          <p:cNvSpPr txBox="1"/>
          <p:nvPr userDrawn="1"/>
        </p:nvSpPr>
        <p:spPr>
          <a:xfrm flipH="1">
            <a:off x="11865428" y="6469146"/>
            <a:ext cx="326571" cy="288000"/>
          </a:xfrm>
          <a:prstGeom prst="rect">
            <a:avLst/>
          </a:prstGeom>
          <a:noFill/>
        </p:spPr>
        <p:txBody>
          <a:bodyPr wrap="square" lIns="72000" tIns="72000" rIns="72000" bIns="72000" rtlCol="0" anchor="ctr" anchorCtr="0">
            <a:noAutofit/>
          </a:bodyPr>
          <a:lstStyle/>
          <a:p>
            <a:pPr algn="ctr"/>
            <a:fld id="{6079AD7C-114F-40FA-909E-6F7C974EA113}" type="slidenum">
              <a:rPr lang="en-CA" sz="1000" smtClean="0">
                <a:solidFill>
                  <a:schemeClr val="tx2">
                    <a:lumMod val="50000"/>
                    <a:lumOff val="50000"/>
                  </a:schemeClr>
                </a:solidFill>
              </a:rPr>
              <a:pPr algn="ctr"/>
              <a:t>‹#›</a:t>
            </a:fld>
            <a:endParaRPr lang="en-CA" sz="1200">
              <a:solidFill>
                <a:schemeClr val="tx2">
                  <a:lumMod val="50000"/>
                  <a:lumOff val="50000"/>
                </a:schemeClr>
              </a:solidFill>
            </a:endParaRPr>
          </a:p>
        </p:txBody>
      </p:sp>
    </p:spTree>
    <p:extLst>
      <p:ext uri="{BB962C8B-B14F-4D97-AF65-F5344CB8AC3E}">
        <p14:creationId xmlns:p14="http://schemas.microsoft.com/office/powerpoint/2010/main" val="1137381323"/>
      </p:ext>
    </p:extLst>
  </p:cSld>
  <p:clrMapOvr>
    <a:masterClrMapping/>
  </p:clrMapOvr>
  <p:extLst>
    <p:ext uri="{DCECCB84-F9BA-43D5-87BE-67443E8EF086}">
      <p15:sldGuideLst xmlns:p15="http://schemas.microsoft.com/office/powerpoint/2012/main">
        <p15:guide id="1" orient="horz" pos="799">
          <p15:clr>
            <a:srgbClr val="FBAE40"/>
          </p15:clr>
        </p15:guide>
        <p15:guide id="2" pos="43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positive standard alternative 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8A4342-80EF-4E2D-8448-9ED20727CF02}"/>
              </a:ext>
            </a:extLst>
          </p:cNvPr>
          <p:cNvGraphicFramePr>
            <a:graphicFrameLocks noChangeAspect="1"/>
          </p:cNvGraphicFramePr>
          <p:nvPr userDrawn="1">
            <p:custDataLst>
              <p:tags r:id="rId1"/>
            </p:custDataLst>
            <p:extLst>
              <p:ext uri="{D42A27DB-BD31-4B8C-83A1-F6EECF244321}">
                <p14:modId xmlns:p14="http://schemas.microsoft.com/office/powerpoint/2010/main" val="2722122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425" imgH="426" progId="TCLayout.ActiveDocument.1">
                  <p:embed/>
                </p:oleObj>
              </mc:Choice>
              <mc:Fallback>
                <p:oleObj name="Diapositive think-cell" r:id="rId3" imgW="425" imgH="426" progId="TCLayout.ActiveDocument.1">
                  <p:embed/>
                  <p:pic>
                    <p:nvPicPr>
                      <p:cNvPr id="4" name="Object 3" hidden="1">
                        <a:extLst>
                          <a:ext uri="{FF2B5EF4-FFF2-40B4-BE49-F238E27FC236}">
                            <a16:creationId xmlns:a16="http://schemas.microsoft.com/office/drawing/2014/main" id="{BD8A4342-80EF-4E2D-8448-9ED20727CF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AD33C47A-46CA-4333-8215-83388B2BE00B}"/>
              </a:ext>
            </a:extLst>
          </p:cNvPr>
          <p:cNvSpPr>
            <a:spLocks noGrp="1"/>
          </p:cNvSpPr>
          <p:nvPr>
            <p:ph type="title"/>
          </p:nvPr>
        </p:nvSpPr>
        <p:spPr>
          <a:xfrm>
            <a:off x="698126" y="913478"/>
            <a:ext cx="5469146" cy="594807"/>
          </a:xfrm>
          <a:prstGeom prst="rect">
            <a:avLst/>
          </a:prstGeom>
        </p:spPr>
        <p:txBody>
          <a:bodyPr vert="horz" lIns="0" tIns="72000" rIns="0" bIns="72000" rtlCol="0" anchor="ctr">
            <a:normAutofit/>
          </a:bodyPr>
          <a:lstStyle>
            <a:lvl1pPr rtl="0">
              <a:defRPr lang="en-CA" sz="2800" b="1" dirty="0">
                <a:ln>
                  <a:noFill/>
                </a:ln>
                <a:solidFill>
                  <a:schemeClr val="accent1"/>
                </a:solidFill>
                <a:latin typeface="Century Gothic" panose="020B0502020202020204" pitchFamily="34" charset="0"/>
              </a:defRPr>
            </a:lvl1pPr>
          </a:lstStyle>
          <a:p>
            <a:pPr lvl="0">
              <a:lnSpc>
                <a:spcPct val="100000"/>
              </a:lnSpc>
            </a:pPr>
            <a:r>
              <a:rPr lang="fr-CA"/>
              <a:t>Click to edit Master title style</a:t>
            </a:r>
          </a:p>
        </p:txBody>
      </p:sp>
      <p:sp>
        <p:nvSpPr>
          <p:cNvPr id="7" name="Text Placeholder 2">
            <a:extLst>
              <a:ext uri="{FF2B5EF4-FFF2-40B4-BE49-F238E27FC236}">
                <a16:creationId xmlns:a16="http://schemas.microsoft.com/office/drawing/2014/main" id="{01F24344-728D-41F1-B1C1-8A87D23F85BB}"/>
              </a:ext>
            </a:extLst>
          </p:cNvPr>
          <p:cNvSpPr>
            <a:spLocks noGrp="1"/>
          </p:cNvSpPr>
          <p:nvPr>
            <p:ph type="body" idx="10"/>
          </p:nvPr>
        </p:nvSpPr>
        <p:spPr>
          <a:xfrm>
            <a:off x="698126" y="494367"/>
            <a:ext cx="5469146" cy="376891"/>
          </a:xfrm>
          <a:prstGeom prst="rect">
            <a:avLst/>
          </a:prstGeom>
        </p:spPr>
        <p:txBody>
          <a:bodyPr lIns="0" tIns="72000" rIns="0" bIns="72000" anchor="b">
            <a:noAutofit/>
          </a:bodyPr>
          <a:lstStyle>
            <a:lvl1pPr marL="0" indent="0" rtl="0">
              <a:buNone/>
              <a:defRPr lang="en-US" sz="1100" b="1" dirty="0">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a:p>
        </p:txBody>
      </p:sp>
      <p:sp>
        <p:nvSpPr>
          <p:cNvPr id="9" name="Text Placeholder 2">
            <a:extLst>
              <a:ext uri="{FF2B5EF4-FFF2-40B4-BE49-F238E27FC236}">
                <a16:creationId xmlns:a16="http://schemas.microsoft.com/office/drawing/2014/main" id="{8BB4DE1E-09E3-469F-92BE-A62E34A583E4}"/>
              </a:ext>
            </a:extLst>
          </p:cNvPr>
          <p:cNvSpPr>
            <a:spLocks noGrp="1"/>
          </p:cNvSpPr>
          <p:nvPr>
            <p:ph type="body" idx="14" hasCustomPrompt="1"/>
          </p:nvPr>
        </p:nvSpPr>
        <p:spPr>
          <a:xfrm>
            <a:off x="6582335" y="913476"/>
            <a:ext cx="4877828" cy="594807"/>
          </a:xfrm>
          <a:prstGeom prst="rect">
            <a:avLst/>
          </a:prstGeom>
        </p:spPr>
        <p:txBody>
          <a:bodyPr anchor="t" anchorCtr="0">
            <a:noAutofit/>
          </a:bodyPr>
          <a:lstStyle>
            <a:lvl1pPr marL="0" indent="0" rtl="0">
              <a:buNone/>
              <a:defRPr sz="1400" b="0" cap="none" baseline="0">
                <a:solidFill>
                  <a:schemeClr val="tx2">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cxnSp>
        <p:nvCxnSpPr>
          <p:cNvPr id="3" name="Straight Connector 2">
            <a:extLst>
              <a:ext uri="{FF2B5EF4-FFF2-40B4-BE49-F238E27FC236}">
                <a16:creationId xmlns:a16="http://schemas.microsoft.com/office/drawing/2014/main" id="{19691AC9-88A9-49B1-BDF2-67E1D060DE45}"/>
              </a:ext>
            </a:extLst>
          </p:cNvPr>
          <p:cNvCxnSpPr>
            <a:cxnSpLocks/>
          </p:cNvCxnSpPr>
          <p:nvPr userDrawn="1"/>
        </p:nvCxnSpPr>
        <p:spPr>
          <a:xfrm>
            <a:off x="6380629" y="913477"/>
            <a:ext cx="0" cy="594807"/>
          </a:xfrm>
          <a:prstGeom prst="line">
            <a:avLst/>
          </a:prstGeom>
          <a:ln w="28575">
            <a:solidFill>
              <a:schemeClr val="accent4"/>
            </a:solidFill>
          </a:ln>
        </p:spPr>
        <p:style>
          <a:lnRef idx="1">
            <a:schemeClr val="accent4"/>
          </a:lnRef>
          <a:fillRef idx="0">
            <a:schemeClr val="accent4"/>
          </a:fillRef>
          <a:effectRef idx="0">
            <a:schemeClr val="accent4"/>
          </a:effectRef>
          <a:fontRef idx="minor">
            <a:schemeClr val="tx1"/>
          </a:fontRef>
        </p:style>
      </p:cxnSp>
      <p:sp>
        <p:nvSpPr>
          <p:cNvPr id="12" name="Rectangle 11">
            <a:extLst>
              <a:ext uri="{FF2B5EF4-FFF2-40B4-BE49-F238E27FC236}">
                <a16:creationId xmlns:a16="http://schemas.microsoft.com/office/drawing/2014/main" id="{3389A4D4-5E73-40D1-BF5E-A4316E63425D}"/>
              </a:ext>
            </a:extLst>
          </p:cNvPr>
          <p:cNvSpPr/>
          <p:nvPr userDrawn="1"/>
        </p:nvSpPr>
        <p:spPr>
          <a:xfrm>
            <a:off x="-14468" y="6807573"/>
            <a:ext cx="12206468" cy="100853"/>
          </a:xfrm>
          <a:prstGeom prst="rect">
            <a:avLst/>
          </a:prstGeom>
          <a:gradFill flip="none" rotWithShape="1">
            <a:gsLst>
              <a:gs pos="100000">
                <a:srgbClr val="57B9E9">
                  <a:alpha val="90000"/>
                </a:srgbClr>
              </a:gs>
              <a:gs pos="36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cap="all" baseline="0"/>
          </a:p>
        </p:txBody>
      </p:sp>
      <p:sp>
        <p:nvSpPr>
          <p:cNvPr id="15" name="TextBox 14">
            <a:extLst>
              <a:ext uri="{FF2B5EF4-FFF2-40B4-BE49-F238E27FC236}">
                <a16:creationId xmlns:a16="http://schemas.microsoft.com/office/drawing/2014/main" id="{8C19E520-C7C7-462D-AA60-1C0249C1C381}"/>
              </a:ext>
            </a:extLst>
          </p:cNvPr>
          <p:cNvSpPr txBox="1"/>
          <p:nvPr userDrawn="1"/>
        </p:nvSpPr>
        <p:spPr>
          <a:xfrm flipH="1">
            <a:off x="11865428" y="6519573"/>
            <a:ext cx="326571" cy="288000"/>
          </a:xfrm>
          <a:prstGeom prst="rect">
            <a:avLst/>
          </a:prstGeom>
          <a:noFill/>
        </p:spPr>
        <p:txBody>
          <a:bodyPr wrap="square" lIns="72000" tIns="72000" rIns="72000" bIns="72000" rtlCol="0" anchor="ctr" anchorCtr="0">
            <a:noAutofit/>
          </a:bodyPr>
          <a:lstStyle/>
          <a:p>
            <a:pPr algn="ctr"/>
            <a:fld id="{6079AD7C-114F-40FA-909E-6F7C974EA113}" type="slidenum">
              <a:rPr lang="en-CA" sz="1000" smtClean="0">
                <a:solidFill>
                  <a:schemeClr val="tx2">
                    <a:lumMod val="50000"/>
                    <a:lumOff val="50000"/>
                  </a:schemeClr>
                </a:solidFill>
              </a:rPr>
              <a:pPr algn="ctr"/>
              <a:t>‹#›</a:t>
            </a:fld>
            <a:endParaRPr lang="en-CA" sz="1200">
              <a:solidFill>
                <a:schemeClr val="tx2">
                  <a:lumMod val="50000"/>
                  <a:lumOff val="50000"/>
                </a:schemeClr>
              </a:solidFill>
            </a:endParaRPr>
          </a:p>
        </p:txBody>
      </p:sp>
      <p:sp>
        <p:nvSpPr>
          <p:cNvPr id="11" name="Text Placeholder 2">
            <a:extLst>
              <a:ext uri="{FF2B5EF4-FFF2-40B4-BE49-F238E27FC236}">
                <a16:creationId xmlns:a16="http://schemas.microsoft.com/office/drawing/2014/main" id="{CE001D7D-3092-471F-B093-7EC11F1F0BD1}"/>
              </a:ext>
            </a:extLst>
          </p:cNvPr>
          <p:cNvSpPr>
            <a:spLocks noGrp="1"/>
          </p:cNvSpPr>
          <p:nvPr>
            <p:ph idx="16"/>
          </p:nvPr>
        </p:nvSpPr>
        <p:spPr>
          <a:xfrm>
            <a:off x="695324" y="1722474"/>
            <a:ext cx="10764837" cy="4746672"/>
          </a:xfrm>
          <a:prstGeom prst="rect">
            <a:avLst/>
          </a:prstGeom>
        </p:spPr>
        <p:txBody>
          <a:bodyPr vert="horz" lIns="0" tIns="72000" rIns="0" bIns="72000" rtlCol="0">
            <a:noAutofit/>
          </a:bodyPr>
          <a:lstStyle>
            <a:lvl1pPr marL="0" indent="0">
              <a:lnSpc>
                <a:spcPct val="110000"/>
              </a:lnSpc>
              <a:spcBef>
                <a:spcPts val="1800"/>
              </a:spcBef>
              <a:spcAft>
                <a:spcPts val="600"/>
              </a:spcAft>
              <a:buClr>
                <a:schemeClr val="accent1"/>
              </a:buClr>
              <a:buFont typeface="Arial" panose="020B0604020202020204" pitchFamily="34" charset="0"/>
              <a:buNone/>
              <a:defRPr lang="en-US" sz="1800" b="1" kern="1200" dirty="0">
                <a:solidFill>
                  <a:schemeClr val="accent1"/>
                </a:solidFill>
                <a:latin typeface="+mn-lt"/>
                <a:ea typeface="+mn-ea"/>
                <a:cs typeface="+mn-cs"/>
              </a:defRPr>
            </a:lvl1pPr>
            <a:lvl2pPr marL="360000" indent="-180000" defTabSz="777875">
              <a:lnSpc>
                <a:spcPct val="110000"/>
              </a:lnSpc>
              <a:spcBef>
                <a:spcPts val="600"/>
              </a:spcBef>
              <a:spcAft>
                <a:spcPts val="600"/>
              </a:spcAft>
              <a:buClr>
                <a:schemeClr val="accent1"/>
              </a:buClr>
              <a:defRPr lang="en-US" sz="1600" dirty="0">
                <a:solidFill>
                  <a:schemeClr val="tx2">
                    <a:lumMod val="90000"/>
                    <a:lumOff val="10000"/>
                  </a:schemeClr>
                </a:solidFill>
              </a:defRPr>
            </a:lvl2pPr>
            <a:lvl3pPr marL="864000" indent="-180000" defTabSz="777875">
              <a:lnSpc>
                <a:spcPct val="110000"/>
              </a:lnSpc>
              <a:spcBef>
                <a:spcPts val="0"/>
              </a:spcBef>
              <a:spcAft>
                <a:spcPts val="600"/>
              </a:spcAft>
              <a:buClr>
                <a:schemeClr val="accent1"/>
              </a:buClr>
              <a:defRPr lang="en-US" sz="1400" dirty="0">
                <a:solidFill>
                  <a:schemeClr val="tx2">
                    <a:lumMod val="90000"/>
                    <a:lumOff val="10000"/>
                  </a:schemeClr>
                </a:solidFill>
              </a:defRPr>
            </a:lvl3pPr>
            <a:lvl4pPr marL="1296000" indent="-180000" defTabSz="777875">
              <a:lnSpc>
                <a:spcPct val="110000"/>
              </a:lnSpc>
              <a:spcBef>
                <a:spcPts val="0"/>
              </a:spcBef>
              <a:spcAft>
                <a:spcPts val="600"/>
              </a:spcAft>
              <a:buClr>
                <a:schemeClr val="accent1"/>
              </a:buClr>
              <a:defRPr lang="en-US" sz="1200" i="1" dirty="0">
                <a:solidFill>
                  <a:schemeClr val="tx2">
                    <a:lumMod val="90000"/>
                    <a:lumOff val="10000"/>
                  </a:schemeClr>
                </a:solidFill>
              </a:defRPr>
            </a:lvl4pPr>
            <a:lvl5pPr marL="1728000" indent="-180000" defTabSz="777875">
              <a:lnSpc>
                <a:spcPct val="110000"/>
              </a:lnSpc>
              <a:spcBef>
                <a:spcPts val="0"/>
              </a:spcBef>
              <a:spcAft>
                <a:spcPts val="600"/>
              </a:spcAft>
              <a:buClr>
                <a:schemeClr val="accent1"/>
              </a:buClr>
              <a:defRPr lang="en-CA" sz="1100" dirty="0">
                <a:solidFill>
                  <a:schemeClr val="tx2">
                    <a:lumMod val="90000"/>
                    <a:lumOff val="10000"/>
                  </a:schemeClr>
                </a:solidFill>
              </a:defRPr>
            </a:lvl5pPr>
            <a:lvl6pPr marL="2088000" indent="-180000">
              <a:lnSpc>
                <a:spcPct val="110000"/>
              </a:lnSpc>
              <a:spcBef>
                <a:spcPts val="0"/>
              </a:spcBef>
              <a:defRPr lang="en-CA" sz="1050" kern="1200" dirty="0">
                <a:solidFill>
                  <a:schemeClr val="tx2">
                    <a:lumMod val="90000"/>
                    <a:lumOff val="10000"/>
                  </a:schemeClr>
                </a:solidFill>
                <a:latin typeface="+mn-lt"/>
                <a:ea typeface="+mn-ea"/>
                <a:cs typeface="+mn-cs"/>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endParaRPr lang="en-CA"/>
          </a:p>
        </p:txBody>
      </p:sp>
    </p:spTree>
    <p:extLst>
      <p:ext uri="{BB962C8B-B14F-4D97-AF65-F5344CB8AC3E}">
        <p14:creationId xmlns:p14="http://schemas.microsoft.com/office/powerpoint/2010/main" val="2741582151"/>
      </p:ext>
    </p:extLst>
  </p:cSld>
  <p:clrMapOvr>
    <a:masterClrMapping/>
  </p:clrMapOvr>
  <p:extLst>
    <p:ext uri="{DCECCB84-F9BA-43D5-87BE-67443E8EF086}">
      <p15:sldGuideLst xmlns:p15="http://schemas.microsoft.com/office/powerpoint/2012/main">
        <p15:guide id="1" orient="horz" pos="799">
          <p15:clr>
            <a:srgbClr val="FBAE40"/>
          </p15:clr>
        </p15:guide>
        <p15:guide id="2" pos="43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E1AA6E1C-290E-424D-914E-A8F2091F9A52}"/>
              </a:ext>
            </a:extLst>
          </p:cNvPr>
          <p:cNvGraphicFramePr>
            <a:graphicFrameLocks noChangeAspect="1"/>
          </p:cNvGraphicFramePr>
          <p:nvPr userDrawn="1">
            <p:custDataLst>
              <p:tags r:id="rId1"/>
            </p:custDataLst>
            <p:extLst>
              <p:ext uri="{D42A27DB-BD31-4B8C-83A1-F6EECF244321}">
                <p14:modId xmlns:p14="http://schemas.microsoft.com/office/powerpoint/2010/main" val="926054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425" imgH="424" progId="TCLayout.ActiveDocument.1">
                  <p:embed/>
                </p:oleObj>
              </mc:Choice>
              <mc:Fallback>
                <p:oleObj name="Diapositive think-cell" r:id="rId3" imgW="425" imgH="424" progId="TCLayout.ActiveDocument.1">
                  <p:embed/>
                  <p:pic>
                    <p:nvPicPr>
                      <p:cNvPr id="3" name="Objet 2" hidden="1">
                        <a:extLst>
                          <a:ext uri="{FF2B5EF4-FFF2-40B4-BE49-F238E27FC236}">
                            <a16:creationId xmlns:a16="http://schemas.microsoft.com/office/drawing/2014/main" id="{E1AA6E1C-290E-424D-914E-A8F2091F9A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6732F233-426A-9943-A9EC-91D6AA79681F}"/>
              </a:ext>
            </a:extLst>
          </p:cNvPr>
          <p:cNvSpPr>
            <a:spLocks noGrp="1"/>
          </p:cNvSpPr>
          <p:nvPr>
            <p:ph type="title" hasCustomPrompt="1"/>
          </p:nvPr>
        </p:nvSpPr>
        <p:spPr>
          <a:xfrm>
            <a:off x="543464" y="229397"/>
            <a:ext cx="9438736" cy="594807"/>
          </a:xfrm>
          <a:prstGeom prst="rect">
            <a:avLst/>
          </a:prstGeom>
        </p:spPr>
        <p:txBody>
          <a:bodyPr vert="horz" anchor="ctr"/>
          <a:lstStyle>
            <a:lvl1pPr>
              <a:lnSpc>
                <a:spcPct val="100000"/>
              </a:lnSpc>
              <a:defRPr lang="en-US" sz="2800" kern="1200" dirty="0">
                <a:ln>
                  <a:noFill/>
                </a:ln>
                <a:solidFill>
                  <a:srgbClr val="FFC001"/>
                </a:solidFill>
                <a:latin typeface="Century Gothic" panose="020B0502020202020204" pitchFamily="34" charset="0"/>
                <a:ea typeface="+mj-ea"/>
                <a:cs typeface="+mj-cs"/>
              </a:defRPr>
            </a:lvl1pPr>
          </a:lstStyle>
          <a:p>
            <a:r>
              <a:rPr lang="fr-CA" noProof="0"/>
              <a:t>Cliquez pour modifier le style du titre du Master</a:t>
            </a:r>
          </a:p>
        </p:txBody>
      </p:sp>
      <p:sp>
        <p:nvSpPr>
          <p:cNvPr id="8" name="Text Placeholder 2">
            <a:extLst>
              <a:ext uri="{FF2B5EF4-FFF2-40B4-BE49-F238E27FC236}">
                <a16:creationId xmlns:a16="http://schemas.microsoft.com/office/drawing/2014/main" id="{2B63046B-59A9-4B93-8B5C-238F175F49EE}"/>
              </a:ext>
            </a:extLst>
          </p:cNvPr>
          <p:cNvSpPr>
            <a:spLocks noGrp="1"/>
          </p:cNvSpPr>
          <p:nvPr>
            <p:ph idx="13"/>
          </p:nvPr>
        </p:nvSpPr>
        <p:spPr>
          <a:xfrm>
            <a:off x="543464" y="1492370"/>
            <a:ext cx="10945703" cy="4684593"/>
          </a:xfrm>
          <a:prstGeom prst="rect">
            <a:avLst/>
          </a:prstGeom>
        </p:spPr>
        <p:txBody>
          <a:bodyPr vert="horz" lIns="91440" tIns="45720" rIns="91440" bIns="45720" rtlCol="0">
            <a:normAutofit/>
          </a:bodyPr>
          <a:lstStyle>
            <a:lvl1pPr marL="360363" indent="-360363">
              <a:lnSpc>
                <a:spcPct val="100000"/>
              </a:lnSpc>
              <a:spcBef>
                <a:spcPts val="1800"/>
              </a:spcBef>
              <a:buClr>
                <a:srgbClr val="013766"/>
              </a:buClr>
              <a:buFont typeface="Wingdings" panose="05000000000000000000" pitchFamily="2" charset="2"/>
              <a:buChar char=""/>
              <a:defRPr sz="2200" b="1" baseline="0">
                <a:solidFill>
                  <a:srgbClr val="013766"/>
                </a:solidFill>
                <a:latin typeface="Century Gothic" panose="020B0502020202020204" pitchFamily="34" charset="0"/>
              </a:defRPr>
            </a:lvl1pPr>
            <a:lvl2pPr marL="715963" indent="-258763">
              <a:buFont typeface="Wingdings 3" panose="05040102010807070707" pitchFamily="18" charset="2"/>
              <a:buChar char=""/>
              <a:defRPr sz="1800">
                <a:solidFill>
                  <a:srgbClr val="013766"/>
                </a:solidFill>
                <a:latin typeface="Century Gothic" panose="020B0502020202020204" pitchFamily="34" charset="0"/>
              </a:defRPr>
            </a:lvl2pPr>
            <a:lvl3pPr>
              <a:defRPr sz="1600">
                <a:solidFill>
                  <a:srgbClr val="013766"/>
                </a:solidFill>
                <a:latin typeface="Century Gothic" panose="020B0502020202020204" pitchFamily="34" charset="0"/>
              </a:defRPr>
            </a:lvl3pPr>
            <a:lvl4pPr>
              <a:defRPr sz="1600">
                <a:solidFill>
                  <a:srgbClr val="013766"/>
                </a:solidFill>
                <a:latin typeface="Century Gothic" panose="020B0502020202020204" pitchFamily="34" charset="0"/>
              </a:defRPr>
            </a:lvl4pPr>
            <a:lvl5pPr>
              <a:defRPr sz="1600">
                <a:solidFill>
                  <a:srgbClr val="013766"/>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CA" noProof="0"/>
          </a:p>
        </p:txBody>
      </p:sp>
      <p:sp>
        <p:nvSpPr>
          <p:cNvPr id="4" name="Slide Number Placeholder 3">
            <a:extLst>
              <a:ext uri="{FF2B5EF4-FFF2-40B4-BE49-F238E27FC236}">
                <a16:creationId xmlns:a16="http://schemas.microsoft.com/office/drawing/2014/main" id="{3A668671-C6BC-4020-B902-B0B715E91F01}"/>
              </a:ext>
            </a:extLst>
          </p:cNvPr>
          <p:cNvSpPr>
            <a:spLocks noGrp="1"/>
          </p:cNvSpPr>
          <p:nvPr>
            <p:ph type="sldNum" sz="quarter" idx="12"/>
          </p:nvPr>
        </p:nvSpPr>
        <p:spPr>
          <a:xfrm>
            <a:off x="11854649" y="6604986"/>
            <a:ext cx="417250" cy="253014"/>
          </a:xfrm>
          <a:prstGeom prst="rect">
            <a:avLst/>
          </a:prstGeom>
        </p:spPr>
        <p:txBody>
          <a:bodyPr/>
          <a:lstStyle>
            <a:lvl1pPr>
              <a:defRPr sz="1000"/>
            </a:lvl1pPr>
          </a:lstStyle>
          <a:p>
            <a:fld id="{5576147A-8E8E-4080-BA8B-B8E0B911D38F}" type="slidenum">
              <a:rPr lang="en-CA" smtClean="0"/>
              <a:pPr/>
              <a:t>‹#›</a:t>
            </a:fld>
            <a:endParaRPr lang="en-CA" sz="1000"/>
          </a:p>
        </p:txBody>
      </p:sp>
    </p:spTree>
    <p:extLst>
      <p:ext uri="{BB962C8B-B14F-4D97-AF65-F5344CB8AC3E}">
        <p14:creationId xmlns:p14="http://schemas.microsoft.com/office/powerpoint/2010/main" val="2914216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bilité">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41565BA-F73B-42A9-98DA-2482A30DE970}"/>
              </a:ext>
            </a:extLst>
          </p:cNvPr>
          <p:cNvGraphicFramePr>
            <a:graphicFrameLocks noChangeAspect="1"/>
          </p:cNvGraphicFramePr>
          <p:nvPr userDrawn="1">
            <p:custDataLst>
              <p:tags r:id="rId1"/>
            </p:custDataLst>
            <p:extLst>
              <p:ext uri="{D42A27DB-BD31-4B8C-83A1-F6EECF244321}">
                <p14:modId xmlns:p14="http://schemas.microsoft.com/office/powerpoint/2010/main" val="2263929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425" imgH="426" progId="TCLayout.ActiveDocument.1">
                  <p:embed/>
                </p:oleObj>
              </mc:Choice>
              <mc:Fallback>
                <p:oleObj name="Diapositive think-cell" r:id="rId3" imgW="425" imgH="426" progId="TCLayout.ActiveDocument.1">
                  <p:embed/>
                  <p:pic>
                    <p:nvPicPr>
                      <p:cNvPr id="2" name="Object 1" hidden="1">
                        <a:extLst>
                          <a:ext uri="{FF2B5EF4-FFF2-40B4-BE49-F238E27FC236}">
                            <a16:creationId xmlns:a16="http://schemas.microsoft.com/office/drawing/2014/main" id="{C41565BA-F73B-42A9-98DA-2482A30DE97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2">
            <a:extLst>
              <a:ext uri="{FF2B5EF4-FFF2-40B4-BE49-F238E27FC236}">
                <a16:creationId xmlns:a16="http://schemas.microsoft.com/office/drawing/2014/main" id="{422939D2-474F-4B32-9389-278E81377BF7}"/>
              </a:ext>
            </a:extLst>
          </p:cNvPr>
          <p:cNvPicPr>
            <a:picLocks noChangeAspect="1" noChangeArrowheads="1"/>
          </p:cNvPicPr>
          <p:nvPr userDrawn="1"/>
        </p:nvPicPr>
        <p:blipFill rotWithShape="1">
          <a:blip r:embed="rId5"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3F755E2-BC55-4FB6-8F9D-A389156CFFF6}"/>
              </a:ext>
            </a:extLst>
          </p:cNvPr>
          <p:cNvSpPr/>
          <p:nvPr userDrawn="1"/>
        </p:nvSpPr>
        <p:spPr>
          <a:xfrm>
            <a:off x="0" y="0"/>
            <a:ext cx="12192003" cy="6858000"/>
          </a:xfrm>
          <a:prstGeom prst="rect">
            <a:avLst/>
          </a:prstGeom>
          <a:gradFill flip="none" rotWithShape="1">
            <a:gsLst>
              <a:gs pos="100000">
                <a:srgbClr val="57B9E9">
                  <a:alpha val="90000"/>
                </a:srgbClr>
              </a:gs>
              <a:gs pos="35000">
                <a:srgbClr val="013766">
                  <a:alpha val="9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8" name="Content Placeholder 3">
            <a:extLst>
              <a:ext uri="{FF2B5EF4-FFF2-40B4-BE49-F238E27FC236}">
                <a16:creationId xmlns:a16="http://schemas.microsoft.com/office/drawing/2014/main" id="{EE5F5FE4-B64B-43E5-B7AF-834CA0C7CEFF}"/>
              </a:ext>
            </a:extLst>
          </p:cNvPr>
          <p:cNvSpPr>
            <a:spLocks noGrp="1"/>
          </p:cNvSpPr>
          <p:nvPr>
            <p:ph sz="quarter" idx="10"/>
          </p:nvPr>
        </p:nvSpPr>
        <p:spPr>
          <a:xfrm>
            <a:off x="5340350" y="2730062"/>
            <a:ext cx="6119813" cy="1397876"/>
          </a:xfrm>
          <a:prstGeom prst="rect">
            <a:avLst/>
          </a:prstGeom>
        </p:spPr>
        <p:txBody>
          <a:bodyPr anchor="ctr" anchorCtr="0"/>
          <a:lstStyle>
            <a:lvl1pPr marL="0" indent="0" rtl="0">
              <a:spcAft>
                <a:spcPts val="600"/>
              </a:spcAft>
              <a:buNone/>
              <a:defRPr lang="en-US" sz="3600" b="1" kern="0" spc="60" baseline="0" dirty="0" smtClean="0">
                <a:solidFill>
                  <a:schemeClr val="bg1"/>
                </a:solidFill>
                <a:effectLst/>
                <a:latin typeface="+mj-lt"/>
                <a:ea typeface="ＭＳ Ｐゴシック" charset="-128"/>
                <a:cs typeface="ＭＳ Ｐゴシック" charset="-128"/>
              </a:defRPr>
            </a:lvl1pPr>
            <a:lvl2pPr marL="0" indent="0" rtl="0">
              <a:buNone/>
              <a:defRPr lang="en-US" sz="2000" b="1" kern="0" spc="60" baseline="0" dirty="0" smtClean="0">
                <a:solidFill>
                  <a:schemeClr val="accent4"/>
                </a:solidFill>
                <a:effectLst/>
                <a:latin typeface="+mn-lt"/>
                <a:ea typeface="ＭＳ Ｐゴシック" charset="-128"/>
                <a:cs typeface="ＭＳ Ｐゴシック" charset="-128"/>
              </a:defRPr>
            </a:lvl2pPr>
            <a:lvl3pPr marL="914400" indent="0">
              <a:buNone/>
              <a:defRPr/>
            </a:lvl3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1159335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5B0F3A-ED27-48F5-B8B3-1CEEE68DB0DC}"/>
              </a:ext>
            </a:extLst>
          </p:cNvPr>
          <p:cNvSpPr>
            <a:spLocks noGrp="1"/>
          </p:cNvSpPr>
          <p:nvPr>
            <p:ph type="body" idx="1"/>
          </p:nvPr>
        </p:nvSpPr>
        <p:spPr>
          <a:xfrm>
            <a:off x="491707" y="1465503"/>
            <a:ext cx="5469146" cy="823912"/>
          </a:xfrm>
          <a:prstGeom prst="rect">
            <a:avLst/>
          </a:prstGeom>
        </p:spPr>
        <p:txBody>
          <a:bodyPr anchor="b">
            <a:normAutofit/>
          </a:bodyPr>
          <a:lstStyle>
            <a:lvl1pPr marL="0" indent="0">
              <a:buNone/>
              <a:defRPr sz="2000" b="1">
                <a:solidFill>
                  <a:srgbClr val="013766"/>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9C8251C2-78E3-4EF1-A389-C5C86408B784}"/>
              </a:ext>
            </a:extLst>
          </p:cNvPr>
          <p:cNvSpPr>
            <a:spLocks noGrp="1"/>
          </p:cNvSpPr>
          <p:nvPr>
            <p:ph sz="half" idx="2"/>
          </p:nvPr>
        </p:nvSpPr>
        <p:spPr>
          <a:xfrm>
            <a:off x="491707" y="2289415"/>
            <a:ext cx="5469146" cy="3684588"/>
          </a:xfrm>
          <a:prstGeom prst="rect">
            <a:avLst/>
          </a:prstGeom>
        </p:spPr>
        <p:txBody>
          <a:bodyPr>
            <a:normAutofit/>
          </a:bodyPr>
          <a:lstStyle>
            <a:lvl1pPr>
              <a:defRPr sz="2000">
                <a:solidFill>
                  <a:srgbClr val="013766"/>
                </a:solidFill>
                <a:latin typeface="Century Gothic" panose="020B0502020202020204" pitchFamily="34" charset="0"/>
              </a:defRPr>
            </a:lvl1pPr>
            <a:lvl2pPr>
              <a:defRPr sz="1800">
                <a:solidFill>
                  <a:srgbClr val="013766"/>
                </a:solidFill>
                <a:latin typeface="Century Gothic" panose="020B0502020202020204" pitchFamily="34" charset="0"/>
              </a:defRPr>
            </a:lvl2pPr>
            <a:lvl3pPr>
              <a:defRPr sz="1600">
                <a:solidFill>
                  <a:srgbClr val="013766"/>
                </a:solidFill>
                <a:latin typeface="Century Gothic" panose="020B0502020202020204" pitchFamily="34" charset="0"/>
              </a:defRPr>
            </a:lvl3pPr>
            <a:lvl4pPr>
              <a:defRPr sz="1400">
                <a:solidFill>
                  <a:srgbClr val="013766"/>
                </a:solidFill>
                <a:latin typeface="Century Gothic" panose="020B0502020202020204" pitchFamily="34" charset="0"/>
              </a:defRPr>
            </a:lvl4pPr>
            <a:lvl5pPr>
              <a:defRPr sz="1400">
                <a:solidFill>
                  <a:srgbClr val="013766"/>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CA" noProof="0"/>
          </a:p>
        </p:txBody>
      </p:sp>
      <p:sp>
        <p:nvSpPr>
          <p:cNvPr id="5" name="Text Placeholder 4">
            <a:extLst>
              <a:ext uri="{FF2B5EF4-FFF2-40B4-BE49-F238E27FC236}">
                <a16:creationId xmlns:a16="http://schemas.microsoft.com/office/drawing/2014/main" id="{77D1D9E5-9B78-479B-9C6E-3B45DF727BC9}"/>
              </a:ext>
            </a:extLst>
          </p:cNvPr>
          <p:cNvSpPr>
            <a:spLocks noGrp="1"/>
          </p:cNvSpPr>
          <p:nvPr>
            <p:ph type="body" sz="quarter" idx="3"/>
          </p:nvPr>
        </p:nvSpPr>
        <p:spPr>
          <a:xfrm>
            <a:off x="6091140" y="1465503"/>
            <a:ext cx="5496080" cy="823912"/>
          </a:xfrm>
          <a:prstGeom prst="rect">
            <a:avLst/>
          </a:prstGeom>
        </p:spPr>
        <p:txBody>
          <a:bodyPr anchor="b">
            <a:normAutofit/>
          </a:bodyPr>
          <a:lstStyle>
            <a:lvl1pPr marL="0" indent="0">
              <a:buNone/>
              <a:defRPr sz="2000" b="1">
                <a:solidFill>
                  <a:srgbClr val="013766"/>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id="{CE1874AC-972D-4424-B23B-72C3A0B745AA}"/>
              </a:ext>
            </a:extLst>
          </p:cNvPr>
          <p:cNvSpPr>
            <a:spLocks noGrp="1"/>
          </p:cNvSpPr>
          <p:nvPr>
            <p:ph sz="quarter" idx="4"/>
          </p:nvPr>
        </p:nvSpPr>
        <p:spPr>
          <a:xfrm>
            <a:off x="6091140" y="2289415"/>
            <a:ext cx="5496080" cy="3684588"/>
          </a:xfrm>
          <a:prstGeom prst="rect">
            <a:avLst/>
          </a:prstGeom>
        </p:spPr>
        <p:txBody>
          <a:bodyPr>
            <a:normAutofit/>
          </a:bodyPr>
          <a:lstStyle>
            <a:lvl1pPr>
              <a:defRPr sz="2000">
                <a:solidFill>
                  <a:srgbClr val="013766"/>
                </a:solidFill>
                <a:latin typeface="Century Gothic" panose="020B0502020202020204" pitchFamily="34" charset="0"/>
              </a:defRPr>
            </a:lvl1pPr>
            <a:lvl2pPr>
              <a:defRPr sz="1800">
                <a:solidFill>
                  <a:srgbClr val="013766"/>
                </a:solidFill>
                <a:latin typeface="Century Gothic" panose="020B0502020202020204" pitchFamily="34" charset="0"/>
              </a:defRPr>
            </a:lvl2pPr>
            <a:lvl3pPr>
              <a:defRPr sz="1600">
                <a:solidFill>
                  <a:srgbClr val="013766"/>
                </a:solidFill>
                <a:latin typeface="Century Gothic" panose="020B0502020202020204" pitchFamily="34" charset="0"/>
              </a:defRPr>
            </a:lvl3pPr>
            <a:lvl4pPr>
              <a:defRPr sz="1400">
                <a:solidFill>
                  <a:srgbClr val="013766"/>
                </a:solidFill>
                <a:latin typeface="Century Gothic" panose="020B0502020202020204" pitchFamily="34" charset="0"/>
              </a:defRPr>
            </a:lvl4pPr>
            <a:lvl5pPr>
              <a:defRPr sz="1400">
                <a:solidFill>
                  <a:srgbClr val="013766"/>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CA" noProof="0"/>
          </a:p>
        </p:txBody>
      </p:sp>
      <p:sp>
        <p:nvSpPr>
          <p:cNvPr id="11" name="Title 1">
            <a:extLst>
              <a:ext uri="{FF2B5EF4-FFF2-40B4-BE49-F238E27FC236}">
                <a16:creationId xmlns:a16="http://schemas.microsoft.com/office/drawing/2014/main" id="{69A8473E-37DC-4911-81D3-58440B0F01EA}"/>
              </a:ext>
            </a:extLst>
          </p:cNvPr>
          <p:cNvSpPr>
            <a:spLocks noGrp="1"/>
          </p:cNvSpPr>
          <p:nvPr>
            <p:ph type="title"/>
          </p:nvPr>
        </p:nvSpPr>
        <p:spPr>
          <a:xfrm>
            <a:off x="491706" y="229397"/>
            <a:ext cx="9490493" cy="594807"/>
          </a:xfrm>
          <a:prstGeom prst="rect">
            <a:avLst/>
          </a:prstGeom>
        </p:spPr>
        <p:txBody>
          <a:bodyPr vert="horz" lIns="91440" tIns="45720" rIns="91440" bIns="45720" rtlCol="0" anchor="ctr">
            <a:normAutofit/>
          </a:bodyPr>
          <a:lstStyle>
            <a:lvl1pPr>
              <a:defRPr lang="en-CA" sz="2800" dirty="0">
                <a:ln>
                  <a:noFill/>
                </a:ln>
                <a:solidFill>
                  <a:srgbClr val="FFC001"/>
                </a:solidFill>
                <a:latin typeface="Century Gothic" panose="020B0502020202020204" pitchFamily="34" charset="0"/>
              </a:defRPr>
            </a:lvl1pPr>
          </a:lstStyle>
          <a:p>
            <a:pPr lvl="0">
              <a:lnSpc>
                <a:spcPct val="100000"/>
              </a:lnSpc>
            </a:pPr>
            <a:r>
              <a:rPr lang="en-US" noProof="0"/>
              <a:t>Click to edit Master title style</a:t>
            </a:r>
            <a:endParaRPr lang="fr-CA" noProof="0"/>
          </a:p>
        </p:txBody>
      </p:sp>
      <p:sp>
        <p:nvSpPr>
          <p:cNvPr id="9" name="Slide Number Placeholder 3">
            <a:extLst>
              <a:ext uri="{FF2B5EF4-FFF2-40B4-BE49-F238E27FC236}">
                <a16:creationId xmlns:a16="http://schemas.microsoft.com/office/drawing/2014/main" id="{08D2DAFC-8036-40A5-B91D-C8DFA607A16B}"/>
              </a:ext>
            </a:extLst>
          </p:cNvPr>
          <p:cNvSpPr>
            <a:spLocks noGrp="1"/>
          </p:cNvSpPr>
          <p:nvPr>
            <p:ph type="sldNum" sz="quarter" idx="12"/>
          </p:nvPr>
        </p:nvSpPr>
        <p:spPr>
          <a:xfrm>
            <a:off x="11854649" y="6604986"/>
            <a:ext cx="417250" cy="253014"/>
          </a:xfrm>
          <a:prstGeom prst="rect">
            <a:avLst/>
          </a:prstGeom>
        </p:spPr>
        <p:txBody>
          <a:bodyPr/>
          <a:lstStyle>
            <a:lvl1pPr>
              <a:defRPr sz="1000"/>
            </a:lvl1pPr>
          </a:lstStyle>
          <a:p>
            <a:fld id="{5576147A-8E8E-4080-BA8B-B8E0B911D38F}" type="slidenum">
              <a:rPr lang="en-CA" smtClean="0"/>
              <a:pPr/>
              <a:t>‹#›</a:t>
            </a:fld>
            <a:endParaRPr lang="en-CA" sz="1000"/>
          </a:p>
        </p:txBody>
      </p:sp>
    </p:spTree>
    <p:extLst>
      <p:ext uri="{BB962C8B-B14F-4D97-AF65-F5344CB8AC3E}">
        <p14:creationId xmlns:p14="http://schemas.microsoft.com/office/powerpoint/2010/main" val="683559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égradé bleu">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5087A7-387E-421D-82F2-FCC24E7AE105}"/>
              </a:ext>
            </a:extLst>
          </p:cNvPr>
          <p:cNvGraphicFramePr>
            <a:graphicFrameLocks noChangeAspect="1"/>
          </p:cNvGraphicFramePr>
          <p:nvPr userDrawn="1">
            <p:custDataLst>
              <p:tags r:id="rId1"/>
            </p:custDataLst>
            <p:extLst>
              <p:ext uri="{D42A27DB-BD31-4B8C-83A1-F6EECF244321}">
                <p14:modId xmlns:p14="http://schemas.microsoft.com/office/powerpoint/2010/main" val="32350872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425" imgH="426" progId="TCLayout.ActiveDocument.1">
                  <p:embed/>
                </p:oleObj>
              </mc:Choice>
              <mc:Fallback>
                <p:oleObj name="Diapositive think-cell" r:id="rId3" imgW="425" imgH="426" progId="TCLayout.ActiveDocument.1">
                  <p:embed/>
                  <p:pic>
                    <p:nvPicPr>
                      <p:cNvPr id="2" name="Object 1" hidden="1">
                        <a:extLst>
                          <a:ext uri="{FF2B5EF4-FFF2-40B4-BE49-F238E27FC236}">
                            <a16:creationId xmlns:a16="http://schemas.microsoft.com/office/drawing/2014/main" id="{9E5087A7-387E-421D-82F2-FCC24E7AE1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3F9FE581-1E05-4808-A5B6-EA266D3C9070}"/>
              </a:ext>
            </a:extLst>
          </p:cNvPr>
          <p:cNvSpPr/>
          <p:nvPr userDrawn="1"/>
        </p:nvSpPr>
        <p:spPr>
          <a:xfrm>
            <a:off x="0" y="0"/>
            <a:ext cx="12192003" cy="6858000"/>
          </a:xfrm>
          <a:prstGeom prst="rect">
            <a:avLst/>
          </a:prstGeom>
          <a:gradFill flip="none" rotWithShape="1">
            <a:gsLst>
              <a:gs pos="100000">
                <a:srgbClr val="57B9E9"/>
              </a:gs>
              <a:gs pos="36000">
                <a:srgbClr val="013766"/>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Tree>
    <p:extLst>
      <p:ext uri="{BB962C8B-B14F-4D97-AF65-F5344CB8AC3E}">
        <p14:creationId xmlns:p14="http://schemas.microsoft.com/office/powerpoint/2010/main" val="295224103"/>
      </p:ext>
    </p:extLst>
  </p:cSld>
  <p:clrMapOvr>
    <a:masterClrMapping/>
  </p:clrMapOvr>
  <p:extLst>
    <p:ext uri="{DCECCB84-F9BA-43D5-87BE-67443E8EF086}">
      <p15:sldGuideLst xmlns:p15="http://schemas.microsoft.com/office/powerpoint/2012/main">
        <p15:guide id="1" orient="horz" pos="799"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284181"/>
      </p:ext>
    </p:extLst>
  </p:cSld>
  <p:clrMapOvr>
    <a:masterClrMapping/>
  </p:clrMapOvr>
  <p:extLst>
    <p:ext uri="{DCECCB84-F9BA-43D5-87BE-67443E8EF086}">
      <p15:sldGuideLst xmlns:p15="http://schemas.microsoft.com/office/powerpoint/2012/main">
        <p15:guide id="1" orient="horz" pos="79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ustri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41565BA-F73B-42A9-98DA-2482A30DE970}"/>
              </a:ext>
            </a:extLst>
          </p:cNvPr>
          <p:cNvGraphicFramePr>
            <a:graphicFrameLocks noChangeAspect="1"/>
          </p:cNvGraphicFramePr>
          <p:nvPr userDrawn="1">
            <p:custDataLst>
              <p:tags r:id="rId1"/>
            </p:custDataLst>
            <p:extLst>
              <p:ext uri="{D42A27DB-BD31-4B8C-83A1-F6EECF244321}">
                <p14:modId xmlns:p14="http://schemas.microsoft.com/office/powerpoint/2010/main" val="1616159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425" imgH="426" progId="TCLayout.ActiveDocument.1">
                  <p:embed/>
                </p:oleObj>
              </mc:Choice>
              <mc:Fallback>
                <p:oleObj name="Diapositive think-cell" r:id="rId3" imgW="425" imgH="426" progId="TCLayout.ActiveDocument.1">
                  <p:embed/>
                  <p:pic>
                    <p:nvPicPr>
                      <p:cNvPr id="2" name="Object 1" hidden="1">
                        <a:extLst>
                          <a:ext uri="{FF2B5EF4-FFF2-40B4-BE49-F238E27FC236}">
                            <a16:creationId xmlns:a16="http://schemas.microsoft.com/office/drawing/2014/main" id="{C41565BA-F73B-42A9-98DA-2482A30DE97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2">
            <a:extLst>
              <a:ext uri="{FF2B5EF4-FFF2-40B4-BE49-F238E27FC236}">
                <a16:creationId xmlns:a16="http://schemas.microsoft.com/office/drawing/2014/main" id="{422939D2-474F-4B32-9389-278E81377BF7}"/>
              </a:ext>
            </a:extLst>
          </p:cNvPr>
          <p:cNvPicPr>
            <a:picLocks noChangeAspect="1" noChangeArrowheads="1"/>
          </p:cNvPicPr>
          <p:nvPr userDrawn="1"/>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t="19342" r="-138" b="555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3F755E2-BC55-4FB6-8F9D-A389156CFFF6}"/>
              </a:ext>
            </a:extLst>
          </p:cNvPr>
          <p:cNvSpPr/>
          <p:nvPr userDrawn="1"/>
        </p:nvSpPr>
        <p:spPr>
          <a:xfrm>
            <a:off x="0" y="0"/>
            <a:ext cx="12192003" cy="6857999"/>
          </a:xfrm>
          <a:prstGeom prst="rect">
            <a:avLst/>
          </a:prstGeom>
          <a:gradFill flip="none" rotWithShape="1">
            <a:gsLst>
              <a:gs pos="100000">
                <a:srgbClr val="57B9E9">
                  <a:alpha val="90000"/>
                </a:srgbClr>
              </a:gs>
              <a:gs pos="35000">
                <a:srgbClr val="013766">
                  <a:alpha val="9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ontent Placeholder 3">
            <a:extLst>
              <a:ext uri="{FF2B5EF4-FFF2-40B4-BE49-F238E27FC236}">
                <a16:creationId xmlns:a16="http://schemas.microsoft.com/office/drawing/2014/main" id="{A98DADD3-4014-456F-95A1-0E1E484A5B1A}"/>
              </a:ext>
            </a:extLst>
          </p:cNvPr>
          <p:cNvSpPr>
            <a:spLocks noGrp="1"/>
          </p:cNvSpPr>
          <p:nvPr>
            <p:ph sz="quarter" idx="10"/>
          </p:nvPr>
        </p:nvSpPr>
        <p:spPr>
          <a:xfrm>
            <a:off x="5340350" y="2709250"/>
            <a:ext cx="6119813" cy="1439500"/>
          </a:xfrm>
          <a:prstGeom prst="rect">
            <a:avLst/>
          </a:prstGeom>
        </p:spPr>
        <p:txBody>
          <a:bodyPr anchor="ctr" anchorCtr="0"/>
          <a:lstStyle>
            <a:lvl1pPr marL="0" indent="0" rtl="0">
              <a:spcAft>
                <a:spcPts val="600"/>
              </a:spcAft>
              <a:buNone/>
              <a:defRPr lang="en-US" sz="3600" b="1" kern="0" spc="60" baseline="0" dirty="0" smtClean="0">
                <a:solidFill>
                  <a:schemeClr val="bg1"/>
                </a:solidFill>
                <a:effectLst/>
                <a:latin typeface="+mj-lt"/>
                <a:ea typeface="ＭＳ Ｐゴシック" charset="-128"/>
                <a:cs typeface="ＭＳ Ｐゴシック" charset="-128"/>
              </a:defRPr>
            </a:lvl1pPr>
            <a:lvl2pPr marL="0" indent="0" rtl="0">
              <a:buNone/>
              <a:defRPr lang="en-US" sz="2000" b="1" kern="0" spc="60" baseline="0" dirty="0" smtClean="0">
                <a:solidFill>
                  <a:schemeClr val="accent4"/>
                </a:solidFill>
                <a:effectLst/>
                <a:latin typeface="+mn-lt"/>
                <a:ea typeface="ＭＳ Ｐゴシック" charset="-128"/>
                <a:cs typeface="ＭＳ Ｐゴシック" charset="-128"/>
              </a:defRPr>
            </a:lvl2pPr>
            <a:lvl3pPr marL="914400" indent="0">
              <a:buNone/>
              <a:defRPr/>
            </a:lvl3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1045632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Énergi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41565BA-F73B-42A9-98DA-2482A30DE970}"/>
              </a:ext>
            </a:extLst>
          </p:cNvPr>
          <p:cNvGraphicFramePr>
            <a:graphicFrameLocks noChangeAspect="1"/>
          </p:cNvGraphicFramePr>
          <p:nvPr userDrawn="1">
            <p:custDataLst>
              <p:tags r:id="rId1"/>
            </p:custDataLst>
            <p:extLst>
              <p:ext uri="{D42A27DB-BD31-4B8C-83A1-F6EECF244321}">
                <p14:modId xmlns:p14="http://schemas.microsoft.com/office/powerpoint/2010/main" val="3339803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425" imgH="426" progId="TCLayout.ActiveDocument.1">
                  <p:embed/>
                </p:oleObj>
              </mc:Choice>
              <mc:Fallback>
                <p:oleObj name="Diapositive think-cell" r:id="rId3" imgW="425" imgH="426" progId="TCLayout.ActiveDocument.1">
                  <p:embed/>
                  <p:pic>
                    <p:nvPicPr>
                      <p:cNvPr id="2" name="Object 1" hidden="1">
                        <a:extLst>
                          <a:ext uri="{FF2B5EF4-FFF2-40B4-BE49-F238E27FC236}">
                            <a16:creationId xmlns:a16="http://schemas.microsoft.com/office/drawing/2014/main" id="{C41565BA-F73B-42A9-98DA-2482A30DE97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EA97A76-7018-4117-A259-C75E0917CB06}"/>
              </a:ext>
            </a:extLst>
          </p:cNvPr>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12" name="Rectangle 11">
            <a:extLst>
              <a:ext uri="{FF2B5EF4-FFF2-40B4-BE49-F238E27FC236}">
                <a16:creationId xmlns:a16="http://schemas.microsoft.com/office/drawing/2014/main" id="{3B09409D-2BB4-4E77-9A3E-0C13E9A910E5}"/>
              </a:ext>
            </a:extLst>
          </p:cNvPr>
          <p:cNvSpPr/>
          <p:nvPr userDrawn="1"/>
        </p:nvSpPr>
        <p:spPr>
          <a:xfrm>
            <a:off x="-3" y="0"/>
            <a:ext cx="12192003" cy="6858000"/>
          </a:xfrm>
          <a:prstGeom prst="rect">
            <a:avLst/>
          </a:prstGeom>
          <a:gradFill flip="none" rotWithShape="1">
            <a:gsLst>
              <a:gs pos="100000">
                <a:srgbClr val="57B9E9">
                  <a:alpha val="90000"/>
                </a:srgbClr>
              </a:gs>
              <a:gs pos="35000">
                <a:srgbClr val="013766">
                  <a:alpha val="9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6" name="Rectangle 25"/>
          <p:cNvSpPr>
            <a:spLocks noChangeArrowheads="1"/>
          </p:cNvSpPr>
          <p:nvPr/>
        </p:nvSpPr>
        <p:spPr bwMode="auto">
          <a:xfrm>
            <a:off x="609600" y="4294188"/>
            <a:ext cx="6197600" cy="1600200"/>
          </a:xfrm>
          <a:prstGeom prst="rect">
            <a:avLst/>
          </a:prstGeom>
          <a:noFill/>
          <a:ln w="9525">
            <a:noFill/>
            <a:miter lim="800000"/>
            <a:headEnd/>
            <a:tailEnd/>
          </a:ln>
          <a:effectLst/>
        </p:spPr>
        <p:txBody>
          <a:bodyPr lIns="92075" tIns="46038" rIns="92075" bIns="46038"/>
          <a:lstStyle/>
          <a:p>
            <a:pPr rtl="0">
              <a:spcBef>
                <a:spcPct val="20000"/>
              </a:spcBef>
              <a:buClr>
                <a:srgbClr val="336699"/>
              </a:buClr>
              <a:buSzPct val="60000"/>
              <a:buFont typeface="Wingdings" pitchFamily="2" charset="2"/>
              <a:buNone/>
              <a:defRPr/>
            </a:pPr>
            <a:endParaRPr lang="fr-CA" sz="2400">
              <a:solidFill>
                <a:schemeClr val="bg1"/>
              </a:solidFill>
              <a:effectLst>
                <a:outerShdw blurRad="38100" dist="38100" dir="2700000" algn="tl">
                  <a:srgbClr val="C0C0C0"/>
                </a:outerShdw>
              </a:effectLst>
              <a:latin typeface="Arial" charset="0"/>
              <a:cs typeface="+mn-cs"/>
            </a:endParaRPr>
          </a:p>
        </p:txBody>
      </p:sp>
      <p:sp>
        <p:nvSpPr>
          <p:cNvPr id="8" name="Content Placeholder 3">
            <a:extLst>
              <a:ext uri="{FF2B5EF4-FFF2-40B4-BE49-F238E27FC236}">
                <a16:creationId xmlns:a16="http://schemas.microsoft.com/office/drawing/2014/main" id="{B2E88E89-99C4-4EFD-9478-B2638CE3C3AA}"/>
              </a:ext>
            </a:extLst>
          </p:cNvPr>
          <p:cNvSpPr>
            <a:spLocks noGrp="1"/>
          </p:cNvSpPr>
          <p:nvPr>
            <p:ph sz="quarter" idx="10"/>
          </p:nvPr>
        </p:nvSpPr>
        <p:spPr>
          <a:xfrm>
            <a:off x="5340350" y="2730062"/>
            <a:ext cx="6119813" cy="1397876"/>
          </a:xfrm>
          <a:prstGeom prst="rect">
            <a:avLst/>
          </a:prstGeom>
        </p:spPr>
        <p:txBody>
          <a:bodyPr anchor="ctr" anchorCtr="0"/>
          <a:lstStyle>
            <a:lvl1pPr marL="0" indent="0" rtl="0">
              <a:spcAft>
                <a:spcPts val="600"/>
              </a:spcAft>
              <a:buNone/>
              <a:defRPr lang="en-US" sz="3600" b="1" kern="0" spc="60" baseline="0" dirty="0" smtClean="0">
                <a:solidFill>
                  <a:schemeClr val="bg1"/>
                </a:solidFill>
                <a:effectLst/>
                <a:latin typeface="+mj-lt"/>
                <a:ea typeface="ＭＳ Ｐゴシック" charset="-128"/>
                <a:cs typeface="ＭＳ Ｐゴシック" charset="-128"/>
              </a:defRPr>
            </a:lvl1pPr>
            <a:lvl2pPr marL="0" indent="0" rtl="0">
              <a:buNone/>
              <a:defRPr lang="en-US" sz="2000" b="1" kern="0" spc="60" baseline="0" dirty="0" smtClean="0">
                <a:solidFill>
                  <a:schemeClr val="accent4"/>
                </a:solidFill>
                <a:effectLst/>
                <a:latin typeface="+mn-lt"/>
                <a:ea typeface="ＭＳ Ｐゴシック" charset="-128"/>
                <a:cs typeface="ＭＳ Ｐゴシック" charset="-128"/>
              </a:defRPr>
            </a:lvl2pPr>
            <a:lvl3pPr marL="914400" indent="0">
              <a:buNone/>
              <a:defRPr/>
            </a:lvl3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215674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apositive rappor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5BEA4EB-F91B-41D1-8E4B-67BF7B35E009}"/>
              </a:ext>
            </a:extLst>
          </p:cNvPr>
          <p:cNvGraphicFramePr>
            <a:graphicFrameLocks noChangeAspect="1"/>
          </p:cNvGraphicFramePr>
          <p:nvPr userDrawn="1">
            <p:custDataLst>
              <p:tags r:id="rId1"/>
            </p:custDataLst>
            <p:extLst>
              <p:ext uri="{D42A27DB-BD31-4B8C-83A1-F6EECF244321}">
                <p14:modId xmlns:p14="http://schemas.microsoft.com/office/powerpoint/2010/main" val="20654906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25" imgH="426" progId="TCLayout.ActiveDocument.1">
                  <p:embed/>
                </p:oleObj>
              </mc:Choice>
              <mc:Fallback>
                <p:oleObj name="Diapositive think-cell" r:id="rId4" imgW="425" imgH="426" progId="TCLayout.ActiveDocument.1">
                  <p:embed/>
                  <p:pic>
                    <p:nvPicPr>
                      <p:cNvPr id="3" name="Object 2" hidden="1">
                        <a:extLst>
                          <a:ext uri="{FF2B5EF4-FFF2-40B4-BE49-F238E27FC236}">
                            <a16:creationId xmlns:a16="http://schemas.microsoft.com/office/drawing/2014/main" id="{95BEA4EB-F91B-41D1-8E4B-67BF7B35E00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1F0A8EA3-01FD-4280-B3BB-94A4311FD7ED}"/>
              </a:ext>
            </a:extLst>
          </p:cNvPr>
          <p:cNvSpPr/>
          <p:nvPr userDrawn="1"/>
        </p:nvSpPr>
        <p:spPr>
          <a:xfrm>
            <a:off x="0" y="0"/>
            <a:ext cx="12206468" cy="990952"/>
          </a:xfrm>
          <a:prstGeom prst="rect">
            <a:avLst/>
          </a:prstGeom>
          <a:gradFill flip="none" rotWithShape="1">
            <a:gsLst>
              <a:gs pos="100000">
                <a:srgbClr val="57B9E9">
                  <a:alpha val="89804"/>
                </a:srgbClr>
              </a:gs>
              <a:gs pos="57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cap="all" baseline="0"/>
          </a:p>
        </p:txBody>
      </p:sp>
      <p:pic>
        <p:nvPicPr>
          <p:cNvPr id="11" name="Picture 10">
            <a:extLst>
              <a:ext uri="{FF2B5EF4-FFF2-40B4-BE49-F238E27FC236}">
                <a16:creationId xmlns:a16="http://schemas.microsoft.com/office/drawing/2014/main" id="{37C31897-9E62-4AB7-B911-F0AD8B521048}"/>
              </a:ext>
            </a:extLst>
          </p:cNvPr>
          <p:cNvPicPr>
            <a:picLocks noChangeAspect="1"/>
          </p:cNvPicPr>
          <p:nvPr userDrawn="1">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10155382" y="0"/>
            <a:ext cx="2036618" cy="990952"/>
          </a:xfrm>
          <a:prstGeom prst="rect">
            <a:avLst/>
          </a:prstGeom>
        </p:spPr>
      </p:pic>
      <p:sp>
        <p:nvSpPr>
          <p:cNvPr id="6" name="Title 1">
            <a:extLst>
              <a:ext uri="{FF2B5EF4-FFF2-40B4-BE49-F238E27FC236}">
                <a16:creationId xmlns:a16="http://schemas.microsoft.com/office/drawing/2014/main" id="{AD33C47A-46CA-4333-8215-83388B2BE00B}"/>
              </a:ext>
            </a:extLst>
          </p:cNvPr>
          <p:cNvSpPr>
            <a:spLocks noGrp="1"/>
          </p:cNvSpPr>
          <p:nvPr>
            <p:ph type="title"/>
          </p:nvPr>
        </p:nvSpPr>
        <p:spPr>
          <a:xfrm>
            <a:off x="698126" y="370633"/>
            <a:ext cx="9713108" cy="594807"/>
          </a:xfrm>
          <a:prstGeom prst="rect">
            <a:avLst/>
          </a:prstGeom>
        </p:spPr>
        <p:txBody>
          <a:bodyPr vert="horz" lIns="0" tIns="72000" rIns="0" bIns="72000" rtlCol="0" anchor="ctr">
            <a:normAutofit/>
          </a:bodyPr>
          <a:lstStyle>
            <a:lvl1pPr>
              <a:defRPr lang="en-CA" sz="2800" b="1" dirty="0">
                <a:ln>
                  <a:noFill/>
                </a:ln>
                <a:solidFill>
                  <a:schemeClr val="bg1"/>
                </a:solidFill>
                <a:latin typeface="Century Gothic" panose="020B0502020202020204" pitchFamily="34" charset="0"/>
              </a:defRPr>
            </a:lvl1pPr>
          </a:lstStyle>
          <a:p>
            <a:pPr lvl="0">
              <a:lnSpc>
                <a:spcPct val="100000"/>
              </a:lnSpc>
            </a:pPr>
            <a:r>
              <a:rPr lang="en-US"/>
              <a:t>Click to edit Master title style</a:t>
            </a:r>
            <a:endParaRPr lang="en-CA"/>
          </a:p>
        </p:txBody>
      </p:sp>
      <p:sp>
        <p:nvSpPr>
          <p:cNvPr id="18" name="TextBox 17">
            <a:extLst>
              <a:ext uri="{FF2B5EF4-FFF2-40B4-BE49-F238E27FC236}">
                <a16:creationId xmlns:a16="http://schemas.microsoft.com/office/drawing/2014/main" id="{F8364CE4-88F9-41A7-89BF-B5E3546828B4}"/>
              </a:ext>
            </a:extLst>
          </p:cNvPr>
          <p:cNvSpPr txBox="1"/>
          <p:nvPr userDrawn="1"/>
        </p:nvSpPr>
        <p:spPr>
          <a:xfrm flipH="1">
            <a:off x="11865428" y="6570000"/>
            <a:ext cx="326571" cy="288000"/>
          </a:xfrm>
          <a:prstGeom prst="rect">
            <a:avLst/>
          </a:prstGeom>
          <a:solidFill>
            <a:schemeClr val="bg2">
              <a:lumMod val="95000"/>
            </a:schemeClr>
          </a:solidFill>
        </p:spPr>
        <p:txBody>
          <a:bodyPr wrap="square" lIns="72000" tIns="72000" rIns="72000" bIns="72000" rtlCol="0" anchor="ctr" anchorCtr="0">
            <a:noAutofit/>
          </a:bodyPr>
          <a:lstStyle/>
          <a:p>
            <a:pPr algn="ctr"/>
            <a:fld id="{6079AD7C-114F-40FA-909E-6F7C974EA113}" type="slidenum">
              <a:rPr lang="en-CA" sz="1000" smtClean="0">
                <a:solidFill>
                  <a:schemeClr val="tx2">
                    <a:lumMod val="50000"/>
                    <a:lumOff val="50000"/>
                  </a:schemeClr>
                </a:solidFill>
              </a:rPr>
              <a:pPr algn="ctr"/>
              <a:t>‹#›</a:t>
            </a:fld>
            <a:endParaRPr lang="en-CA" sz="1200">
              <a:solidFill>
                <a:schemeClr val="tx2">
                  <a:lumMod val="50000"/>
                  <a:lumOff val="50000"/>
                </a:schemeClr>
              </a:solidFill>
            </a:endParaRPr>
          </a:p>
        </p:txBody>
      </p:sp>
      <p:sp>
        <p:nvSpPr>
          <p:cNvPr id="10" name="Text Placeholder 2">
            <a:extLst>
              <a:ext uri="{FF2B5EF4-FFF2-40B4-BE49-F238E27FC236}">
                <a16:creationId xmlns:a16="http://schemas.microsoft.com/office/drawing/2014/main" id="{322287D6-DA1D-48F1-AA93-FD65A96EE9E4}"/>
              </a:ext>
            </a:extLst>
          </p:cNvPr>
          <p:cNvSpPr>
            <a:spLocks noGrp="1"/>
          </p:cNvSpPr>
          <p:nvPr>
            <p:ph type="body" idx="1"/>
          </p:nvPr>
        </p:nvSpPr>
        <p:spPr>
          <a:xfrm>
            <a:off x="695325" y="6485128"/>
            <a:ext cx="10150849" cy="284794"/>
          </a:xfrm>
          <a:prstGeom prst="rect">
            <a:avLst/>
          </a:prstGeom>
        </p:spPr>
        <p:txBody>
          <a:bodyPr lIns="0" tIns="72000" rIns="0" bIns="72000" anchor="t" anchorCtr="0">
            <a:noAutofit/>
          </a:bodyPr>
          <a:lstStyle>
            <a:lvl1pPr marL="0" indent="0">
              <a:buNone/>
              <a:defRPr lang="en-US" sz="1000" b="0">
                <a:solidFill>
                  <a:schemeClr val="tx2">
                    <a:lumMod val="90000"/>
                    <a:lumOff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2">
            <a:extLst>
              <a:ext uri="{FF2B5EF4-FFF2-40B4-BE49-F238E27FC236}">
                <a16:creationId xmlns:a16="http://schemas.microsoft.com/office/drawing/2014/main" id="{EC6BCEBE-9FE4-4C3E-AA3F-CD20BFDC93A4}"/>
              </a:ext>
            </a:extLst>
          </p:cNvPr>
          <p:cNvSpPr>
            <a:spLocks noGrp="1"/>
          </p:cNvSpPr>
          <p:nvPr>
            <p:ph idx="15"/>
          </p:nvPr>
        </p:nvSpPr>
        <p:spPr>
          <a:xfrm>
            <a:off x="698126" y="1268413"/>
            <a:ext cx="10150849" cy="5148261"/>
          </a:xfrm>
          <a:prstGeom prst="rect">
            <a:avLst/>
          </a:prstGeom>
        </p:spPr>
        <p:txBody>
          <a:bodyPr vert="horz" lIns="0" tIns="72000" rIns="0" bIns="72000" rtlCol="0">
            <a:noAutofit/>
          </a:bodyPr>
          <a:lstStyle>
            <a:lvl1pPr marL="0" indent="0">
              <a:lnSpc>
                <a:spcPct val="110000"/>
              </a:lnSpc>
              <a:spcBef>
                <a:spcPts val="1800"/>
              </a:spcBef>
              <a:spcAft>
                <a:spcPts val="600"/>
              </a:spcAft>
              <a:buClr>
                <a:schemeClr val="accent1"/>
              </a:buClr>
              <a:buFont typeface="Arial" panose="020B0604020202020204" pitchFamily="34" charset="0"/>
              <a:buNone/>
              <a:defRPr lang="en-US" sz="1800" b="1" kern="1200" dirty="0">
                <a:solidFill>
                  <a:schemeClr val="accent1"/>
                </a:solidFill>
                <a:latin typeface="+mn-lt"/>
                <a:ea typeface="+mn-ea"/>
                <a:cs typeface="+mn-cs"/>
              </a:defRPr>
            </a:lvl1pPr>
            <a:lvl2pPr marL="360000" indent="-180000" defTabSz="777875">
              <a:lnSpc>
                <a:spcPct val="110000"/>
              </a:lnSpc>
              <a:spcBef>
                <a:spcPts val="600"/>
              </a:spcBef>
              <a:spcAft>
                <a:spcPts val="600"/>
              </a:spcAft>
              <a:buClr>
                <a:schemeClr val="accent1"/>
              </a:buClr>
              <a:defRPr lang="en-US" sz="1600" dirty="0">
                <a:solidFill>
                  <a:schemeClr val="tx2">
                    <a:lumMod val="90000"/>
                    <a:lumOff val="10000"/>
                  </a:schemeClr>
                </a:solidFill>
              </a:defRPr>
            </a:lvl2pPr>
            <a:lvl3pPr marL="864000" indent="-180000" defTabSz="777875">
              <a:lnSpc>
                <a:spcPct val="110000"/>
              </a:lnSpc>
              <a:spcBef>
                <a:spcPts val="0"/>
              </a:spcBef>
              <a:spcAft>
                <a:spcPts val="600"/>
              </a:spcAft>
              <a:buClr>
                <a:schemeClr val="accent1"/>
              </a:buClr>
              <a:defRPr lang="en-US" sz="1400" dirty="0">
                <a:solidFill>
                  <a:schemeClr val="tx2">
                    <a:lumMod val="90000"/>
                    <a:lumOff val="10000"/>
                  </a:schemeClr>
                </a:solidFill>
              </a:defRPr>
            </a:lvl3pPr>
            <a:lvl4pPr marL="1296000" indent="-180000" defTabSz="777875">
              <a:lnSpc>
                <a:spcPct val="110000"/>
              </a:lnSpc>
              <a:spcBef>
                <a:spcPts val="0"/>
              </a:spcBef>
              <a:spcAft>
                <a:spcPts val="600"/>
              </a:spcAft>
              <a:buClr>
                <a:schemeClr val="accent1"/>
              </a:buClr>
              <a:defRPr lang="en-US" sz="1200" i="1" dirty="0">
                <a:solidFill>
                  <a:schemeClr val="tx2">
                    <a:lumMod val="90000"/>
                    <a:lumOff val="10000"/>
                  </a:schemeClr>
                </a:solidFill>
              </a:defRPr>
            </a:lvl4pPr>
            <a:lvl5pPr marL="1728000" indent="-180000" defTabSz="777875">
              <a:lnSpc>
                <a:spcPct val="110000"/>
              </a:lnSpc>
              <a:spcBef>
                <a:spcPts val="0"/>
              </a:spcBef>
              <a:spcAft>
                <a:spcPts val="600"/>
              </a:spcAft>
              <a:buClr>
                <a:schemeClr val="accent1"/>
              </a:buClr>
              <a:defRPr lang="en-CA" sz="1100" dirty="0">
                <a:solidFill>
                  <a:schemeClr val="tx2">
                    <a:lumMod val="90000"/>
                    <a:lumOff val="10000"/>
                  </a:schemeClr>
                </a:solidFill>
              </a:defRPr>
            </a:lvl5pPr>
            <a:lvl6pPr marL="2088000" indent="-180000">
              <a:lnSpc>
                <a:spcPct val="110000"/>
              </a:lnSpc>
              <a:spcBef>
                <a:spcPts val="0"/>
              </a:spcBef>
              <a:defRPr lang="en-CA" sz="1050" kern="1200" dirty="0">
                <a:solidFill>
                  <a:schemeClr val="tx2">
                    <a:lumMod val="90000"/>
                    <a:lumOff val="10000"/>
                  </a:schemeClr>
                </a:solidFill>
                <a:latin typeface="+mn-lt"/>
                <a:ea typeface="+mn-ea"/>
                <a:cs typeface="+mn-cs"/>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endParaRPr lang="en-CA"/>
          </a:p>
        </p:txBody>
      </p:sp>
      <p:sp>
        <p:nvSpPr>
          <p:cNvPr id="15" name="Text Placeholder 2">
            <a:extLst>
              <a:ext uri="{FF2B5EF4-FFF2-40B4-BE49-F238E27FC236}">
                <a16:creationId xmlns:a16="http://schemas.microsoft.com/office/drawing/2014/main" id="{B2B935AA-2965-4C5A-98BD-AC9759C05EE7}"/>
              </a:ext>
            </a:extLst>
          </p:cNvPr>
          <p:cNvSpPr>
            <a:spLocks noGrp="1"/>
          </p:cNvSpPr>
          <p:nvPr>
            <p:ph type="body" idx="10"/>
          </p:nvPr>
        </p:nvSpPr>
        <p:spPr>
          <a:xfrm>
            <a:off x="698126" y="177421"/>
            <a:ext cx="5397874" cy="193212"/>
          </a:xfrm>
          <a:prstGeom prst="rect">
            <a:avLst/>
          </a:prstGeom>
        </p:spPr>
        <p:txBody>
          <a:bodyPr lIns="0" tIns="0" rIns="0" bIns="0" anchor="b">
            <a:noAutofit/>
          </a:bodyPr>
          <a:lstStyle>
            <a:lvl1pPr marL="0" indent="0">
              <a:buNone/>
              <a:defRPr sz="1400" b="1" cap="none" baseline="0">
                <a:solidFill>
                  <a:schemeClr val="accent4"/>
                </a:solidFill>
                <a:latin typeface="Arial Nova"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Tree>
    <p:extLst>
      <p:ext uri="{BB962C8B-B14F-4D97-AF65-F5344CB8AC3E}">
        <p14:creationId xmlns:p14="http://schemas.microsoft.com/office/powerpoint/2010/main" val="376020648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positive 2 colonne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71444D8-223F-4AC2-B33F-325B3040ABFD}"/>
              </a:ext>
            </a:extLst>
          </p:cNvPr>
          <p:cNvGraphicFramePr>
            <a:graphicFrameLocks noChangeAspect="1"/>
          </p:cNvGraphicFramePr>
          <p:nvPr userDrawn="1">
            <p:custDataLst>
              <p:tags r:id="rId1"/>
            </p:custDataLst>
            <p:extLst>
              <p:ext uri="{D42A27DB-BD31-4B8C-83A1-F6EECF244321}">
                <p14:modId xmlns:p14="http://schemas.microsoft.com/office/powerpoint/2010/main" val="1497551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25" imgH="426" progId="TCLayout.ActiveDocument.1">
                  <p:embed/>
                </p:oleObj>
              </mc:Choice>
              <mc:Fallback>
                <p:oleObj name="Diapositive think-cell" r:id="rId4" imgW="425" imgH="426" progId="TCLayout.ActiveDocument.1">
                  <p:embed/>
                  <p:pic>
                    <p:nvPicPr>
                      <p:cNvPr id="3" name="Object 2" hidden="1">
                        <a:extLst>
                          <a:ext uri="{FF2B5EF4-FFF2-40B4-BE49-F238E27FC236}">
                            <a16:creationId xmlns:a16="http://schemas.microsoft.com/office/drawing/2014/main" id="{371444D8-223F-4AC2-B33F-325B3040A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5092B440-DBE3-4EB1-B0E5-687F86272D2E}"/>
              </a:ext>
            </a:extLst>
          </p:cNvPr>
          <p:cNvSpPr/>
          <p:nvPr userDrawn="1"/>
        </p:nvSpPr>
        <p:spPr>
          <a:xfrm>
            <a:off x="0" y="0"/>
            <a:ext cx="12206468" cy="990952"/>
          </a:xfrm>
          <a:prstGeom prst="rect">
            <a:avLst/>
          </a:prstGeom>
          <a:gradFill flip="none" rotWithShape="1">
            <a:gsLst>
              <a:gs pos="100000">
                <a:schemeClr val="accent2"/>
              </a:gs>
              <a:gs pos="57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cap="all" baseline="0"/>
          </a:p>
        </p:txBody>
      </p:sp>
      <p:pic>
        <p:nvPicPr>
          <p:cNvPr id="11" name="Picture 10">
            <a:extLst>
              <a:ext uri="{FF2B5EF4-FFF2-40B4-BE49-F238E27FC236}">
                <a16:creationId xmlns:a16="http://schemas.microsoft.com/office/drawing/2014/main" id="{37C31897-9E62-4AB7-B911-F0AD8B521048}"/>
              </a:ext>
            </a:extLst>
          </p:cNvPr>
          <p:cNvPicPr>
            <a:picLocks noChangeAspect="1"/>
          </p:cNvPicPr>
          <p:nvPr userDrawn="1">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10155382" y="0"/>
            <a:ext cx="2036618" cy="990952"/>
          </a:xfrm>
          <a:prstGeom prst="rect">
            <a:avLst/>
          </a:prstGeom>
        </p:spPr>
      </p:pic>
      <p:sp>
        <p:nvSpPr>
          <p:cNvPr id="9" name="Title 1">
            <a:extLst>
              <a:ext uri="{FF2B5EF4-FFF2-40B4-BE49-F238E27FC236}">
                <a16:creationId xmlns:a16="http://schemas.microsoft.com/office/drawing/2014/main" id="{BCB3E129-8F1B-4ACE-9D3E-921214513B4D}"/>
              </a:ext>
            </a:extLst>
          </p:cNvPr>
          <p:cNvSpPr>
            <a:spLocks noGrp="1"/>
          </p:cNvSpPr>
          <p:nvPr>
            <p:ph type="title"/>
          </p:nvPr>
        </p:nvSpPr>
        <p:spPr>
          <a:xfrm>
            <a:off x="698126" y="370633"/>
            <a:ext cx="9250737" cy="594807"/>
          </a:xfrm>
          <a:prstGeom prst="rect">
            <a:avLst/>
          </a:prstGeom>
        </p:spPr>
        <p:txBody>
          <a:bodyPr vert="horz" lIns="0" tIns="72000" rIns="0" bIns="72000" rtlCol="0" anchor="ctr">
            <a:normAutofit/>
          </a:bodyPr>
          <a:lstStyle>
            <a:lvl1pPr rtl="0">
              <a:defRPr lang="en-CA" sz="2800" b="1" dirty="0">
                <a:ln>
                  <a:noFill/>
                </a:ln>
                <a:solidFill>
                  <a:schemeClr val="bg1"/>
                </a:solidFill>
                <a:latin typeface="Century Gothic" panose="020B0502020202020204" pitchFamily="34" charset="0"/>
              </a:defRPr>
            </a:lvl1pPr>
          </a:lstStyle>
          <a:p>
            <a:pPr lvl="0">
              <a:lnSpc>
                <a:spcPct val="100000"/>
              </a:lnSpc>
            </a:pPr>
            <a:r>
              <a:rPr lang="fr-CA"/>
              <a:t>Click to edit Master title style</a:t>
            </a:r>
          </a:p>
        </p:txBody>
      </p:sp>
      <p:sp>
        <p:nvSpPr>
          <p:cNvPr id="10" name="Text Placeholder 2">
            <a:extLst>
              <a:ext uri="{FF2B5EF4-FFF2-40B4-BE49-F238E27FC236}">
                <a16:creationId xmlns:a16="http://schemas.microsoft.com/office/drawing/2014/main" id="{5FFED77B-B05F-49F4-B30C-F571777C8D84}"/>
              </a:ext>
            </a:extLst>
          </p:cNvPr>
          <p:cNvSpPr>
            <a:spLocks noGrp="1"/>
          </p:cNvSpPr>
          <p:nvPr>
            <p:ph type="body" idx="10"/>
          </p:nvPr>
        </p:nvSpPr>
        <p:spPr>
          <a:xfrm>
            <a:off x="698125" y="91439"/>
            <a:ext cx="5542337" cy="376891"/>
          </a:xfrm>
          <a:prstGeom prst="rect">
            <a:avLst/>
          </a:prstGeom>
        </p:spPr>
        <p:txBody>
          <a:bodyPr lIns="0" tIns="72000" rIns="0" bIns="72000" anchor="b">
            <a:noAutofit/>
          </a:bodyPr>
          <a:lstStyle>
            <a:lvl1pPr marL="0" indent="0" rtl="0">
              <a:buNone/>
              <a:defRPr sz="1400" b="1" cap="none" baseline="0">
                <a:solidFill>
                  <a:schemeClr val="accent4"/>
                </a:solidFill>
                <a:latin typeface="Arial Nova"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a:p>
        </p:txBody>
      </p:sp>
      <p:sp>
        <p:nvSpPr>
          <p:cNvPr id="12" name="Text Placeholder 2">
            <a:extLst>
              <a:ext uri="{FF2B5EF4-FFF2-40B4-BE49-F238E27FC236}">
                <a16:creationId xmlns:a16="http://schemas.microsoft.com/office/drawing/2014/main" id="{CE4E48BF-BA86-437E-830A-5B4669F43113}"/>
              </a:ext>
            </a:extLst>
          </p:cNvPr>
          <p:cNvSpPr>
            <a:spLocks noGrp="1"/>
          </p:cNvSpPr>
          <p:nvPr>
            <p:ph idx="17"/>
          </p:nvPr>
        </p:nvSpPr>
        <p:spPr>
          <a:xfrm>
            <a:off x="698125" y="1270146"/>
            <a:ext cx="5176463" cy="5035763"/>
          </a:xfrm>
          <a:prstGeom prst="rect">
            <a:avLst/>
          </a:prstGeom>
        </p:spPr>
        <p:txBody>
          <a:bodyPr vert="horz" lIns="0" tIns="72000" rIns="0" bIns="72000" rtlCol="0">
            <a:noAutofit/>
          </a:bodyPr>
          <a:lstStyle>
            <a:lvl1pPr marL="0" indent="0" rtl="0">
              <a:lnSpc>
                <a:spcPct val="110000"/>
              </a:lnSpc>
              <a:spcBef>
                <a:spcPts val="1800"/>
              </a:spcBef>
              <a:spcAft>
                <a:spcPts val="600"/>
              </a:spcAft>
              <a:buClr>
                <a:schemeClr val="accent1"/>
              </a:buClr>
              <a:buFont typeface="Arial" panose="020B0604020202020204" pitchFamily="34" charset="0"/>
              <a:buNone/>
              <a:defRPr lang="en-US" sz="2200" b="1" kern="1200" dirty="0">
                <a:solidFill>
                  <a:schemeClr val="accent1"/>
                </a:solidFill>
                <a:latin typeface="+mn-lt"/>
                <a:ea typeface="+mn-ea"/>
                <a:cs typeface="+mn-cs"/>
              </a:defRPr>
            </a:lvl1pPr>
            <a:lvl2pPr marL="360000" indent="-180000" defTabSz="777875" rtl="0">
              <a:lnSpc>
                <a:spcPct val="110000"/>
              </a:lnSpc>
              <a:spcBef>
                <a:spcPts val="600"/>
              </a:spcBef>
              <a:spcAft>
                <a:spcPts val="600"/>
              </a:spcAft>
              <a:buClr>
                <a:schemeClr val="accent1"/>
              </a:buClr>
              <a:defRPr lang="en-US" sz="1800" dirty="0">
                <a:solidFill>
                  <a:schemeClr val="tx2">
                    <a:lumMod val="90000"/>
                    <a:lumOff val="10000"/>
                  </a:schemeClr>
                </a:solidFill>
              </a:defRPr>
            </a:lvl2pPr>
            <a:lvl3pPr marL="864000" indent="-180000" defTabSz="777875" rtl="0">
              <a:lnSpc>
                <a:spcPct val="110000"/>
              </a:lnSpc>
              <a:spcBef>
                <a:spcPts val="0"/>
              </a:spcBef>
              <a:spcAft>
                <a:spcPts val="600"/>
              </a:spcAft>
              <a:buClr>
                <a:schemeClr val="accent1"/>
              </a:buClr>
              <a:defRPr lang="en-US" sz="1600" i="0" dirty="0">
                <a:solidFill>
                  <a:schemeClr val="tx2">
                    <a:lumMod val="90000"/>
                    <a:lumOff val="10000"/>
                  </a:schemeClr>
                </a:solidFill>
              </a:defRPr>
            </a:lvl3pPr>
            <a:lvl4pPr marL="1296000" indent="-180000" defTabSz="777875" rtl="0">
              <a:lnSpc>
                <a:spcPct val="110000"/>
              </a:lnSpc>
              <a:spcBef>
                <a:spcPts val="0"/>
              </a:spcBef>
              <a:spcAft>
                <a:spcPts val="600"/>
              </a:spcAft>
              <a:buClr>
                <a:schemeClr val="accent1"/>
              </a:buClr>
              <a:defRPr lang="en-US" sz="1400" i="1" dirty="0">
                <a:solidFill>
                  <a:schemeClr val="tx2">
                    <a:lumMod val="90000"/>
                    <a:lumOff val="10000"/>
                  </a:schemeClr>
                </a:solidFill>
              </a:defRPr>
            </a:lvl4pPr>
            <a:lvl5pPr marL="1728000" indent="-180000" defTabSz="777875" rtl="0">
              <a:lnSpc>
                <a:spcPct val="110000"/>
              </a:lnSpc>
              <a:spcBef>
                <a:spcPts val="0"/>
              </a:spcBef>
              <a:spcAft>
                <a:spcPts val="600"/>
              </a:spcAft>
              <a:buClr>
                <a:schemeClr val="accent1"/>
              </a:buClr>
              <a:defRPr lang="en-CA" sz="1300" dirty="0">
                <a:solidFill>
                  <a:schemeClr val="tx2">
                    <a:lumMod val="90000"/>
                    <a:lumOff val="10000"/>
                  </a:schemeClr>
                </a:solidFill>
              </a:defRPr>
            </a:lvl5pPr>
            <a:lvl6pPr marL="2088000" indent="-179388">
              <a:lnSpc>
                <a:spcPct val="110000"/>
              </a:lnSpc>
              <a:spcBef>
                <a:spcPts val="0"/>
              </a:spcBef>
              <a:defRPr lang="en-CA" sz="1200" kern="1200" dirty="0">
                <a:solidFill>
                  <a:schemeClr val="tx2">
                    <a:lumMod val="90000"/>
                    <a:lumOff val="10000"/>
                  </a:schemeClr>
                </a:solidFill>
                <a:latin typeface="+mn-lt"/>
                <a:ea typeface="+mn-ea"/>
                <a:cs typeface="+mn-cs"/>
              </a:defRPr>
            </a:lvl6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a:p>
            <a:pPr lvl="5"/>
            <a:r>
              <a:rPr lang="en-CA"/>
              <a:t>Sixth level</a:t>
            </a:r>
          </a:p>
        </p:txBody>
      </p:sp>
      <p:sp>
        <p:nvSpPr>
          <p:cNvPr id="16" name="Text Placeholder 2">
            <a:extLst>
              <a:ext uri="{FF2B5EF4-FFF2-40B4-BE49-F238E27FC236}">
                <a16:creationId xmlns:a16="http://schemas.microsoft.com/office/drawing/2014/main" id="{950C1D92-8E77-4A22-9316-057FA03D7C99}"/>
              </a:ext>
            </a:extLst>
          </p:cNvPr>
          <p:cNvSpPr>
            <a:spLocks noGrp="1"/>
          </p:cNvSpPr>
          <p:nvPr>
            <p:ph idx="18"/>
          </p:nvPr>
        </p:nvSpPr>
        <p:spPr>
          <a:xfrm>
            <a:off x="6103234" y="1270146"/>
            <a:ext cx="5176463" cy="5035763"/>
          </a:xfrm>
          <a:prstGeom prst="rect">
            <a:avLst/>
          </a:prstGeom>
        </p:spPr>
        <p:txBody>
          <a:bodyPr vert="horz" lIns="0" tIns="72000" rIns="0" bIns="72000" rtlCol="0">
            <a:noAutofit/>
          </a:bodyPr>
          <a:lstStyle>
            <a:lvl1pPr marL="0" indent="0" rtl="0">
              <a:lnSpc>
                <a:spcPct val="110000"/>
              </a:lnSpc>
              <a:spcBef>
                <a:spcPts val="1800"/>
              </a:spcBef>
              <a:spcAft>
                <a:spcPts val="600"/>
              </a:spcAft>
              <a:buClr>
                <a:schemeClr val="accent1"/>
              </a:buClr>
              <a:buFont typeface="Arial" panose="020B0604020202020204" pitchFamily="34" charset="0"/>
              <a:buNone/>
              <a:defRPr lang="en-US" sz="2200" b="1" kern="1200" dirty="0">
                <a:solidFill>
                  <a:schemeClr val="accent1"/>
                </a:solidFill>
                <a:latin typeface="+mn-lt"/>
                <a:ea typeface="+mn-ea"/>
                <a:cs typeface="+mn-cs"/>
              </a:defRPr>
            </a:lvl1pPr>
            <a:lvl2pPr marL="360000" indent="-180000" defTabSz="777875" rtl="0">
              <a:lnSpc>
                <a:spcPct val="110000"/>
              </a:lnSpc>
              <a:spcBef>
                <a:spcPts val="600"/>
              </a:spcBef>
              <a:spcAft>
                <a:spcPts val="600"/>
              </a:spcAft>
              <a:buClr>
                <a:schemeClr val="accent1"/>
              </a:buClr>
              <a:defRPr lang="en-US" sz="1800" dirty="0">
                <a:solidFill>
                  <a:schemeClr val="tx2">
                    <a:lumMod val="90000"/>
                    <a:lumOff val="10000"/>
                  </a:schemeClr>
                </a:solidFill>
              </a:defRPr>
            </a:lvl2pPr>
            <a:lvl3pPr marL="864000" indent="-180000" defTabSz="777875" rtl="0">
              <a:lnSpc>
                <a:spcPct val="110000"/>
              </a:lnSpc>
              <a:spcBef>
                <a:spcPts val="0"/>
              </a:spcBef>
              <a:spcAft>
                <a:spcPts val="600"/>
              </a:spcAft>
              <a:buClr>
                <a:schemeClr val="accent1"/>
              </a:buClr>
              <a:defRPr lang="en-US" sz="1600" i="0" dirty="0">
                <a:solidFill>
                  <a:schemeClr val="tx2">
                    <a:lumMod val="90000"/>
                    <a:lumOff val="10000"/>
                  </a:schemeClr>
                </a:solidFill>
              </a:defRPr>
            </a:lvl3pPr>
            <a:lvl4pPr marL="1296000" indent="-180000" defTabSz="777875" rtl="0">
              <a:lnSpc>
                <a:spcPct val="110000"/>
              </a:lnSpc>
              <a:spcBef>
                <a:spcPts val="0"/>
              </a:spcBef>
              <a:spcAft>
                <a:spcPts val="600"/>
              </a:spcAft>
              <a:buClr>
                <a:schemeClr val="accent1"/>
              </a:buClr>
              <a:defRPr lang="en-US" sz="1400" i="1" dirty="0">
                <a:solidFill>
                  <a:schemeClr val="tx2">
                    <a:lumMod val="90000"/>
                    <a:lumOff val="10000"/>
                  </a:schemeClr>
                </a:solidFill>
              </a:defRPr>
            </a:lvl4pPr>
            <a:lvl5pPr marL="1728000" indent="-180000" defTabSz="777875" rtl="0">
              <a:lnSpc>
                <a:spcPct val="110000"/>
              </a:lnSpc>
              <a:spcBef>
                <a:spcPts val="0"/>
              </a:spcBef>
              <a:spcAft>
                <a:spcPts val="600"/>
              </a:spcAft>
              <a:buClr>
                <a:schemeClr val="accent1"/>
              </a:buClr>
              <a:defRPr lang="en-CA" sz="1300" dirty="0">
                <a:solidFill>
                  <a:schemeClr val="tx2">
                    <a:lumMod val="90000"/>
                    <a:lumOff val="10000"/>
                  </a:schemeClr>
                </a:solidFill>
              </a:defRPr>
            </a:lvl5pPr>
            <a:lvl6pPr marL="2088000" indent="-179388">
              <a:lnSpc>
                <a:spcPct val="110000"/>
              </a:lnSpc>
              <a:spcBef>
                <a:spcPts val="0"/>
              </a:spcBef>
              <a:defRPr lang="en-CA" sz="1200" kern="1200" dirty="0">
                <a:solidFill>
                  <a:schemeClr val="tx2">
                    <a:lumMod val="90000"/>
                    <a:lumOff val="10000"/>
                  </a:schemeClr>
                </a:solidFill>
                <a:latin typeface="+mn-lt"/>
                <a:ea typeface="+mn-ea"/>
                <a:cs typeface="+mn-cs"/>
              </a:defRPr>
            </a:lvl6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a:p>
            <a:pPr lvl="5"/>
            <a:r>
              <a:rPr lang="en-CA"/>
              <a:t>Sixth level</a:t>
            </a:r>
          </a:p>
        </p:txBody>
      </p:sp>
    </p:spTree>
    <p:extLst>
      <p:ext uri="{BB962C8B-B14F-4D97-AF65-F5344CB8AC3E}">
        <p14:creationId xmlns:p14="http://schemas.microsoft.com/office/powerpoint/2010/main" val="1404227595"/>
      </p:ext>
    </p:extLst>
  </p:cSld>
  <p:clrMapOvr>
    <a:masterClrMapping/>
  </p:clrMapOvr>
  <p:extLst>
    <p:ext uri="{DCECCB84-F9BA-43D5-87BE-67443E8EF086}">
      <p15:sldGuideLst xmlns:p15="http://schemas.microsoft.com/office/powerpoint/2012/main">
        <p15:guide id="1" orient="horz" pos="799">
          <p15:clr>
            <a:srgbClr val="FBAE40"/>
          </p15:clr>
        </p15:guide>
        <p15:guide id="2"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positive rapport 2 colonne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78E1E9E-2DCC-4EE7-8899-AAF533495FCA}"/>
              </a:ext>
            </a:extLst>
          </p:cNvPr>
          <p:cNvGraphicFramePr>
            <a:graphicFrameLocks noChangeAspect="1"/>
          </p:cNvGraphicFramePr>
          <p:nvPr userDrawn="1">
            <p:custDataLst>
              <p:tags r:id="rId1"/>
            </p:custDataLst>
            <p:extLst>
              <p:ext uri="{D42A27DB-BD31-4B8C-83A1-F6EECF244321}">
                <p14:modId xmlns:p14="http://schemas.microsoft.com/office/powerpoint/2010/main" val="2514302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25" imgH="426" progId="TCLayout.ActiveDocument.1">
                  <p:embed/>
                </p:oleObj>
              </mc:Choice>
              <mc:Fallback>
                <p:oleObj name="Diapositive think-cell" r:id="rId4" imgW="425" imgH="426" progId="TCLayout.ActiveDocument.1">
                  <p:embed/>
                  <p:pic>
                    <p:nvPicPr>
                      <p:cNvPr id="3" name="Object 2" hidden="1">
                        <a:extLst>
                          <a:ext uri="{FF2B5EF4-FFF2-40B4-BE49-F238E27FC236}">
                            <a16:creationId xmlns:a16="http://schemas.microsoft.com/office/drawing/2014/main" id="{178E1E9E-2DCC-4EE7-8899-AAF533495F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5092B440-DBE3-4EB1-B0E5-687F86272D2E}"/>
              </a:ext>
            </a:extLst>
          </p:cNvPr>
          <p:cNvSpPr/>
          <p:nvPr userDrawn="1"/>
        </p:nvSpPr>
        <p:spPr>
          <a:xfrm>
            <a:off x="0" y="0"/>
            <a:ext cx="12206468" cy="990952"/>
          </a:xfrm>
          <a:prstGeom prst="rect">
            <a:avLst/>
          </a:prstGeom>
          <a:gradFill flip="none" rotWithShape="1">
            <a:gsLst>
              <a:gs pos="100000">
                <a:srgbClr val="57B9E9">
                  <a:alpha val="89804"/>
                </a:srgbClr>
              </a:gs>
              <a:gs pos="57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cap="all" baseline="0"/>
          </a:p>
        </p:txBody>
      </p:sp>
      <p:pic>
        <p:nvPicPr>
          <p:cNvPr id="11" name="Picture 10">
            <a:extLst>
              <a:ext uri="{FF2B5EF4-FFF2-40B4-BE49-F238E27FC236}">
                <a16:creationId xmlns:a16="http://schemas.microsoft.com/office/drawing/2014/main" id="{37C31897-9E62-4AB7-B911-F0AD8B521048}"/>
              </a:ext>
            </a:extLst>
          </p:cNvPr>
          <p:cNvPicPr>
            <a:picLocks noChangeAspect="1"/>
          </p:cNvPicPr>
          <p:nvPr userDrawn="1">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10155382" y="0"/>
            <a:ext cx="2036618" cy="990952"/>
          </a:xfrm>
          <a:prstGeom prst="rect">
            <a:avLst/>
          </a:prstGeom>
        </p:spPr>
      </p:pic>
      <p:sp>
        <p:nvSpPr>
          <p:cNvPr id="20" name="Text Placeholder 2">
            <a:extLst>
              <a:ext uri="{FF2B5EF4-FFF2-40B4-BE49-F238E27FC236}">
                <a16:creationId xmlns:a16="http://schemas.microsoft.com/office/drawing/2014/main" id="{51A769C7-414B-4E2F-9B37-CAAD9E638A90}"/>
              </a:ext>
            </a:extLst>
          </p:cNvPr>
          <p:cNvSpPr>
            <a:spLocks noGrp="1"/>
          </p:cNvSpPr>
          <p:nvPr>
            <p:ph type="body" idx="1"/>
          </p:nvPr>
        </p:nvSpPr>
        <p:spPr>
          <a:xfrm>
            <a:off x="698126" y="6489700"/>
            <a:ext cx="10762036" cy="284794"/>
          </a:xfrm>
          <a:prstGeom prst="rect">
            <a:avLst/>
          </a:prstGeom>
        </p:spPr>
        <p:txBody>
          <a:bodyPr lIns="0" tIns="72000" rIns="0" bIns="72000" anchor="t" anchorCtr="0">
            <a:noAutofit/>
          </a:bodyPr>
          <a:lstStyle>
            <a:lvl1pPr marL="0" indent="0" rtl="0">
              <a:buNone/>
              <a:defRPr lang="en-US" sz="1000" b="0">
                <a:solidFill>
                  <a:schemeClr val="tx2">
                    <a:lumMod val="90000"/>
                    <a:lumOff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16" name="Title 1">
            <a:extLst>
              <a:ext uri="{FF2B5EF4-FFF2-40B4-BE49-F238E27FC236}">
                <a16:creationId xmlns:a16="http://schemas.microsoft.com/office/drawing/2014/main" id="{7C293E55-E059-4B56-BD87-17C5428ACBA3}"/>
              </a:ext>
            </a:extLst>
          </p:cNvPr>
          <p:cNvSpPr>
            <a:spLocks noGrp="1"/>
          </p:cNvSpPr>
          <p:nvPr>
            <p:ph type="title"/>
          </p:nvPr>
        </p:nvSpPr>
        <p:spPr>
          <a:xfrm>
            <a:off x="698126" y="370633"/>
            <a:ext cx="9250737" cy="594807"/>
          </a:xfrm>
          <a:prstGeom prst="rect">
            <a:avLst/>
          </a:prstGeom>
        </p:spPr>
        <p:txBody>
          <a:bodyPr vert="horz" lIns="0" tIns="72000" rIns="0" bIns="72000" rtlCol="0" anchor="ctr">
            <a:normAutofit/>
          </a:bodyPr>
          <a:lstStyle>
            <a:lvl1pPr rtl="0">
              <a:defRPr lang="en-CA" sz="2800" b="1" dirty="0">
                <a:ln>
                  <a:noFill/>
                </a:ln>
                <a:solidFill>
                  <a:schemeClr val="bg1"/>
                </a:solidFill>
                <a:latin typeface="Century Gothic" panose="020B0502020202020204" pitchFamily="34" charset="0"/>
              </a:defRPr>
            </a:lvl1pPr>
          </a:lstStyle>
          <a:p>
            <a:pPr lvl="0">
              <a:lnSpc>
                <a:spcPct val="100000"/>
              </a:lnSpc>
            </a:pPr>
            <a:r>
              <a:rPr lang="fr-CA"/>
              <a:t>Click to edit Master title style</a:t>
            </a:r>
          </a:p>
        </p:txBody>
      </p:sp>
      <p:sp>
        <p:nvSpPr>
          <p:cNvPr id="21" name="TextBox 20">
            <a:extLst>
              <a:ext uri="{FF2B5EF4-FFF2-40B4-BE49-F238E27FC236}">
                <a16:creationId xmlns:a16="http://schemas.microsoft.com/office/drawing/2014/main" id="{7D988485-2487-4A07-8926-B96177AEC648}"/>
              </a:ext>
            </a:extLst>
          </p:cNvPr>
          <p:cNvSpPr txBox="1"/>
          <p:nvPr userDrawn="1"/>
        </p:nvSpPr>
        <p:spPr>
          <a:xfrm flipH="1">
            <a:off x="11865428" y="6570000"/>
            <a:ext cx="326571" cy="288000"/>
          </a:xfrm>
          <a:prstGeom prst="rect">
            <a:avLst/>
          </a:prstGeom>
          <a:noFill/>
        </p:spPr>
        <p:txBody>
          <a:bodyPr wrap="square" lIns="72000" tIns="72000" rIns="72000" bIns="72000" rtlCol="0" anchor="ctr" anchorCtr="0">
            <a:noAutofit/>
          </a:bodyPr>
          <a:lstStyle/>
          <a:p>
            <a:pPr algn="ctr"/>
            <a:fld id="{6079AD7C-114F-40FA-909E-6F7C974EA113}" type="slidenum">
              <a:rPr lang="en-CA" sz="1000" smtClean="0">
                <a:solidFill>
                  <a:schemeClr val="tx2">
                    <a:lumMod val="50000"/>
                    <a:lumOff val="50000"/>
                  </a:schemeClr>
                </a:solidFill>
              </a:rPr>
              <a:pPr algn="ctr"/>
              <a:t>‹#›</a:t>
            </a:fld>
            <a:endParaRPr lang="en-CA" sz="1200">
              <a:solidFill>
                <a:schemeClr val="tx2">
                  <a:lumMod val="50000"/>
                  <a:lumOff val="50000"/>
                </a:schemeClr>
              </a:solidFill>
            </a:endParaRPr>
          </a:p>
        </p:txBody>
      </p:sp>
      <p:sp>
        <p:nvSpPr>
          <p:cNvPr id="12" name="Text Placeholder 2">
            <a:extLst>
              <a:ext uri="{FF2B5EF4-FFF2-40B4-BE49-F238E27FC236}">
                <a16:creationId xmlns:a16="http://schemas.microsoft.com/office/drawing/2014/main" id="{0940A4B3-7336-4104-B8F5-DA1ADB53A447}"/>
              </a:ext>
            </a:extLst>
          </p:cNvPr>
          <p:cNvSpPr>
            <a:spLocks noGrp="1"/>
          </p:cNvSpPr>
          <p:nvPr>
            <p:ph idx="17"/>
          </p:nvPr>
        </p:nvSpPr>
        <p:spPr>
          <a:xfrm>
            <a:off x="698126" y="1270146"/>
            <a:ext cx="5253412" cy="5149462"/>
          </a:xfrm>
          <a:prstGeom prst="rect">
            <a:avLst/>
          </a:prstGeom>
        </p:spPr>
        <p:txBody>
          <a:bodyPr vert="horz" lIns="0" tIns="72000" rIns="0" bIns="72000" rtlCol="0">
            <a:noAutofit/>
          </a:bodyPr>
          <a:lstStyle>
            <a:lvl1pPr marL="0" indent="0">
              <a:lnSpc>
                <a:spcPct val="110000"/>
              </a:lnSpc>
              <a:spcBef>
                <a:spcPts val="1800"/>
              </a:spcBef>
              <a:spcAft>
                <a:spcPts val="600"/>
              </a:spcAft>
              <a:buClr>
                <a:schemeClr val="accent1"/>
              </a:buClr>
              <a:buFont typeface="Arial" panose="020B0604020202020204" pitchFamily="34" charset="0"/>
              <a:buNone/>
              <a:defRPr lang="en-US" sz="1800" b="1" kern="1200" dirty="0">
                <a:solidFill>
                  <a:schemeClr val="accent1"/>
                </a:solidFill>
                <a:latin typeface="+mn-lt"/>
                <a:ea typeface="+mn-ea"/>
                <a:cs typeface="+mn-cs"/>
              </a:defRPr>
            </a:lvl1pPr>
            <a:lvl2pPr marL="360000" indent="-180000" defTabSz="777875">
              <a:lnSpc>
                <a:spcPct val="110000"/>
              </a:lnSpc>
              <a:spcBef>
                <a:spcPts val="600"/>
              </a:spcBef>
              <a:spcAft>
                <a:spcPts val="600"/>
              </a:spcAft>
              <a:buClr>
                <a:schemeClr val="accent1"/>
              </a:buClr>
              <a:defRPr lang="en-US" sz="1600" dirty="0">
                <a:solidFill>
                  <a:schemeClr val="tx2">
                    <a:lumMod val="90000"/>
                    <a:lumOff val="10000"/>
                  </a:schemeClr>
                </a:solidFill>
              </a:defRPr>
            </a:lvl2pPr>
            <a:lvl3pPr marL="864000" indent="-180000" defTabSz="777875">
              <a:lnSpc>
                <a:spcPct val="110000"/>
              </a:lnSpc>
              <a:spcBef>
                <a:spcPts val="0"/>
              </a:spcBef>
              <a:spcAft>
                <a:spcPts val="600"/>
              </a:spcAft>
              <a:buClr>
                <a:schemeClr val="accent1"/>
              </a:buClr>
              <a:defRPr lang="en-US" sz="1400" dirty="0">
                <a:solidFill>
                  <a:schemeClr val="tx2">
                    <a:lumMod val="90000"/>
                    <a:lumOff val="10000"/>
                  </a:schemeClr>
                </a:solidFill>
              </a:defRPr>
            </a:lvl3pPr>
            <a:lvl4pPr marL="1296000" indent="-180000" defTabSz="777875">
              <a:lnSpc>
                <a:spcPct val="110000"/>
              </a:lnSpc>
              <a:spcBef>
                <a:spcPts val="0"/>
              </a:spcBef>
              <a:spcAft>
                <a:spcPts val="600"/>
              </a:spcAft>
              <a:buClr>
                <a:schemeClr val="accent1"/>
              </a:buClr>
              <a:defRPr lang="en-US" sz="1200" i="1" dirty="0">
                <a:solidFill>
                  <a:schemeClr val="tx2">
                    <a:lumMod val="90000"/>
                    <a:lumOff val="10000"/>
                  </a:schemeClr>
                </a:solidFill>
              </a:defRPr>
            </a:lvl4pPr>
            <a:lvl5pPr marL="1728000" indent="-180000" defTabSz="777875">
              <a:lnSpc>
                <a:spcPct val="110000"/>
              </a:lnSpc>
              <a:spcBef>
                <a:spcPts val="0"/>
              </a:spcBef>
              <a:spcAft>
                <a:spcPts val="600"/>
              </a:spcAft>
              <a:buClr>
                <a:schemeClr val="accent1"/>
              </a:buClr>
              <a:defRPr lang="en-CA" sz="1100" dirty="0">
                <a:solidFill>
                  <a:schemeClr val="tx2">
                    <a:lumMod val="90000"/>
                    <a:lumOff val="10000"/>
                  </a:schemeClr>
                </a:solidFill>
              </a:defRPr>
            </a:lvl5pPr>
            <a:lvl6pPr marL="2088000" indent="-180000">
              <a:lnSpc>
                <a:spcPct val="110000"/>
              </a:lnSpc>
              <a:spcBef>
                <a:spcPts val="0"/>
              </a:spcBef>
              <a:defRPr lang="en-CA" sz="1050" kern="1200" dirty="0">
                <a:solidFill>
                  <a:schemeClr val="tx2">
                    <a:lumMod val="90000"/>
                    <a:lumOff val="10000"/>
                  </a:schemeClr>
                </a:solidFill>
                <a:latin typeface="+mn-lt"/>
                <a:ea typeface="+mn-ea"/>
                <a:cs typeface="+mn-cs"/>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endParaRPr lang="en-CA"/>
          </a:p>
        </p:txBody>
      </p:sp>
      <p:sp>
        <p:nvSpPr>
          <p:cNvPr id="17" name="Text Placeholder 2">
            <a:extLst>
              <a:ext uri="{FF2B5EF4-FFF2-40B4-BE49-F238E27FC236}">
                <a16:creationId xmlns:a16="http://schemas.microsoft.com/office/drawing/2014/main" id="{8D16C55A-D075-41B1-9F29-994923E9996B}"/>
              </a:ext>
            </a:extLst>
          </p:cNvPr>
          <p:cNvSpPr>
            <a:spLocks noGrp="1"/>
          </p:cNvSpPr>
          <p:nvPr>
            <p:ph idx="18"/>
          </p:nvPr>
        </p:nvSpPr>
        <p:spPr>
          <a:xfrm>
            <a:off x="6240463" y="1267213"/>
            <a:ext cx="5219699" cy="5149461"/>
          </a:xfrm>
          <a:prstGeom prst="rect">
            <a:avLst/>
          </a:prstGeom>
        </p:spPr>
        <p:txBody>
          <a:bodyPr vert="horz" lIns="0" tIns="72000" rIns="0" bIns="72000" rtlCol="0">
            <a:noAutofit/>
          </a:bodyPr>
          <a:lstStyle>
            <a:lvl1pPr marL="0" indent="0">
              <a:lnSpc>
                <a:spcPct val="110000"/>
              </a:lnSpc>
              <a:spcBef>
                <a:spcPts val="1800"/>
              </a:spcBef>
              <a:spcAft>
                <a:spcPts val="600"/>
              </a:spcAft>
              <a:buClr>
                <a:schemeClr val="accent1"/>
              </a:buClr>
              <a:buFont typeface="Arial" panose="020B0604020202020204" pitchFamily="34" charset="0"/>
              <a:buNone/>
              <a:defRPr lang="en-US" sz="1800" b="1" kern="1200" dirty="0">
                <a:solidFill>
                  <a:schemeClr val="accent1"/>
                </a:solidFill>
                <a:latin typeface="+mn-lt"/>
                <a:ea typeface="+mn-ea"/>
                <a:cs typeface="+mn-cs"/>
              </a:defRPr>
            </a:lvl1pPr>
            <a:lvl2pPr marL="360000" indent="-180000" defTabSz="777875">
              <a:lnSpc>
                <a:spcPct val="110000"/>
              </a:lnSpc>
              <a:spcBef>
                <a:spcPts val="600"/>
              </a:spcBef>
              <a:spcAft>
                <a:spcPts val="600"/>
              </a:spcAft>
              <a:buClr>
                <a:schemeClr val="accent1"/>
              </a:buClr>
              <a:defRPr lang="en-US" sz="1600" dirty="0">
                <a:solidFill>
                  <a:schemeClr val="tx2">
                    <a:lumMod val="90000"/>
                    <a:lumOff val="10000"/>
                  </a:schemeClr>
                </a:solidFill>
              </a:defRPr>
            </a:lvl2pPr>
            <a:lvl3pPr marL="864000" indent="-180000" defTabSz="777875">
              <a:lnSpc>
                <a:spcPct val="110000"/>
              </a:lnSpc>
              <a:spcBef>
                <a:spcPts val="0"/>
              </a:spcBef>
              <a:spcAft>
                <a:spcPts val="600"/>
              </a:spcAft>
              <a:buClr>
                <a:schemeClr val="accent1"/>
              </a:buClr>
              <a:defRPr lang="en-US" sz="1400" dirty="0">
                <a:solidFill>
                  <a:schemeClr val="tx2">
                    <a:lumMod val="90000"/>
                    <a:lumOff val="10000"/>
                  </a:schemeClr>
                </a:solidFill>
              </a:defRPr>
            </a:lvl3pPr>
            <a:lvl4pPr marL="1296000" indent="-180000" defTabSz="777875">
              <a:lnSpc>
                <a:spcPct val="110000"/>
              </a:lnSpc>
              <a:spcBef>
                <a:spcPts val="0"/>
              </a:spcBef>
              <a:spcAft>
                <a:spcPts val="600"/>
              </a:spcAft>
              <a:buClr>
                <a:schemeClr val="accent1"/>
              </a:buClr>
              <a:defRPr lang="en-US" sz="1200" i="1" dirty="0">
                <a:solidFill>
                  <a:schemeClr val="tx2">
                    <a:lumMod val="90000"/>
                    <a:lumOff val="10000"/>
                  </a:schemeClr>
                </a:solidFill>
              </a:defRPr>
            </a:lvl4pPr>
            <a:lvl5pPr marL="1728000" indent="-180000" defTabSz="777875">
              <a:lnSpc>
                <a:spcPct val="110000"/>
              </a:lnSpc>
              <a:spcBef>
                <a:spcPts val="0"/>
              </a:spcBef>
              <a:spcAft>
                <a:spcPts val="600"/>
              </a:spcAft>
              <a:buClr>
                <a:schemeClr val="accent1"/>
              </a:buClr>
              <a:defRPr lang="en-CA" sz="1100" dirty="0">
                <a:solidFill>
                  <a:schemeClr val="tx2">
                    <a:lumMod val="90000"/>
                    <a:lumOff val="10000"/>
                  </a:schemeClr>
                </a:solidFill>
              </a:defRPr>
            </a:lvl5pPr>
            <a:lvl6pPr marL="2088000" indent="-180000">
              <a:lnSpc>
                <a:spcPct val="110000"/>
              </a:lnSpc>
              <a:spcBef>
                <a:spcPts val="0"/>
              </a:spcBef>
              <a:defRPr lang="en-CA" sz="1050" kern="1200" dirty="0">
                <a:solidFill>
                  <a:schemeClr val="tx2">
                    <a:lumMod val="90000"/>
                    <a:lumOff val="10000"/>
                  </a:schemeClr>
                </a:solidFill>
                <a:latin typeface="+mn-lt"/>
                <a:ea typeface="+mn-ea"/>
                <a:cs typeface="+mn-cs"/>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endParaRPr lang="en-CA"/>
          </a:p>
        </p:txBody>
      </p:sp>
      <p:sp>
        <p:nvSpPr>
          <p:cNvPr id="15" name="Text Placeholder 2">
            <a:extLst>
              <a:ext uri="{FF2B5EF4-FFF2-40B4-BE49-F238E27FC236}">
                <a16:creationId xmlns:a16="http://schemas.microsoft.com/office/drawing/2014/main" id="{07E5D677-1087-4B22-8390-CC33D5BC7DE7}"/>
              </a:ext>
            </a:extLst>
          </p:cNvPr>
          <p:cNvSpPr>
            <a:spLocks noGrp="1"/>
          </p:cNvSpPr>
          <p:nvPr>
            <p:ph type="body" idx="10"/>
          </p:nvPr>
        </p:nvSpPr>
        <p:spPr>
          <a:xfrm>
            <a:off x="698126" y="177421"/>
            <a:ext cx="5397874" cy="193212"/>
          </a:xfrm>
          <a:prstGeom prst="rect">
            <a:avLst/>
          </a:prstGeom>
        </p:spPr>
        <p:txBody>
          <a:bodyPr lIns="0" tIns="0" rIns="0" bIns="0" anchor="b">
            <a:noAutofit/>
          </a:bodyPr>
          <a:lstStyle>
            <a:lvl1pPr marL="0" indent="0">
              <a:buNone/>
              <a:defRPr sz="1400" b="1" cap="none" baseline="0">
                <a:solidFill>
                  <a:schemeClr val="accent4"/>
                </a:solidFill>
                <a:latin typeface="Arial Nova"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Tree>
    <p:extLst>
      <p:ext uri="{BB962C8B-B14F-4D97-AF65-F5344CB8AC3E}">
        <p14:creationId xmlns:p14="http://schemas.microsoft.com/office/powerpoint/2010/main" val="1936354723"/>
      </p:ext>
    </p:extLst>
  </p:cSld>
  <p:clrMapOvr>
    <a:masterClrMapping/>
  </p:clrMapOvr>
  <p:extLst>
    <p:ext uri="{DCECCB84-F9BA-43D5-87BE-67443E8EF086}">
      <p15:sldGuideLst xmlns:p15="http://schemas.microsoft.com/office/powerpoint/2012/main">
        <p15:guide id="2"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positive 2 colonnes gri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71444D8-223F-4AC2-B33F-325B3040ABFD}"/>
              </a:ext>
            </a:extLst>
          </p:cNvPr>
          <p:cNvGraphicFramePr>
            <a:graphicFrameLocks noChangeAspect="1"/>
          </p:cNvGraphicFramePr>
          <p:nvPr userDrawn="1">
            <p:custDataLst>
              <p:tags r:id="rId1"/>
            </p:custDataLst>
            <p:extLst>
              <p:ext uri="{D42A27DB-BD31-4B8C-83A1-F6EECF244321}">
                <p14:modId xmlns:p14="http://schemas.microsoft.com/office/powerpoint/2010/main" val="18453186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25" imgH="426" progId="TCLayout.ActiveDocument.1">
                  <p:embed/>
                </p:oleObj>
              </mc:Choice>
              <mc:Fallback>
                <p:oleObj name="Diapositive think-cell" r:id="rId4" imgW="425" imgH="426" progId="TCLayout.ActiveDocument.1">
                  <p:embed/>
                  <p:pic>
                    <p:nvPicPr>
                      <p:cNvPr id="3" name="Object 2" hidden="1">
                        <a:extLst>
                          <a:ext uri="{FF2B5EF4-FFF2-40B4-BE49-F238E27FC236}">
                            <a16:creationId xmlns:a16="http://schemas.microsoft.com/office/drawing/2014/main" id="{371444D8-223F-4AC2-B33F-325B3040A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668CA413-D90F-4C14-AB76-8C97F1E3A7AF}"/>
              </a:ext>
            </a:extLst>
          </p:cNvPr>
          <p:cNvSpPr/>
          <p:nvPr userDrawn="1"/>
        </p:nvSpPr>
        <p:spPr>
          <a:xfrm>
            <a:off x="7667" y="999463"/>
            <a:ext cx="5993084" cy="5858537"/>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
        <p:nvSpPr>
          <p:cNvPr id="13" name="Rectangle 12">
            <a:extLst>
              <a:ext uri="{FF2B5EF4-FFF2-40B4-BE49-F238E27FC236}">
                <a16:creationId xmlns:a16="http://schemas.microsoft.com/office/drawing/2014/main" id="{5092B440-DBE3-4EB1-B0E5-687F86272D2E}"/>
              </a:ext>
            </a:extLst>
          </p:cNvPr>
          <p:cNvSpPr/>
          <p:nvPr userDrawn="1"/>
        </p:nvSpPr>
        <p:spPr>
          <a:xfrm>
            <a:off x="0" y="0"/>
            <a:ext cx="12206468" cy="990952"/>
          </a:xfrm>
          <a:prstGeom prst="rect">
            <a:avLst/>
          </a:prstGeom>
          <a:gradFill flip="none" rotWithShape="1">
            <a:gsLst>
              <a:gs pos="100000">
                <a:schemeClr val="accent2"/>
              </a:gs>
              <a:gs pos="57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cap="all" baseline="0"/>
          </a:p>
        </p:txBody>
      </p:sp>
      <p:pic>
        <p:nvPicPr>
          <p:cNvPr id="11" name="Picture 10">
            <a:extLst>
              <a:ext uri="{FF2B5EF4-FFF2-40B4-BE49-F238E27FC236}">
                <a16:creationId xmlns:a16="http://schemas.microsoft.com/office/drawing/2014/main" id="{37C31897-9E62-4AB7-B911-F0AD8B521048}"/>
              </a:ext>
            </a:extLst>
          </p:cNvPr>
          <p:cNvPicPr>
            <a:picLocks noChangeAspect="1"/>
          </p:cNvPicPr>
          <p:nvPr userDrawn="1">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10155382" y="0"/>
            <a:ext cx="2036618" cy="990952"/>
          </a:xfrm>
          <a:prstGeom prst="rect">
            <a:avLst/>
          </a:prstGeom>
        </p:spPr>
      </p:pic>
      <p:sp>
        <p:nvSpPr>
          <p:cNvPr id="9" name="Title 1">
            <a:extLst>
              <a:ext uri="{FF2B5EF4-FFF2-40B4-BE49-F238E27FC236}">
                <a16:creationId xmlns:a16="http://schemas.microsoft.com/office/drawing/2014/main" id="{BCB3E129-8F1B-4ACE-9D3E-921214513B4D}"/>
              </a:ext>
            </a:extLst>
          </p:cNvPr>
          <p:cNvSpPr>
            <a:spLocks noGrp="1"/>
          </p:cNvSpPr>
          <p:nvPr>
            <p:ph type="title"/>
          </p:nvPr>
        </p:nvSpPr>
        <p:spPr>
          <a:xfrm>
            <a:off x="698126" y="370633"/>
            <a:ext cx="9250737" cy="594807"/>
          </a:xfrm>
          <a:prstGeom prst="rect">
            <a:avLst/>
          </a:prstGeom>
        </p:spPr>
        <p:txBody>
          <a:bodyPr vert="horz" lIns="0" tIns="72000" rIns="0" bIns="72000" rtlCol="0" anchor="ctr">
            <a:normAutofit/>
          </a:bodyPr>
          <a:lstStyle>
            <a:lvl1pPr rtl="0">
              <a:defRPr lang="en-CA" sz="2800" b="1" dirty="0">
                <a:ln>
                  <a:noFill/>
                </a:ln>
                <a:solidFill>
                  <a:schemeClr val="bg1"/>
                </a:solidFill>
                <a:latin typeface="Century Gothic" panose="020B0502020202020204" pitchFamily="34" charset="0"/>
              </a:defRPr>
            </a:lvl1pPr>
          </a:lstStyle>
          <a:p>
            <a:pPr lvl="0">
              <a:lnSpc>
                <a:spcPct val="100000"/>
              </a:lnSpc>
            </a:pPr>
            <a:r>
              <a:rPr lang="fr-CA"/>
              <a:t>Click to edit Master title style</a:t>
            </a:r>
          </a:p>
        </p:txBody>
      </p:sp>
      <p:sp>
        <p:nvSpPr>
          <p:cNvPr id="10" name="Text Placeholder 2">
            <a:extLst>
              <a:ext uri="{FF2B5EF4-FFF2-40B4-BE49-F238E27FC236}">
                <a16:creationId xmlns:a16="http://schemas.microsoft.com/office/drawing/2014/main" id="{5FFED77B-B05F-49F4-B30C-F571777C8D84}"/>
              </a:ext>
            </a:extLst>
          </p:cNvPr>
          <p:cNvSpPr>
            <a:spLocks noGrp="1"/>
          </p:cNvSpPr>
          <p:nvPr>
            <p:ph type="body" idx="10"/>
          </p:nvPr>
        </p:nvSpPr>
        <p:spPr>
          <a:xfrm>
            <a:off x="698125" y="91439"/>
            <a:ext cx="5542337" cy="376891"/>
          </a:xfrm>
          <a:prstGeom prst="rect">
            <a:avLst/>
          </a:prstGeom>
        </p:spPr>
        <p:txBody>
          <a:bodyPr lIns="0" tIns="72000" rIns="0" bIns="72000" anchor="b">
            <a:noAutofit/>
          </a:bodyPr>
          <a:lstStyle>
            <a:lvl1pPr marL="0" indent="0" rtl="0">
              <a:buNone/>
              <a:defRPr sz="1400" b="1" cap="none" baseline="0">
                <a:solidFill>
                  <a:schemeClr val="accent4"/>
                </a:solidFill>
                <a:latin typeface="Arial Nova"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a:p>
        </p:txBody>
      </p:sp>
      <p:sp>
        <p:nvSpPr>
          <p:cNvPr id="16" name="Text Placeholder 2">
            <a:extLst>
              <a:ext uri="{FF2B5EF4-FFF2-40B4-BE49-F238E27FC236}">
                <a16:creationId xmlns:a16="http://schemas.microsoft.com/office/drawing/2014/main" id="{C2DF1C2E-759B-44E8-9C81-EBD9FD60748F}"/>
              </a:ext>
            </a:extLst>
          </p:cNvPr>
          <p:cNvSpPr>
            <a:spLocks noGrp="1"/>
          </p:cNvSpPr>
          <p:nvPr>
            <p:ph idx="17"/>
          </p:nvPr>
        </p:nvSpPr>
        <p:spPr>
          <a:xfrm>
            <a:off x="698125" y="1270146"/>
            <a:ext cx="5176463" cy="5035763"/>
          </a:xfrm>
          <a:prstGeom prst="rect">
            <a:avLst/>
          </a:prstGeom>
        </p:spPr>
        <p:txBody>
          <a:bodyPr vert="horz" lIns="0" tIns="72000" rIns="0" bIns="72000" rtlCol="0">
            <a:noAutofit/>
          </a:bodyPr>
          <a:lstStyle>
            <a:lvl1pPr marL="0" indent="0" rtl="0">
              <a:lnSpc>
                <a:spcPct val="110000"/>
              </a:lnSpc>
              <a:spcBef>
                <a:spcPts val="1800"/>
              </a:spcBef>
              <a:spcAft>
                <a:spcPts val="600"/>
              </a:spcAft>
              <a:buClr>
                <a:schemeClr val="accent1"/>
              </a:buClr>
              <a:buFont typeface="Arial" panose="020B0604020202020204" pitchFamily="34" charset="0"/>
              <a:buNone/>
              <a:defRPr lang="en-US" sz="2200" b="1" kern="1200" dirty="0">
                <a:solidFill>
                  <a:schemeClr val="accent1"/>
                </a:solidFill>
                <a:latin typeface="+mn-lt"/>
                <a:ea typeface="+mn-ea"/>
                <a:cs typeface="+mn-cs"/>
              </a:defRPr>
            </a:lvl1pPr>
            <a:lvl2pPr marL="360000" indent="-180000" defTabSz="777875" rtl="0">
              <a:lnSpc>
                <a:spcPct val="110000"/>
              </a:lnSpc>
              <a:spcBef>
                <a:spcPts val="600"/>
              </a:spcBef>
              <a:spcAft>
                <a:spcPts val="600"/>
              </a:spcAft>
              <a:buClr>
                <a:schemeClr val="accent1"/>
              </a:buClr>
              <a:defRPr lang="en-US" sz="1800" dirty="0">
                <a:solidFill>
                  <a:schemeClr val="tx2">
                    <a:lumMod val="90000"/>
                    <a:lumOff val="10000"/>
                  </a:schemeClr>
                </a:solidFill>
              </a:defRPr>
            </a:lvl2pPr>
            <a:lvl3pPr marL="864000" indent="-180000" defTabSz="777875" rtl="0">
              <a:lnSpc>
                <a:spcPct val="110000"/>
              </a:lnSpc>
              <a:spcBef>
                <a:spcPts val="0"/>
              </a:spcBef>
              <a:spcAft>
                <a:spcPts val="600"/>
              </a:spcAft>
              <a:buClr>
                <a:schemeClr val="accent1"/>
              </a:buClr>
              <a:defRPr lang="en-US" sz="1600" i="0" dirty="0">
                <a:solidFill>
                  <a:schemeClr val="tx2">
                    <a:lumMod val="90000"/>
                    <a:lumOff val="10000"/>
                  </a:schemeClr>
                </a:solidFill>
              </a:defRPr>
            </a:lvl3pPr>
            <a:lvl4pPr marL="1296000" indent="-180000" defTabSz="777875" rtl="0">
              <a:lnSpc>
                <a:spcPct val="110000"/>
              </a:lnSpc>
              <a:spcBef>
                <a:spcPts val="0"/>
              </a:spcBef>
              <a:spcAft>
                <a:spcPts val="600"/>
              </a:spcAft>
              <a:buClr>
                <a:schemeClr val="accent1"/>
              </a:buClr>
              <a:defRPr lang="en-US" sz="1400" i="1" dirty="0">
                <a:solidFill>
                  <a:schemeClr val="tx2">
                    <a:lumMod val="90000"/>
                    <a:lumOff val="10000"/>
                  </a:schemeClr>
                </a:solidFill>
              </a:defRPr>
            </a:lvl4pPr>
            <a:lvl5pPr marL="1728000" indent="-180000" defTabSz="777875" rtl="0">
              <a:lnSpc>
                <a:spcPct val="110000"/>
              </a:lnSpc>
              <a:spcBef>
                <a:spcPts val="0"/>
              </a:spcBef>
              <a:spcAft>
                <a:spcPts val="600"/>
              </a:spcAft>
              <a:buClr>
                <a:schemeClr val="accent1"/>
              </a:buClr>
              <a:defRPr lang="en-CA" sz="1300" dirty="0">
                <a:solidFill>
                  <a:schemeClr val="tx2">
                    <a:lumMod val="90000"/>
                    <a:lumOff val="10000"/>
                  </a:schemeClr>
                </a:solidFill>
              </a:defRPr>
            </a:lvl5pPr>
            <a:lvl6pPr marL="2088000" indent="-179388">
              <a:lnSpc>
                <a:spcPct val="110000"/>
              </a:lnSpc>
              <a:spcBef>
                <a:spcPts val="0"/>
              </a:spcBef>
              <a:defRPr lang="en-CA" sz="1200" kern="1200" dirty="0">
                <a:solidFill>
                  <a:schemeClr val="tx2">
                    <a:lumMod val="90000"/>
                    <a:lumOff val="10000"/>
                  </a:schemeClr>
                </a:solidFill>
                <a:latin typeface="+mn-lt"/>
                <a:ea typeface="+mn-ea"/>
                <a:cs typeface="+mn-cs"/>
              </a:defRPr>
            </a:lvl6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a:p>
            <a:pPr lvl="5"/>
            <a:r>
              <a:rPr lang="en-CA"/>
              <a:t>Sixth level</a:t>
            </a:r>
          </a:p>
        </p:txBody>
      </p:sp>
      <p:sp>
        <p:nvSpPr>
          <p:cNvPr id="17" name="Text Placeholder 2">
            <a:extLst>
              <a:ext uri="{FF2B5EF4-FFF2-40B4-BE49-F238E27FC236}">
                <a16:creationId xmlns:a16="http://schemas.microsoft.com/office/drawing/2014/main" id="{A9FA871E-79FD-4E61-9CC9-2A92E9E65583}"/>
              </a:ext>
            </a:extLst>
          </p:cNvPr>
          <p:cNvSpPr>
            <a:spLocks noGrp="1"/>
          </p:cNvSpPr>
          <p:nvPr>
            <p:ph idx="18"/>
          </p:nvPr>
        </p:nvSpPr>
        <p:spPr>
          <a:xfrm>
            <a:off x="6103234" y="1270146"/>
            <a:ext cx="5176463" cy="5035763"/>
          </a:xfrm>
          <a:prstGeom prst="rect">
            <a:avLst/>
          </a:prstGeom>
        </p:spPr>
        <p:txBody>
          <a:bodyPr vert="horz" lIns="0" tIns="72000" rIns="0" bIns="72000" rtlCol="0">
            <a:noAutofit/>
          </a:bodyPr>
          <a:lstStyle>
            <a:lvl1pPr marL="0" indent="0" rtl="0">
              <a:lnSpc>
                <a:spcPct val="110000"/>
              </a:lnSpc>
              <a:spcBef>
                <a:spcPts val="1800"/>
              </a:spcBef>
              <a:spcAft>
                <a:spcPts val="600"/>
              </a:spcAft>
              <a:buClr>
                <a:schemeClr val="accent1"/>
              </a:buClr>
              <a:buFont typeface="Arial" panose="020B0604020202020204" pitchFamily="34" charset="0"/>
              <a:buNone/>
              <a:defRPr lang="en-US" sz="2200" b="1" kern="1200" dirty="0">
                <a:solidFill>
                  <a:schemeClr val="accent1"/>
                </a:solidFill>
                <a:latin typeface="+mn-lt"/>
                <a:ea typeface="+mn-ea"/>
                <a:cs typeface="+mn-cs"/>
              </a:defRPr>
            </a:lvl1pPr>
            <a:lvl2pPr marL="360000" indent="-180000" defTabSz="777875" rtl="0">
              <a:lnSpc>
                <a:spcPct val="110000"/>
              </a:lnSpc>
              <a:spcBef>
                <a:spcPts val="600"/>
              </a:spcBef>
              <a:spcAft>
                <a:spcPts val="600"/>
              </a:spcAft>
              <a:buClr>
                <a:schemeClr val="accent1"/>
              </a:buClr>
              <a:defRPr lang="en-US" sz="1800" dirty="0">
                <a:solidFill>
                  <a:schemeClr val="tx2">
                    <a:lumMod val="90000"/>
                    <a:lumOff val="10000"/>
                  </a:schemeClr>
                </a:solidFill>
              </a:defRPr>
            </a:lvl2pPr>
            <a:lvl3pPr marL="864000" indent="-180000" defTabSz="777875" rtl="0">
              <a:lnSpc>
                <a:spcPct val="110000"/>
              </a:lnSpc>
              <a:spcBef>
                <a:spcPts val="0"/>
              </a:spcBef>
              <a:spcAft>
                <a:spcPts val="600"/>
              </a:spcAft>
              <a:buClr>
                <a:schemeClr val="accent1"/>
              </a:buClr>
              <a:defRPr lang="en-US" sz="1600" i="0" dirty="0">
                <a:solidFill>
                  <a:schemeClr val="tx2">
                    <a:lumMod val="90000"/>
                    <a:lumOff val="10000"/>
                  </a:schemeClr>
                </a:solidFill>
              </a:defRPr>
            </a:lvl3pPr>
            <a:lvl4pPr marL="1296000" indent="-180000" defTabSz="777875" rtl="0">
              <a:lnSpc>
                <a:spcPct val="110000"/>
              </a:lnSpc>
              <a:spcBef>
                <a:spcPts val="0"/>
              </a:spcBef>
              <a:spcAft>
                <a:spcPts val="600"/>
              </a:spcAft>
              <a:buClr>
                <a:schemeClr val="accent1"/>
              </a:buClr>
              <a:defRPr lang="en-US" sz="1400" i="1" dirty="0">
                <a:solidFill>
                  <a:schemeClr val="tx2">
                    <a:lumMod val="90000"/>
                    <a:lumOff val="10000"/>
                  </a:schemeClr>
                </a:solidFill>
              </a:defRPr>
            </a:lvl4pPr>
            <a:lvl5pPr marL="1728000" indent="-180000" defTabSz="777875" rtl="0">
              <a:lnSpc>
                <a:spcPct val="110000"/>
              </a:lnSpc>
              <a:spcBef>
                <a:spcPts val="0"/>
              </a:spcBef>
              <a:spcAft>
                <a:spcPts val="600"/>
              </a:spcAft>
              <a:buClr>
                <a:schemeClr val="accent1"/>
              </a:buClr>
              <a:defRPr lang="en-CA" sz="1300" dirty="0">
                <a:solidFill>
                  <a:schemeClr val="tx2">
                    <a:lumMod val="90000"/>
                    <a:lumOff val="10000"/>
                  </a:schemeClr>
                </a:solidFill>
              </a:defRPr>
            </a:lvl5pPr>
            <a:lvl6pPr marL="2088000" indent="-179388">
              <a:lnSpc>
                <a:spcPct val="110000"/>
              </a:lnSpc>
              <a:spcBef>
                <a:spcPts val="0"/>
              </a:spcBef>
              <a:defRPr lang="en-CA" sz="1200" kern="1200" dirty="0">
                <a:solidFill>
                  <a:schemeClr val="tx2">
                    <a:lumMod val="90000"/>
                    <a:lumOff val="10000"/>
                  </a:schemeClr>
                </a:solidFill>
                <a:latin typeface="+mn-lt"/>
                <a:ea typeface="+mn-ea"/>
                <a:cs typeface="+mn-cs"/>
              </a:defRPr>
            </a:lvl6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a:p>
            <a:pPr lvl="5"/>
            <a:r>
              <a:rPr lang="en-CA"/>
              <a:t>Sixth level</a:t>
            </a:r>
          </a:p>
        </p:txBody>
      </p:sp>
    </p:spTree>
    <p:extLst>
      <p:ext uri="{BB962C8B-B14F-4D97-AF65-F5344CB8AC3E}">
        <p14:creationId xmlns:p14="http://schemas.microsoft.com/office/powerpoint/2010/main" val="1425675612"/>
      </p:ext>
    </p:extLst>
  </p:cSld>
  <p:clrMapOvr>
    <a:masterClrMapping/>
  </p:clrMapOvr>
  <p:extLst>
    <p:ext uri="{DCECCB84-F9BA-43D5-87BE-67443E8EF086}">
      <p15:sldGuideLst xmlns:p15="http://schemas.microsoft.com/office/powerpoint/2012/main">
        <p15:guide id="1" orient="horz" pos="799">
          <p15:clr>
            <a:srgbClr val="FBAE40"/>
          </p15:clr>
        </p15:guide>
        <p15:guide id="2"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slideLayout" Target="../slideLayouts/slideLayout18.xml"/><Relationship Id="rId7" Type="http://schemas.openxmlformats.org/officeDocument/2006/relationships/tags" Target="../tags/tag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heme" Target="../theme/theme3.xml"/><Relationship Id="rId1" Type="http://schemas.openxmlformats.org/officeDocument/2006/relationships/slideLayout" Target="../slideLayouts/slideLayout21.xml"/><Relationship Id="rId5" Type="http://schemas.openxmlformats.org/officeDocument/2006/relationships/image" Target="../media/image1.emf"/><Relationship Id="rId4" Type="http://schemas.openxmlformats.org/officeDocument/2006/relationships/oleObject" Target="../embeddings/oleObject22.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emf"/><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oleObject" Target="../embeddings/oleObject24.bin"/><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ags" Target="../tags/tag35.xml"/><Relationship Id="rId5" Type="http://schemas.openxmlformats.org/officeDocument/2006/relationships/slideLayout" Target="../slideLayouts/slideLayout26.xml"/><Relationship Id="rId10" Type="http://schemas.openxmlformats.org/officeDocument/2006/relationships/theme" Target="../theme/theme4.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tags" Target="../tags/tag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65B98BE-DE9A-415E-8F6B-511371275076}"/>
              </a:ext>
            </a:extLst>
          </p:cNvPr>
          <p:cNvGraphicFramePr>
            <a:graphicFrameLocks noChangeAspect="1"/>
          </p:cNvGraphicFramePr>
          <p:nvPr userDrawn="1">
            <p:custDataLst>
              <p:tags r:id="rId17"/>
            </p:custDataLst>
            <p:extLst>
              <p:ext uri="{D42A27DB-BD31-4B8C-83A1-F6EECF244321}">
                <p14:modId xmlns:p14="http://schemas.microsoft.com/office/powerpoint/2010/main" val="386184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8" imgW="425" imgH="426" progId="TCLayout.ActiveDocument.1">
                  <p:embed/>
                </p:oleObj>
              </mc:Choice>
              <mc:Fallback>
                <p:oleObj name="Diapositive think-cell" r:id="rId18" imgW="425" imgH="426" progId="TCLayout.ActiveDocument.1">
                  <p:embed/>
                  <p:pic>
                    <p:nvPicPr>
                      <p:cNvPr id="2" name="Object 1" hidden="1">
                        <a:extLst>
                          <a:ext uri="{FF2B5EF4-FFF2-40B4-BE49-F238E27FC236}">
                            <a16:creationId xmlns:a16="http://schemas.microsoft.com/office/drawing/2014/main" id="{A65B98BE-DE9A-415E-8F6B-511371275076}"/>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914971343"/>
      </p:ext>
    </p:extLst>
  </p:cSld>
  <p:clrMap bg1="lt1" tx1="dk1" bg2="lt2" tx2="dk2" accent1="accent1" accent2="accent2" accent3="accent3" accent4="accent4" accent5="accent5" accent6="accent6" hlink="hlink" folHlink="folHlink"/>
  <p:sldLayoutIdLst>
    <p:sldLayoutId id="2147483753" r:id="rId1"/>
    <p:sldLayoutId id="2147483864" r:id="rId2"/>
    <p:sldLayoutId id="2147483761" r:id="rId3"/>
    <p:sldLayoutId id="2147483865" r:id="rId4"/>
    <p:sldLayoutId id="2147483760" r:id="rId5"/>
    <p:sldLayoutId id="2147483868" r:id="rId6"/>
    <p:sldLayoutId id="2147483871" r:id="rId7"/>
    <p:sldLayoutId id="2147483876" r:id="rId8"/>
    <p:sldLayoutId id="2147483877" r:id="rId9"/>
    <p:sldLayoutId id="2147483880" r:id="rId10"/>
    <p:sldLayoutId id="2147483885" r:id="rId11"/>
    <p:sldLayoutId id="2147483891" r:id="rId12"/>
    <p:sldLayoutId id="2147483892" r:id="rId13"/>
    <p:sldLayoutId id="2147483893" r:id="rId14"/>
    <p:sldLayoutId id="2147483894"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pos="461" userDrawn="1">
          <p15:clr>
            <a:srgbClr val="F26B43"/>
          </p15:clr>
        </p15:guide>
        <p15:guide id="25" pos="7219" userDrawn="1">
          <p15:clr>
            <a:srgbClr val="F26B43"/>
          </p15:clr>
        </p15:guide>
        <p15:guide id="26" pos="7265" userDrawn="1">
          <p15:clr>
            <a:srgbClr val="F26B43"/>
          </p15:clr>
        </p15:guide>
        <p15:guide id="29" orient="horz" pos="2160" userDrawn="1">
          <p15:clr>
            <a:srgbClr val="F26B43"/>
          </p15:clr>
        </p15:guide>
        <p15:guide id="30" orient="horz" pos="3974" userDrawn="1">
          <p15:clr>
            <a:srgbClr val="F26B43"/>
          </p15:clr>
        </p15:guide>
        <p15:guide id="31" orient="horz" pos="346" userDrawn="1">
          <p15:clr>
            <a:srgbClr val="F26B43"/>
          </p15:clr>
        </p15:guide>
        <p15:guide id="32" orient="horz" pos="300" userDrawn="1">
          <p15:clr>
            <a:srgbClr val="F26B43"/>
          </p15:clr>
        </p15:guide>
        <p15:guide id="33" orient="horz" pos="40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65B98BE-DE9A-415E-8F6B-511371275076}"/>
              </a:ext>
            </a:extLst>
          </p:cNvPr>
          <p:cNvGraphicFramePr>
            <a:graphicFrameLocks noChangeAspect="1"/>
          </p:cNvGraphicFramePr>
          <p:nvPr userDrawn="1">
            <p:custDataLst>
              <p:tags r:id="rId7"/>
            </p:custDataLst>
            <p:extLst>
              <p:ext uri="{D42A27DB-BD31-4B8C-83A1-F6EECF244321}">
                <p14:modId xmlns:p14="http://schemas.microsoft.com/office/powerpoint/2010/main" val="41692373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8" imgW="425" imgH="426" progId="TCLayout.ActiveDocument.1">
                  <p:embed/>
                </p:oleObj>
              </mc:Choice>
              <mc:Fallback>
                <p:oleObj name="Diapositive think-cell" r:id="rId8" imgW="425" imgH="426" progId="TCLayout.ActiveDocument.1">
                  <p:embed/>
                  <p:pic>
                    <p:nvPicPr>
                      <p:cNvPr id="2" name="Object 1" hidden="1">
                        <a:extLst>
                          <a:ext uri="{FF2B5EF4-FFF2-40B4-BE49-F238E27FC236}">
                            <a16:creationId xmlns:a16="http://schemas.microsoft.com/office/drawing/2014/main" id="{A65B98BE-DE9A-415E-8F6B-51137127507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422378628"/>
      </p:ext>
    </p:extLst>
  </p:cSld>
  <p:clrMap bg1="lt1" tx1="dk1" bg2="lt2" tx2="dk2" accent1="accent1" accent2="accent2" accent3="accent3" accent4="accent4" accent5="accent5" accent6="accent6" hlink="hlink" folHlink="folHlink"/>
  <p:sldLayoutIdLst>
    <p:sldLayoutId id="2147483763" r:id="rId1"/>
    <p:sldLayoutId id="2147483866" r:id="rId2"/>
    <p:sldLayoutId id="2147483849" r:id="rId3"/>
    <p:sldLayoutId id="2147483867" r:id="rId4"/>
    <p:sldLayoutId id="214748384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pos="461" userDrawn="1">
          <p15:clr>
            <a:srgbClr val="F26B43"/>
          </p15:clr>
        </p15:guide>
        <p15:guide id="25" pos="7219" userDrawn="1">
          <p15:clr>
            <a:srgbClr val="F26B43"/>
          </p15:clr>
        </p15:guide>
        <p15:guide id="26" pos="7265" userDrawn="1">
          <p15:clr>
            <a:srgbClr val="F26B43"/>
          </p15:clr>
        </p15:guide>
        <p15:guide id="28" orient="horz" pos="2160" userDrawn="1">
          <p15:clr>
            <a:srgbClr val="F26B43"/>
          </p15:clr>
        </p15:guide>
        <p15:guide id="29" orient="horz" pos="346" userDrawn="1">
          <p15:clr>
            <a:srgbClr val="F26B43"/>
          </p15:clr>
        </p15:guide>
        <p15:guide id="30" orient="horz" pos="3974" userDrawn="1">
          <p15:clr>
            <a:srgbClr val="F26B43"/>
          </p15:clr>
        </p15:guide>
        <p15:guide id="31" orient="horz" pos="300" userDrawn="1">
          <p15:clr>
            <a:srgbClr val="F26B43"/>
          </p15:clr>
        </p15:guide>
        <p15:guide id="32" orient="horz" pos="4020" userDrawn="1">
          <p15:clr>
            <a:srgbClr val="F26B43"/>
          </p15:clr>
        </p15:guide>
        <p15:guide id="33" pos="1617" userDrawn="1">
          <p15:clr>
            <a:srgbClr val="F26B43"/>
          </p15:clr>
        </p15:guide>
        <p15:guide id="34" pos="202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65B98BE-DE9A-415E-8F6B-511371275076}"/>
              </a:ext>
            </a:extLst>
          </p:cNvPr>
          <p:cNvGraphicFramePr>
            <a:graphicFrameLocks noChangeAspect="1"/>
          </p:cNvGraphicFramePr>
          <p:nvPr userDrawn="1">
            <p:custDataLst>
              <p:tags r:id="rId3"/>
            </p:custDataLst>
            <p:extLst>
              <p:ext uri="{D42A27DB-BD31-4B8C-83A1-F6EECF244321}">
                <p14:modId xmlns:p14="http://schemas.microsoft.com/office/powerpoint/2010/main" val="582056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25" imgH="426" progId="TCLayout.ActiveDocument.1">
                  <p:embed/>
                </p:oleObj>
              </mc:Choice>
              <mc:Fallback>
                <p:oleObj name="Diapositive think-cell" r:id="rId4" imgW="425" imgH="426" progId="TCLayout.ActiveDocument.1">
                  <p:embed/>
                  <p:pic>
                    <p:nvPicPr>
                      <p:cNvPr id="2" name="Object 1" hidden="1">
                        <a:extLst>
                          <a:ext uri="{FF2B5EF4-FFF2-40B4-BE49-F238E27FC236}">
                            <a16:creationId xmlns:a16="http://schemas.microsoft.com/office/drawing/2014/main" id="{A65B98BE-DE9A-415E-8F6B-51137127507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041173325"/>
      </p:ext>
    </p:extLst>
  </p:cSld>
  <p:clrMap bg1="lt1" tx1="dk1" bg2="lt2" tx2="dk2" accent1="accent1" accent2="accent2" accent3="accent3" accent4="accent4" accent5="accent5" accent6="accent6" hlink="hlink" folHlink="folHlink"/>
  <p:sldLayoutIdLst>
    <p:sldLayoutId id="214748378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438" userDrawn="1">
          <p15:clr>
            <a:srgbClr val="F26B43"/>
          </p15:clr>
        </p15:guide>
        <p15:guide id="3" pos="846" userDrawn="1">
          <p15:clr>
            <a:srgbClr val="F26B43"/>
          </p15:clr>
        </p15:guide>
        <p15:guide id="4" pos="1028" userDrawn="1">
          <p15:clr>
            <a:srgbClr val="F26B43"/>
          </p15:clr>
        </p15:guide>
        <p15:guide id="5" pos="1413" userDrawn="1">
          <p15:clr>
            <a:srgbClr val="F26B43"/>
          </p15:clr>
        </p15:guide>
        <p15:guide id="6" pos="1617" userDrawn="1">
          <p15:clr>
            <a:srgbClr val="F26B43"/>
          </p15:clr>
        </p15:guide>
        <p15:guide id="7" pos="2003" userDrawn="1">
          <p15:clr>
            <a:srgbClr val="F26B43"/>
          </p15:clr>
        </p15:guide>
        <p15:guide id="8" pos="2184" userDrawn="1">
          <p15:clr>
            <a:srgbClr val="F26B43"/>
          </p15:clr>
        </p15:guide>
        <p15:guide id="9" pos="2570" userDrawn="1">
          <p15:clr>
            <a:srgbClr val="F26B43"/>
          </p15:clr>
        </p15:guide>
        <p15:guide id="10" pos="2774" userDrawn="1">
          <p15:clr>
            <a:srgbClr val="F26B43"/>
          </p15:clr>
        </p15:guide>
        <p15:guide id="11" pos="3160" userDrawn="1">
          <p15:clr>
            <a:srgbClr val="F26B43"/>
          </p15:clr>
        </p15:guide>
        <p15:guide id="12" pos="3364" userDrawn="1">
          <p15:clr>
            <a:srgbClr val="F26B43"/>
          </p15:clr>
        </p15:guide>
        <p15:guide id="13" pos="3749" userDrawn="1">
          <p15:clr>
            <a:srgbClr val="F26B43"/>
          </p15:clr>
        </p15:guide>
        <p15:guide id="14" pos="3931" userDrawn="1">
          <p15:clr>
            <a:srgbClr val="F26B43"/>
          </p15:clr>
        </p15:guide>
        <p15:guide id="15" pos="4316" userDrawn="1">
          <p15:clr>
            <a:srgbClr val="F26B43"/>
          </p15:clr>
        </p15:guide>
        <p15:guide id="16" pos="4520" userDrawn="1">
          <p15:clr>
            <a:srgbClr val="F26B43"/>
          </p15:clr>
        </p15:guide>
        <p15:guide id="17" pos="4906" userDrawn="1">
          <p15:clr>
            <a:srgbClr val="F26B43"/>
          </p15:clr>
        </p15:guide>
        <p15:guide id="18" pos="5110" userDrawn="1">
          <p15:clr>
            <a:srgbClr val="F26B43"/>
          </p15:clr>
        </p15:guide>
        <p15:guide id="19" pos="5473" userDrawn="1">
          <p15:clr>
            <a:srgbClr val="F26B43"/>
          </p15:clr>
        </p15:guide>
        <p15:guide id="20" pos="5677" userDrawn="1">
          <p15:clr>
            <a:srgbClr val="F26B43"/>
          </p15:clr>
        </p15:guide>
        <p15:guide id="21" pos="6063" userDrawn="1">
          <p15:clr>
            <a:srgbClr val="F26B43"/>
          </p15:clr>
        </p15:guide>
        <p15:guide id="22" pos="6267" userDrawn="1">
          <p15:clr>
            <a:srgbClr val="F26B43"/>
          </p15:clr>
        </p15:guide>
        <p15:guide id="23" pos="6652" userDrawn="1">
          <p15:clr>
            <a:srgbClr val="F26B43"/>
          </p15:clr>
        </p15:guide>
        <p15:guide id="24" pos="6834" userDrawn="1">
          <p15:clr>
            <a:srgbClr val="F26B43"/>
          </p15:clr>
        </p15:guide>
        <p15:guide id="25" pos="7219" userDrawn="1">
          <p15:clr>
            <a:srgbClr val="F26B43"/>
          </p15:clr>
        </p15:guide>
        <p15:guide id="26" pos="7265" userDrawn="1">
          <p15:clr>
            <a:srgbClr val="F26B43"/>
          </p15:clr>
        </p15:guide>
        <p15:guide id="27" orient="horz"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65B98BE-DE9A-415E-8F6B-511371275076}"/>
              </a:ext>
            </a:extLst>
          </p:cNvPr>
          <p:cNvGraphicFramePr>
            <a:graphicFrameLocks noChangeAspect="1"/>
          </p:cNvGraphicFramePr>
          <p:nvPr userDrawn="1">
            <p:custDataLst>
              <p:tags r:id="rId11"/>
            </p:custDataLst>
            <p:extLst>
              <p:ext uri="{D42A27DB-BD31-4B8C-83A1-F6EECF244321}">
                <p14:modId xmlns:p14="http://schemas.microsoft.com/office/powerpoint/2010/main" val="491449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2" imgW="425" imgH="426" progId="TCLayout.ActiveDocument.1">
                  <p:embed/>
                </p:oleObj>
              </mc:Choice>
              <mc:Fallback>
                <p:oleObj name="Diapositive think-cell" r:id="rId12" imgW="425" imgH="426" progId="TCLayout.ActiveDocument.1">
                  <p:embed/>
                  <p:pic>
                    <p:nvPicPr>
                      <p:cNvPr id="2" name="Object 1" hidden="1">
                        <a:extLst>
                          <a:ext uri="{FF2B5EF4-FFF2-40B4-BE49-F238E27FC236}">
                            <a16:creationId xmlns:a16="http://schemas.microsoft.com/office/drawing/2014/main" id="{A65B98BE-DE9A-415E-8F6B-511371275076}"/>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21685980"/>
      </p:ext>
    </p:extLst>
  </p:cSld>
  <p:clrMap bg1="lt1" tx1="dk1" bg2="lt2" tx2="dk2" accent1="accent1" accent2="accent2" accent3="accent3" accent4="accent4" accent5="accent5" accent6="accent6" hlink="hlink" folHlink="folHlink"/>
  <p:sldLayoutIdLst>
    <p:sldLayoutId id="2147483861" r:id="rId1"/>
    <p:sldLayoutId id="2147483863" r:id="rId2"/>
    <p:sldLayoutId id="2147483854" r:id="rId3"/>
    <p:sldLayoutId id="2147483855" r:id="rId4"/>
    <p:sldLayoutId id="2147483706" r:id="rId5"/>
    <p:sldLayoutId id="2147483737" r:id="rId6"/>
    <p:sldLayoutId id="2147483705" r:id="rId7"/>
    <p:sldLayoutId id="2147483873" r:id="rId8"/>
    <p:sldLayoutId id="2147483889"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pos="438">
          <p15:clr>
            <a:srgbClr val="F26B43"/>
          </p15:clr>
        </p15:guide>
        <p15:guide id="3" pos="846">
          <p15:clr>
            <a:srgbClr val="F26B43"/>
          </p15:clr>
        </p15:guide>
        <p15:guide id="4" pos="1028">
          <p15:clr>
            <a:srgbClr val="F26B43"/>
          </p15:clr>
        </p15:guide>
        <p15:guide id="5" pos="1436" userDrawn="1">
          <p15:clr>
            <a:srgbClr val="F26B43"/>
          </p15:clr>
        </p15:guide>
        <p15:guide id="6" pos="1617">
          <p15:clr>
            <a:srgbClr val="F26B43"/>
          </p15:clr>
        </p15:guide>
        <p15:guide id="7" pos="2026" userDrawn="1">
          <p15:clr>
            <a:srgbClr val="F26B43"/>
          </p15:clr>
        </p15:guide>
        <p15:guide id="8" pos="2207" userDrawn="1">
          <p15:clr>
            <a:srgbClr val="F26B43"/>
          </p15:clr>
        </p15:guide>
        <p15:guide id="9" pos="2593" userDrawn="1">
          <p15:clr>
            <a:srgbClr val="F26B43"/>
          </p15:clr>
        </p15:guide>
        <p15:guide id="10" pos="2774">
          <p15:clr>
            <a:srgbClr val="F26B43"/>
          </p15:clr>
        </p15:guide>
        <p15:guide id="11" pos="3182" userDrawn="1">
          <p15:clr>
            <a:srgbClr val="F26B43"/>
          </p15:clr>
        </p15:guide>
        <p15:guide id="12" pos="3364" userDrawn="1">
          <p15:clr>
            <a:srgbClr val="F26B43"/>
          </p15:clr>
        </p15:guide>
        <p15:guide id="13" pos="3749">
          <p15:clr>
            <a:srgbClr val="F26B43"/>
          </p15:clr>
        </p15:guide>
        <p15:guide id="14" pos="3931">
          <p15:clr>
            <a:srgbClr val="F26B43"/>
          </p15:clr>
        </p15:guide>
        <p15:guide id="15" pos="4316">
          <p15:clr>
            <a:srgbClr val="F26B43"/>
          </p15:clr>
        </p15:guide>
        <p15:guide id="16" pos="4498" userDrawn="1">
          <p15:clr>
            <a:srgbClr val="F26B43"/>
          </p15:clr>
        </p15:guide>
        <p15:guide id="17" pos="4906" userDrawn="1">
          <p15:clr>
            <a:srgbClr val="F26B43"/>
          </p15:clr>
        </p15:guide>
        <p15:guide id="18" pos="5087" userDrawn="1">
          <p15:clr>
            <a:srgbClr val="F26B43"/>
          </p15:clr>
        </p15:guide>
        <p15:guide id="19" pos="5473">
          <p15:clr>
            <a:srgbClr val="F26B43"/>
          </p15:clr>
        </p15:guide>
        <p15:guide id="20" pos="5654" userDrawn="1">
          <p15:clr>
            <a:srgbClr val="F26B43"/>
          </p15:clr>
        </p15:guide>
        <p15:guide id="21" pos="6063">
          <p15:clr>
            <a:srgbClr val="F26B43"/>
          </p15:clr>
        </p15:guide>
        <p15:guide id="22" pos="6244" userDrawn="1">
          <p15:clr>
            <a:srgbClr val="F26B43"/>
          </p15:clr>
        </p15:guide>
        <p15:guide id="23" pos="6652">
          <p15:clr>
            <a:srgbClr val="F26B43"/>
          </p15:clr>
        </p15:guide>
        <p15:guide id="24" pos="6834">
          <p15:clr>
            <a:srgbClr val="F26B43"/>
          </p15:clr>
        </p15:guide>
        <p15:guide id="25" pos="7219">
          <p15:clr>
            <a:srgbClr val="F26B43"/>
          </p15:clr>
        </p15:guide>
        <p15:guide id="26" pos="7265">
          <p15:clr>
            <a:srgbClr val="F26B43"/>
          </p15:clr>
        </p15:guide>
        <p15:guide id="28" orient="horz" pos="2160" userDrawn="1">
          <p15:clr>
            <a:srgbClr val="F26B43"/>
          </p15:clr>
        </p15:guide>
        <p15:guide id="29" pos="3840" userDrawn="1">
          <p15:clr>
            <a:srgbClr val="F26B43"/>
          </p15:clr>
        </p15:guide>
        <p15:guide id="30" orient="horz" pos="4042" userDrawn="1">
          <p15:clr>
            <a:srgbClr val="F26B43"/>
          </p15:clr>
        </p15:guide>
        <p15:guide id="31" orient="horz" pos="4088" userDrawn="1">
          <p15:clr>
            <a:srgbClr val="F26B43"/>
          </p15:clr>
        </p15:guide>
        <p15:guide id="32" orient="horz" pos="618" userDrawn="1">
          <p15:clr>
            <a:srgbClr val="F26B43"/>
          </p15:clr>
        </p15:guide>
        <p15:guide id="33" orient="horz" pos="79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78D8D35-F9D3-4941-A0C3-DCBF4AEB594A}"/>
              </a:ext>
            </a:extLst>
          </p:cNvPr>
          <p:cNvGraphicFramePr>
            <a:graphicFrameLocks noChangeAspect="1"/>
          </p:cNvGraphicFramePr>
          <p:nvPr userDrawn="1">
            <p:custDataLst>
              <p:tags r:id="rId4"/>
            </p:custDataLst>
            <p:extLst>
              <p:ext uri="{D42A27DB-BD31-4B8C-83A1-F6EECF244321}">
                <p14:modId xmlns:p14="http://schemas.microsoft.com/office/powerpoint/2010/main" val="1229441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425" imgH="426" progId="TCLayout.ActiveDocument.1">
                  <p:embed/>
                </p:oleObj>
              </mc:Choice>
              <mc:Fallback>
                <p:oleObj name="Diapositive think-cell" r:id="rId5" imgW="425" imgH="426" progId="TCLayout.ActiveDocument.1">
                  <p:embed/>
                  <p:pic>
                    <p:nvPicPr>
                      <p:cNvPr id="7" name="Object 6" hidden="1">
                        <a:extLst>
                          <a:ext uri="{FF2B5EF4-FFF2-40B4-BE49-F238E27FC236}">
                            <a16:creationId xmlns:a16="http://schemas.microsoft.com/office/drawing/2014/main" id="{C78D8D35-F9D3-4941-A0C3-DCBF4AEB594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522561867"/>
      </p:ext>
    </p:extLst>
  </p:cSld>
  <p:clrMap bg1="lt1" tx1="dk1" bg2="lt2" tx2="dk2" accent1="accent1" accent2="accent2" accent3="accent3" accent4="accent4" accent5="accent5" accent6="accent6" hlink="hlink" folHlink="folHlink"/>
  <p:sldLayoutIdLst>
    <p:sldLayoutId id="2147483733" r:id="rId1"/>
    <p:sldLayoutId id="21474838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pos="461" userDrawn="1">
          <p15:clr>
            <a:srgbClr val="F26B43"/>
          </p15:clr>
        </p15:guide>
        <p15:guide id="3" pos="846" userDrawn="1">
          <p15:clr>
            <a:srgbClr val="F26B43"/>
          </p15:clr>
        </p15:guide>
        <p15:guide id="4" pos="1028" userDrawn="1">
          <p15:clr>
            <a:srgbClr val="F26B43"/>
          </p15:clr>
        </p15:guide>
        <p15:guide id="5" pos="1436" userDrawn="1">
          <p15:clr>
            <a:srgbClr val="F26B43"/>
          </p15:clr>
        </p15:guide>
        <p15:guide id="6" pos="1617" userDrawn="1">
          <p15:clr>
            <a:srgbClr val="F26B43"/>
          </p15:clr>
        </p15:guide>
        <p15:guide id="7" pos="2003" userDrawn="1">
          <p15:clr>
            <a:srgbClr val="F26B43"/>
          </p15:clr>
        </p15:guide>
        <p15:guide id="8" pos="2184" userDrawn="1">
          <p15:clr>
            <a:srgbClr val="F26B43"/>
          </p15:clr>
        </p15:guide>
        <p15:guide id="9" pos="2570" userDrawn="1">
          <p15:clr>
            <a:srgbClr val="F26B43"/>
          </p15:clr>
        </p15:guide>
        <p15:guide id="10" pos="2774" userDrawn="1">
          <p15:clr>
            <a:srgbClr val="F26B43"/>
          </p15:clr>
        </p15:guide>
        <p15:guide id="11" pos="3160" userDrawn="1">
          <p15:clr>
            <a:srgbClr val="F26B43"/>
          </p15:clr>
        </p15:guide>
        <p15:guide id="12" pos="3364" userDrawn="1">
          <p15:clr>
            <a:srgbClr val="F26B43"/>
          </p15:clr>
        </p15:guide>
        <p15:guide id="13" pos="3749" userDrawn="1">
          <p15:clr>
            <a:srgbClr val="F26B43"/>
          </p15:clr>
        </p15:guide>
        <p15:guide id="14" pos="3931" userDrawn="1">
          <p15:clr>
            <a:srgbClr val="F26B43"/>
          </p15:clr>
        </p15:guide>
        <p15:guide id="15" pos="4316" userDrawn="1">
          <p15:clr>
            <a:srgbClr val="F26B43"/>
          </p15:clr>
        </p15:guide>
        <p15:guide id="16" pos="4520" userDrawn="1">
          <p15:clr>
            <a:srgbClr val="F26B43"/>
          </p15:clr>
        </p15:guide>
        <p15:guide id="17" pos="4906" userDrawn="1">
          <p15:clr>
            <a:srgbClr val="F26B43"/>
          </p15:clr>
        </p15:guide>
        <p15:guide id="18" pos="5110" userDrawn="1">
          <p15:clr>
            <a:srgbClr val="F26B43"/>
          </p15:clr>
        </p15:guide>
        <p15:guide id="19" pos="5473" userDrawn="1">
          <p15:clr>
            <a:srgbClr val="F26B43"/>
          </p15:clr>
        </p15:guide>
        <p15:guide id="20" pos="5677" userDrawn="1">
          <p15:clr>
            <a:srgbClr val="F26B43"/>
          </p15:clr>
        </p15:guide>
        <p15:guide id="21" pos="6063" userDrawn="1">
          <p15:clr>
            <a:srgbClr val="F26B43"/>
          </p15:clr>
        </p15:guide>
        <p15:guide id="22" pos="6267" userDrawn="1">
          <p15:clr>
            <a:srgbClr val="F26B43"/>
          </p15:clr>
        </p15:guide>
        <p15:guide id="23" pos="6652" userDrawn="1">
          <p15:clr>
            <a:srgbClr val="F26B43"/>
          </p15:clr>
        </p15:guide>
        <p15:guide id="24" pos="6834" userDrawn="1">
          <p15:clr>
            <a:srgbClr val="F26B43"/>
          </p15:clr>
        </p15:guide>
        <p15:guide id="25" pos="7219" userDrawn="1">
          <p15:clr>
            <a:srgbClr val="F26B43"/>
          </p15:clr>
        </p15:guide>
        <p15:guide id="26" pos="7265"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tags" Target="../tags/tag49.xml"/><Relationship Id="rId7" Type="http://schemas.openxmlformats.org/officeDocument/2006/relationships/notesSlide" Target="../notesSlides/notesSlide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1.xml"/><Relationship Id="rId5" Type="http://schemas.openxmlformats.org/officeDocument/2006/relationships/tags" Target="../tags/tag51.xml"/><Relationship Id="rId10" Type="http://schemas.openxmlformats.org/officeDocument/2006/relationships/image" Target="../media/image10.png"/><Relationship Id="rId4" Type="http://schemas.openxmlformats.org/officeDocument/2006/relationships/tags" Target="../tags/tag50.xml"/><Relationship Id="rId9" Type="http://schemas.openxmlformats.org/officeDocument/2006/relationships/image" Target="../media/image1.emf"/></Relationships>
</file>

<file path=ppt/slides/_rels/slide10.xml.rels><?xml version="1.0" encoding="UTF-8" standalone="yes"?>
<Relationships xmlns="http://schemas.openxmlformats.org/package/2006/relationships"><Relationship Id="rId13" Type="http://schemas.openxmlformats.org/officeDocument/2006/relationships/tags" Target="../tags/tag318.xml"/><Relationship Id="rId18" Type="http://schemas.openxmlformats.org/officeDocument/2006/relationships/tags" Target="../tags/tag323.xml"/><Relationship Id="rId26" Type="http://schemas.openxmlformats.org/officeDocument/2006/relationships/tags" Target="../tags/tag331.xml"/><Relationship Id="rId39" Type="http://schemas.openxmlformats.org/officeDocument/2006/relationships/image" Target="../media/image92.png"/><Relationship Id="rId21" Type="http://schemas.openxmlformats.org/officeDocument/2006/relationships/tags" Target="../tags/tag326.xml"/><Relationship Id="rId34" Type="http://schemas.openxmlformats.org/officeDocument/2006/relationships/tags" Target="../tags/tag339.xml"/><Relationship Id="rId42" Type="http://schemas.openxmlformats.org/officeDocument/2006/relationships/image" Target="../media/image95.svg"/><Relationship Id="rId47" Type="http://schemas.openxmlformats.org/officeDocument/2006/relationships/image" Target="../media/image69.png"/><Relationship Id="rId50" Type="http://schemas.openxmlformats.org/officeDocument/2006/relationships/image" Target="../media/image72.svg"/><Relationship Id="rId55" Type="http://schemas.openxmlformats.org/officeDocument/2006/relationships/image" Target="../media/image65.png"/><Relationship Id="rId7" Type="http://schemas.openxmlformats.org/officeDocument/2006/relationships/tags" Target="../tags/tag312.xml"/><Relationship Id="rId2" Type="http://schemas.openxmlformats.org/officeDocument/2006/relationships/tags" Target="../tags/tag307.xml"/><Relationship Id="rId16" Type="http://schemas.openxmlformats.org/officeDocument/2006/relationships/tags" Target="../tags/tag321.xml"/><Relationship Id="rId29" Type="http://schemas.openxmlformats.org/officeDocument/2006/relationships/tags" Target="../tags/tag334.xml"/><Relationship Id="rId11" Type="http://schemas.openxmlformats.org/officeDocument/2006/relationships/tags" Target="../tags/tag316.xml"/><Relationship Id="rId24" Type="http://schemas.openxmlformats.org/officeDocument/2006/relationships/tags" Target="../tags/tag329.xml"/><Relationship Id="rId32" Type="http://schemas.openxmlformats.org/officeDocument/2006/relationships/tags" Target="../tags/tag337.xml"/><Relationship Id="rId37" Type="http://schemas.openxmlformats.org/officeDocument/2006/relationships/oleObject" Target="../embeddings/oleObject44.bin"/><Relationship Id="rId40" Type="http://schemas.openxmlformats.org/officeDocument/2006/relationships/image" Target="../media/image93.svg"/><Relationship Id="rId45" Type="http://schemas.openxmlformats.org/officeDocument/2006/relationships/image" Target="../media/image67.png"/><Relationship Id="rId53" Type="http://schemas.openxmlformats.org/officeDocument/2006/relationships/image" Target="../media/image63.png"/><Relationship Id="rId58" Type="http://schemas.openxmlformats.org/officeDocument/2006/relationships/image" Target="../media/image74.svg"/><Relationship Id="rId5" Type="http://schemas.openxmlformats.org/officeDocument/2006/relationships/tags" Target="../tags/tag310.xml"/><Relationship Id="rId19" Type="http://schemas.openxmlformats.org/officeDocument/2006/relationships/tags" Target="../tags/tag324.xml"/><Relationship Id="rId4" Type="http://schemas.openxmlformats.org/officeDocument/2006/relationships/tags" Target="../tags/tag309.xml"/><Relationship Id="rId9" Type="http://schemas.openxmlformats.org/officeDocument/2006/relationships/tags" Target="../tags/tag314.xml"/><Relationship Id="rId14" Type="http://schemas.openxmlformats.org/officeDocument/2006/relationships/tags" Target="../tags/tag319.xml"/><Relationship Id="rId22" Type="http://schemas.openxmlformats.org/officeDocument/2006/relationships/tags" Target="../tags/tag327.xml"/><Relationship Id="rId27" Type="http://schemas.openxmlformats.org/officeDocument/2006/relationships/tags" Target="../tags/tag332.xml"/><Relationship Id="rId30" Type="http://schemas.openxmlformats.org/officeDocument/2006/relationships/tags" Target="../tags/tag335.xml"/><Relationship Id="rId35" Type="http://schemas.openxmlformats.org/officeDocument/2006/relationships/slideLayout" Target="../slideLayouts/slideLayout8.xml"/><Relationship Id="rId43" Type="http://schemas.openxmlformats.org/officeDocument/2006/relationships/image" Target="../media/image59.png"/><Relationship Id="rId48" Type="http://schemas.openxmlformats.org/officeDocument/2006/relationships/image" Target="../media/image70.svg"/><Relationship Id="rId56" Type="http://schemas.openxmlformats.org/officeDocument/2006/relationships/image" Target="../media/image66.svg"/><Relationship Id="rId8" Type="http://schemas.openxmlformats.org/officeDocument/2006/relationships/tags" Target="../tags/tag313.xml"/><Relationship Id="rId51" Type="http://schemas.openxmlformats.org/officeDocument/2006/relationships/image" Target="../media/image61.png"/><Relationship Id="rId3" Type="http://schemas.openxmlformats.org/officeDocument/2006/relationships/tags" Target="../tags/tag308.xml"/><Relationship Id="rId12" Type="http://schemas.openxmlformats.org/officeDocument/2006/relationships/tags" Target="../tags/tag317.xml"/><Relationship Id="rId17" Type="http://schemas.openxmlformats.org/officeDocument/2006/relationships/tags" Target="../tags/tag322.xml"/><Relationship Id="rId25" Type="http://schemas.openxmlformats.org/officeDocument/2006/relationships/tags" Target="../tags/tag330.xml"/><Relationship Id="rId33" Type="http://schemas.openxmlformats.org/officeDocument/2006/relationships/tags" Target="../tags/tag338.xml"/><Relationship Id="rId38" Type="http://schemas.openxmlformats.org/officeDocument/2006/relationships/image" Target="../media/image90.emf"/><Relationship Id="rId46" Type="http://schemas.openxmlformats.org/officeDocument/2006/relationships/image" Target="../media/image68.svg"/><Relationship Id="rId59" Type="http://schemas.openxmlformats.org/officeDocument/2006/relationships/image" Target="../media/image96.png"/><Relationship Id="rId20" Type="http://schemas.openxmlformats.org/officeDocument/2006/relationships/tags" Target="../tags/tag325.xml"/><Relationship Id="rId41" Type="http://schemas.openxmlformats.org/officeDocument/2006/relationships/image" Target="../media/image94.png"/><Relationship Id="rId54" Type="http://schemas.openxmlformats.org/officeDocument/2006/relationships/image" Target="../media/image64.svg"/><Relationship Id="rId1" Type="http://schemas.openxmlformats.org/officeDocument/2006/relationships/tags" Target="../tags/tag306.xml"/><Relationship Id="rId6" Type="http://schemas.openxmlformats.org/officeDocument/2006/relationships/tags" Target="../tags/tag311.xml"/><Relationship Id="rId15" Type="http://schemas.openxmlformats.org/officeDocument/2006/relationships/tags" Target="../tags/tag320.xml"/><Relationship Id="rId23" Type="http://schemas.openxmlformats.org/officeDocument/2006/relationships/tags" Target="../tags/tag328.xml"/><Relationship Id="rId28" Type="http://schemas.openxmlformats.org/officeDocument/2006/relationships/tags" Target="../tags/tag333.xml"/><Relationship Id="rId36" Type="http://schemas.openxmlformats.org/officeDocument/2006/relationships/notesSlide" Target="../notesSlides/notesSlide10.xml"/><Relationship Id="rId49" Type="http://schemas.openxmlformats.org/officeDocument/2006/relationships/image" Target="../media/image71.png"/><Relationship Id="rId57" Type="http://schemas.openxmlformats.org/officeDocument/2006/relationships/image" Target="../media/image73.png"/><Relationship Id="rId10" Type="http://schemas.openxmlformats.org/officeDocument/2006/relationships/tags" Target="../tags/tag315.xml"/><Relationship Id="rId31" Type="http://schemas.openxmlformats.org/officeDocument/2006/relationships/tags" Target="../tags/tag336.xml"/><Relationship Id="rId44" Type="http://schemas.openxmlformats.org/officeDocument/2006/relationships/image" Target="../media/image60.svg"/><Relationship Id="rId52" Type="http://schemas.openxmlformats.org/officeDocument/2006/relationships/image" Target="../media/image62.svg"/><Relationship Id="rId60" Type="http://schemas.openxmlformats.org/officeDocument/2006/relationships/image" Target="../media/image97.sv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342.xml"/><Relationship Id="rId7" Type="http://schemas.openxmlformats.org/officeDocument/2006/relationships/tags" Target="../tags/tag346.xml"/><Relationship Id="rId2" Type="http://schemas.openxmlformats.org/officeDocument/2006/relationships/tags" Target="../tags/tag341.xml"/><Relationship Id="rId1" Type="http://schemas.openxmlformats.org/officeDocument/2006/relationships/tags" Target="../tags/tag340.xml"/><Relationship Id="rId6" Type="http://schemas.openxmlformats.org/officeDocument/2006/relationships/tags" Target="../tags/tag345.xml"/><Relationship Id="rId11" Type="http://schemas.openxmlformats.org/officeDocument/2006/relationships/image" Target="../media/image19.emf"/><Relationship Id="rId5" Type="http://schemas.openxmlformats.org/officeDocument/2006/relationships/tags" Target="../tags/tag344.xml"/><Relationship Id="rId10" Type="http://schemas.openxmlformats.org/officeDocument/2006/relationships/oleObject" Target="../embeddings/oleObject45.bin"/><Relationship Id="rId4" Type="http://schemas.openxmlformats.org/officeDocument/2006/relationships/tags" Target="../tags/tag343.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347.xml"/><Relationship Id="rId6" Type="http://schemas.openxmlformats.org/officeDocument/2006/relationships/image" Target="../media/image98.jpeg"/><Relationship Id="rId5" Type="http://schemas.openxmlformats.org/officeDocument/2006/relationships/image" Target="../media/image1.emf"/><Relationship Id="rId4" Type="http://schemas.openxmlformats.org/officeDocument/2006/relationships/oleObject" Target="../embeddings/oleObject4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48.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notesSlide" Target="../notesSlides/notesSlide14.xml"/><Relationship Id="rId7" Type="http://schemas.openxmlformats.org/officeDocument/2006/relationships/diagramLayout" Target="../diagrams/layout2.xml"/><Relationship Id="rId2" Type="http://schemas.openxmlformats.org/officeDocument/2006/relationships/slideLayout" Target="../slideLayouts/slideLayout7.xml"/><Relationship Id="rId1" Type="http://schemas.openxmlformats.org/officeDocument/2006/relationships/tags" Target="../tags/tag349.xml"/><Relationship Id="rId6" Type="http://schemas.openxmlformats.org/officeDocument/2006/relationships/diagramData" Target="../diagrams/data2.xml"/><Relationship Id="rId5" Type="http://schemas.openxmlformats.org/officeDocument/2006/relationships/image" Target="../media/image90.emf"/><Relationship Id="rId10" Type="http://schemas.microsoft.com/office/2007/relationships/diagramDrawing" Target="../diagrams/drawing2.xml"/><Relationship Id="rId4" Type="http://schemas.openxmlformats.org/officeDocument/2006/relationships/oleObject" Target="../embeddings/oleObject47.bin"/><Relationship Id="rId9" Type="http://schemas.openxmlformats.org/officeDocument/2006/relationships/diagramColors" Target="../diagrams/colors2.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18" Type="http://schemas.openxmlformats.org/officeDocument/2006/relationships/image" Target="../media/image32.jpeg"/><Relationship Id="rId3" Type="http://schemas.openxmlformats.org/officeDocument/2006/relationships/notesSlide" Target="../notesSlides/notesSlide2.xml"/><Relationship Id="rId7" Type="http://schemas.openxmlformats.org/officeDocument/2006/relationships/image" Target="../media/image21.svg"/><Relationship Id="rId12" Type="http://schemas.openxmlformats.org/officeDocument/2006/relationships/image" Target="../media/image26.png"/><Relationship Id="rId17" Type="http://schemas.openxmlformats.org/officeDocument/2006/relationships/image" Target="../media/image31.svg"/><Relationship Id="rId2" Type="http://schemas.openxmlformats.org/officeDocument/2006/relationships/slideLayout" Target="../slideLayouts/slideLayout14.xml"/><Relationship Id="rId16" Type="http://schemas.openxmlformats.org/officeDocument/2006/relationships/image" Target="../media/image30.png"/><Relationship Id="rId20" Type="http://schemas.openxmlformats.org/officeDocument/2006/relationships/image" Target="../media/image34.jpeg"/><Relationship Id="rId1" Type="http://schemas.openxmlformats.org/officeDocument/2006/relationships/tags" Target="../tags/tag5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emf"/><Relationship Id="rId15" Type="http://schemas.openxmlformats.org/officeDocument/2006/relationships/image" Target="../media/image29.svg"/><Relationship Id="rId10" Type="http://schemas.openxmlformats.org/officeDocument/2006/relationships/image" Target="../media/image24.png"/><Relationship Id="rId19" Type="http://schemas.openxmlformats.org/officeDocument/2006/relationships/image" Target="../media/image33.jpeg"/><Relationship Id="rId4" Type="http://schemas.openxmlformats.org/officeDocument/2006/relationships/oleObject" Target="../embeddings/oleObject36.bin"/><Relationship Id="rId9" Type="http://schemas.openxmlformats.org/officeDocument/2006/relationships/image" Target="../media/image23.svg"/><Relationship Id="rId1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18" Type="http://schemas.openxmlformats.org/officeDocument/2006/relationships/image" Target="../media/image36.png"/><Relationship Id="rId3" Type="http://schemas.openxmlformats.org/officeDocument/2006/relationships/notesSlide" Target="../notesSlides/notesSlide3.xml"/><Relationship Id="rId7" Type="http://schemas.openxmlformats.org/officeDocument/2006/relationships/image" Target="../media/image21.svg"/><Relationship Id="rId12" Type="http://schemas.openxmlformats.org/officeDocument/2006/relationships/image" Target="../media/image26.png"/><Relationship Id="rId17" Type="http://schemas.openxmlformats.org/officeDocument/2006/relationships/image" Target="../media/image31.svg"/><Relationship Id="rId2" Type="http://schemas.openxmlformats.org/officeDocument/2006/relationships/slideLayout" Target="../slideLayouts/slideLayout14.xml"/><Relationship Id="rId16" Type="http://schemas.openxmlformats.org/officeDocument/2006/relationships/image" Target="../media/image30.png"/><Relationship Id="rId1" Type="http://schemas.openxmlformats.org/officeDocument/2006/relationships/tags" Target="../tags/tag53.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emf"/><Relationship Id="rId15" Type="http://schemas.openxmlformats.org/officeDocument/2006/relationships/image" Target="../media/image35.svg"/><Relationship Id="rId10" Type="http://schemas.openxmlformats.org/officeDocument/2006/relationships/image" Target="../media/image24.png"/><Relationship Id="rId4" Type="http://schemas.openxmlformats.org/officeDocument/2006/relationships/oleObject" Target="../embeddings/oleObject37.bin"/><Relationship Id="rId9" Type="http://schemas.openxmlformats.org/officeDocument/2006/relationships/image" Target="../media/image23.svg"/><Relationship Id="rId14" Type="http://schemas.openxmlformats.org/officeDocument/2006/relationships/image" Target="../media/image28.png"/></Relationships>
</file>

<file path=ppt/slides/_rels/slide4.xml.rels><?xml version="1.0" encoding="UTF-8" standalone="yes"?>
<Relationships xmlns="http://schemas.openxmlformats.org/package/2006/relationships"><Relationship Id="rId13" Type="http://schemas.openxmlformats.org/officeDocument/2006/relationships/tags" Target="../tags/tag66.xml"/><Relationship Id="rId18" Type="http://schemas.openxmlformats.org/officeDocument/2006/relationships/tags" Target="../tags/tag71.xml"/><Relationship Id="rId26" Type="http://schemas.openxmlformats.org/officeDocument/2006/relationships/tags" Target="../tags/tag79.xml"/><Relationship Id="rId39" Type="http://schemas.openxmlformats.org/officeDocument/2006/relationships/image" Target="../media/image45.png"/><Relationship Id="rId21" Type="http://schemas.openxmlformats.org/officeDocument/2006/relationships/tags" Target="../tags/tag74.xml"/><Relationship Id="rId34" Type="http://schemas.openxmlformats.org/officeDocument/2006/relationships/image" Target="../media/image40.svg"/><Relationship Id="rId42" Type="http://schemas.openxmlformats.org/officeDocument/2006/relationships/image" Target="../media/image48.svg"/><Relationship Id="rId47" Type="http://schemas.openxmlformats.org/officeDocument/2006/relationships/image" Target="../media/image53.png"/><Relationship Id="rId7" Type="http://schemas.openxmlformats.org/officeDocument/2006/relationships/tags" Target="../tags/tag60.xml"/><Relationship Id="rId2" Type="http://schemas.openxmlformats.org/officeDocument/2006/relationships/tags" Target="../tags/tag55.xml"/><Relationship Id="rId16" Type="http://schemas.openxmlformats.org/officeDocument/2006/relationships/tags" Target="../tags/tag69.xml"/><Relationship Id="rId29" Type="http://schemas.openxmlformats.org/officeDocument/2006/relationships/oleObject" Target="../embeddings/oleObject38.bin"/><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24" Type="http://schemas.openxmlformats.org/officeDocument/2006/relationships/tags" Target="../tags/tag77.xml"/><Relationship Id="rId32" Type="http://schemas.openxmlformats.org/officeDocument/2006/relationships/image" Target="../media/image38.svg"/><Relationship Id="rId37" Type="http://schemas.openxmlformats.org/officeDocument/2006/relationships/image" Target="../media/image43.png"/><Relationship Id="rId40" Type="http://schemas.openxmlformats.org/officeDocument/2006/relationships/image" Target="../media/image46.svg"/><Relationship Id="rId45" Type="http://schemas.openxmlformats.org/officeDocument/2006/relationships/image" Target="../media/image51.png"/><Relationship Id="rId5" Type="http://schemas.openxmlformats.org/officeDocument/2006/relationships/tags" Target="../tags/tag58.xml"/><Relationship Id="rId15" Type="http://schemas.openxmlformats.org/officeDocument/2006/relationships/tags" Target="../tags/tag68.xml"/><Relationship Id="rId23" Type="http://schemas.openxmlformats.org/officeDocument/2006/relationships/tags" Target="../tags/tag76.xml"/><Relationship Id="rId28" Type="http://schemas.openxmlformats.org/officeDocument/2006/relationships/notesSlide" Target="../notesSlides/notesSlide4.xml"/><Relationship Id="rId36" Type="http://schemas.openxmlformats.org/officeDocument/2006/relationships/image" Target="../media/image42.svg"/><Relationship Id="rId10" Type="http://schemas.openxmlformats.org/officeDocument/2006/relationships/tags" Target="../tags/tag63.xml"/><Relationship Id="rId19" Type="http://schemas.openxmlformats.org/officeDocument/2006/relationships/tags" Target="../tags/tag72.xml"/><Relationship Id="rId31" Type="http://schemas.openxmlformats.org/officeDocument/2006/relationships/image" Target="../media/image37.png"/><Relationship Id="rId44" Type="http://schemas.openxmlformats.org/officeDocument/2006/relationships/image" Target="../media/image50.svg"/><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tags" Target="../tags/tag67.xml"/><Relationship Id="rId22" Type="http://schemas.openxmlformats.org/officeDocument/2006/relationships/tags" Target="../tags/tag75.xml"/><Relationship Id="rId27" Type="http://schemas.openxmlformats.org/officeDocument/2006/relationships/slideLayout" Target="../slideLayouts/slideLayout6.xml"/><Relationship Id="rId30" Type="http://schemas.openxmlformats.org/officeDocument/2006/relationships/image" Target="../media/image19.emf"/><Relationship Id="rId35" Type="http://schemas.openxmlformats.org/officeDocument/2006/relationships/image" Target="../media/image41.png"/><Relationship Id="rId43" Type="http://schemas.openxmlformats.org/officeDocument/2006/relationships/image" Target="../media/image49.png"/><Relationship Id="rId48" Type="http://schemas.openxmlformats.org/officeDocument/2006/relationships/image" Target="../media/image54.svg"/><Relationship Id="rId8" Type="http://schemas.openxmlformats.org/officeDocument/2006/relationships/tags" Target="../tags/tag61.xml"/><Relationship Id="rId3" Type="http://schemas.openxmlformats.org/officeDocument/2006/relationships/tags" Target="../tags/tag56.xml"/><Relationship Id="rId12" Type="http://schemas.openxmlformats.org/officeDocument/2006/relationships/tags" Target="../tags/tag65.xml"/><Relationship Id="rId17" Type="http://schemas.openxmlformats.org/officeDocument/2006/relationships/tags" Target="../tags/tag70.xml"/><Relationship Id="rId25" Type="http://schemas.openxmlformats.org/officeDocument/2006/relationships/tags" Target="../tags/tag78.xml"/><Relationship Id="rId33" Type="http://schemas.openxmlformats.org/officeDocument/2006/relationships/image" Target="../media/image39.png"/><Relationship Id="rId38" Type="http://schemas.openxmlformats.org/officeDocument/2006/relationships/image" Target="../media/image44.svg"/><Relationship Id="rId46" Type="http://schemas.openxmlformats.org/officeDocument/2006/relationships/image" Target="../media/image52.svg"/><Relationship Id="rId20" Type="http://schemas.openxmlformats.org/officeDocument/2006/relationships/tags" Target="../tags/tag73.xml"/><Relationship Id="rId41" Type="http://schemas.openxmlformats.org/officeDocument/2006/relationships/image" Target="../media/image47.png"/></Relationships>
</file>

<file path=ppt/slides/_rels/slide5.xml.rels><?xml version="1.0" encoding="UTF-8" standalone="yes"?>
<Relationships xmlns="http://schemas.openxmlformats.org/package/2006/relationships"><Relationship Id="rId26" Type="http://schemas.openxmlformats.org/officeDocument/2006/relationships/tags" Target="../tags/tag105.xml"/><Relationship Id="rId21" Type="http://schemas.openxmlformats.org/officeDocument/2006/relationships/tags" Target="../tags/tag100.xml"/><Relationship Id="rId42" Type="http://schemas.openxmlformats.org/officeDocument/2006/relationships/tags" Target="../tags/tag121.xml"/><Relationship Id="rId47" Type="http://schemas.openxmlformats.org/officeDocument/2006/relationships/tags" Target="../tags/tag126.xml"/><Relationship Id="rId63" Type="http://schemas.openxmlformats.org/officeDocument/2006/relationships/image" Target="../media/image55.jpeg"/><Relationship Id="rId68" Type="http://schemas.openxmlformats.org/officeDocument/2006/relationships/hyperlink" Target="https://www.bchydro.com/siteinfo/standards/brandkit.html" TargetMode="External"/><Relationship Id="rId84" Type="http://schemas.openxmlformats.org/officeDocument/2006/relationships/image" Target="../media/image72.svg"/><Relationship Id="rId89" Type="http://schemas.openxmlformats.org/officeDocument/2006/relationships/image" Target="../media/image76.png"/><Relationship Id="rId112" Type="http://schemas.openxmlformats.org/officeDocument/2006/relationships/hyperlink" Target="http://www.uctv.tv/series/Lawrence-Berkeley-National-Laboratory-41" TargetMode="External"/><Relationship Id="rId16" Type="http://schemas.openxmlformats.org/officeDocument/2006/relationships/tags" Target="../tags/tag95.xml"/><Relationship Id="rId107" Type="http://schemas.openxmlformats.org/officeDocument/2006/relationships/hyperlink" Target="https://jayluboffconsulting.com/services" TargetMode="External"/><Relationship Id="rId11" Type="http://schemas.openxmlformats.org/officeDocument/2006/relationships/tags" Target="../tags/tag90.xml"/><Relationship Id="rId32" Type="http://schemas.openxmlformats.org/officeDocument/2006/relationships/tags" Target="../tags/tag111.xml"/><Relationship Id="rId37" Type="http://schemas.openxmlformats.org/officeDocument/2006/relationships/tags" Target="../tags/tag116.xml"/><Relationship Id="rId53" Type="http://schemas.openxmlformats.org/officeDocument/2006/relationships/tags" Target="../tags/tag132.xml"/><Relationship Id="rId58" Type="http://schemas.openxmlformats.org/officeDocument/2006/relationships/tags" Target="../tags/tag137.xml"/><Relationship Id="rId74" Type="http://schemas.openxmlformats.org/officeDocument/2006/relationships/image" Target="../media/image62.svg"/><Relationship Id="rId79" Type="http://schemas.openxmlformats.org/officeDocument/2006/relationships/image" Target="../media/image67.png"/><Relationship Id="rId102" Type="http://schemas.openxmlformats.org/officeDocument/2006/relationships/hyperlink" Target="https://www.colorado.edu/even/2020/02/27/us-department-energy-now-accepting-applications" TargetMode="External"/><Relationship Id="rId5" Type="http://schemas.openxmlformats.org/officeDocument/2006/relationships/tags" Target="../tags/tag84.xml"/><Relationship Id="rId90" Type="http://schemas.openxmlformats.org/officeDocument/2006/relationships/hyperlink" Target="https://seekvectorlogo.com/national-grid-vector-logo-svg/" TargetMode="External"/><Relationship Id="rId95" Type="http://schemas.openxmlformats.org/officeDocument/2006/relationships/image" Target="../media/image79.jpeg"/><Relationship Id="rId22" Type="http://schemas.openxmlformats.org/officeDocument/2006/relationships/tags" Target="../tags/tag101.xml"/><Relationship Id="rId27" Type="http://schemas.openxmlformats.org/officeDocument/2006/relationships/tags" Target="../tags/tag106.xml"/><Relationship Id="rId43" Type="http://schemas.openxmlformats.org/officeDocument/2006/relationships/tags" Target="../tags/tag122.xml"/><Relationship Id="rId48" Type="http://schemas.openxmlformats.org/officeDocument/2006/relationships/tags" Target="../tags/tag127.xml"/><Relationship Id="rId64" Type="http://schemas.openxmlformats.org/officeDocument/2006/relationships/hyperlink" Target="https://centralguide.net/contact-pseg-long-island/" TargetMode="External"/><Relationship Id="rId69" Type="http://schemas.openxmlformats.org/officeDocument/2006/relationships/image" Target="../media/image58.jpeg"/><Relationship Id="rId113" Type="http://schemas.openxmlformats.org/officeDocument/2006/relationships/image" Target="../media/image89.jpeg"/><Relationship Id="rId80" Type="http://schemas.openxmlformats.org/officeDocument/2006/relationships/image" Target="../media/image68.svg"/><Relationship Id="rId85" Type="http://schemas.openxmlformats.org/officeDocument/2006/relationships/image" Target="../media/image73.png"/><Relationship Id="rId12" Type="http://schemas.openxmlformats.org/officeDocument/2006/relationships/tags" Target="../tags/tag91.xml"/><Relationship Id="rId17" Type="http://schemas.openxmlformats.org/officeDocument/2006/relationships/tags" Target="../tags/tag96.xml"/><Relationship Id="rId33" Type="http://schemas.openxmlformats.org/officeDocument/2006/relationships/tags" Target="../tags/tag112.xml"/><Relationship Id="rId38" Type="http://schemas.openxmlformats.org/officeDocument/2006/relationships/tags" Target="../tags/tag117.xml"/><Relationship Id="rId59" Type="http://schemas.openxmlformats.org/officeDocument/2006/relationships/slideLayout" Target="../slideLayouts/slideLayout9.xml"/><Relationship Id="rId103" Type="http://schemas.openxmlformats.org/officeDocument/2006/relationships/image" Target="../media/image83.png"/><Relationship Id="rId108" Type="http://schemas.openxmlformats.org/officeDocument/2006/relationships/image" Target="../media/image86.png"/><Relationship Id="rId54" Type="http://schemas.openxmlformats.org/officeDocument/2006/relationships/tags" Target="../tags/tag133.xml"/><Relationship Id="rId70" Type="http://schemas.openxmlformats.org/officeDocument/2006/relationships/hyperlink" Target="https://oemc.ca/ieso/" TargetMode="External"/><Relationship Id="rId75" Type="http://schemas.openxmlformats.org/officeDocument/2006/relationships/image" Target="../media/image63.png"/><Relationship Id="rId91" Type="http://schemas.openxmlformats.org/officeDocument/2006/relationships/image" Target="../media/image77.jpeg"/><Relationship Id="rId96" Type="http://schemas.openxmlformats.org/officeDocument/2006/relationships/hyperlink" Target="https://oregonrecyclers.org/blog/roy-2016-bonneville-power-administration" TargetMode="External"/><Relationship Id="rId1" Type="http://schemas.openxmlformats.org/officeDocument/2006/relationships/tags" Target="../tags/tag80.xml"/><Relationship Id="rId6" Type="http://schemas.openxmlformats.org/officeDocument/2006/relationships/tags" Target="../tags/tag85.xml"/><Relationship Id="rId15" Type="http://schemas.openxmlformats.org/officeDocument/2006/relationships/tags" Target="../tags/tag94.xml"/><Relationship Id="rId23" Type="http://schemas.openxmlformats.org/officeDocument/2006/relationships/tags" Target="../tags/tag102.xml"/><Relationship Id="rId28" Type="http://schemas.openxmlformats.org/officeDocument/2006/relationships/tags" Target="../tags/tag107.xml"/><Relationship Id="rId36" Type="http://schemas.openxmlformats.org/officeDocument/2006/relationships/tags" Target="../tags/tag115.xml"/><Relationship Id="rId49" Type="http://schemas.openxmlformats.org/officeDocument/2006/relationships/tags" Target="../tags/tag128.xml"/><Relationship Id="rId57" Type="http://schemas.openxmlformats.org/officeDocument/2006/relationships/tags" Target="../tags/tag136.xml"/><Relationship Id="rId106" Type="http://schemas.openxmlformats.org/officeDocument/2006/relationships/image" Target="../media/image85.png"/><Relationship Id="rId114" Type="http://schemas.openxmlformats.org/officeDocument/2006/relationships/hyperlink" Target="https://www.linkedin.com/company/adm-associates" TargetMode="External"/><Relationship Id="rId10" Type="http://schemas.openxmlformats.org/officeDocument/2006/relationships/tags" Target="../tags/tag89.xml"/><Relationship Id="rId31" Type="http://schemas.openxmlformats.org/officeDocument/2006/relationships/tags" Target="../tags/tag110.xml"/><Relationship Id="rId44" Type="http://schemas.openxmlformats.org/officeDocument/2006/relationships/tags" Target="../tags/tag123.xml"/><Relationship Id="rId52" Type="http://schemas.openxmlformats.org/officeDocument/2006/relationships/tags" Target="../tags/tag131.xml"/><Relationship Id="rId60" Type="http://schemas.openxmlformats.org/officeDocument/2006/relationships/notesSlide" Target="../notesSlides/notesSlide5.xml"/><Relationship Id="rId65" Type="http://schemas.openxmlformats.org/officeDocument/2006/relationships/image" Target="../media/image56.png"/><Relationship Id="rId73" Type="http://schemas.openxmlformats.org/officeDocument/2006/relationships/image" Target="../media/image61.png"/><Relationship Id="rId78" Type="http://schemas.openxmlformats.org/officeDocument/2006/relationships/image" Target="../media/image66.svg"/><Relationship Id="rId81" Type="http://schemas.openxmlformats.org/officeDocument/2006/relationships/image" Target="../media/image69.png"/><Relationship Id="rId86" Type="http://schemas.openxmlformats.org/officeDocument/2006/relationships/image" Target="../media/image74.svg"/><Relationship Id="rId94" Type="http://schemas.openxmlformats.org/officeDocument/2006/relationships/hyperlink" Target="https://www.rockitscienceagency.com/work/neea" TargetMode="External"/><Relationship Id="rId99" Type="http://schemas.openxmlformats.org/officeDocument/2006/relationships/image" Target="../media/image81.png"/><Relationship Id="rId101" Type="http://schemas.openxmlformats.org/officeDocument/2006/relationships/image" Target="../media/image82.png"/><Relationship Id="rId4" Type="http://schemas.openxmlformats.org/officeDocument/2006/relationships/tags" Target="../tags/tag83.xml"/><Relationship Id="rId9" Type="http://schemas.openxmlformats.org/officeDocument/2006/relationships/tags" Target="../tags/tag88.xml"/><Relationship Id="rId13" Type="http://schemas.openxmlformats.org/officeDocument/2006/relationships/tags" Target="../tags/tag92.xml"/><Relationship Id="rId18" Type="http://schemas.openxmlformats.org/officeDocument/2006/relationships/tags" Target="../tags/tag97.xml"/><Relationship Id="rId39" Type="http://schemas.openxmlformats.org/officeDocument/2006/relationships/tags" Target="../tags/tag118.xml"/><Relationship Id="rId109" Type="http://schemas.openxmlformats.org/officeDocument/2006/relationships/image" Target="../media/image87.png"/><Relationship Id="rId34" Type="http://schemas.openxmlformats.org/officeDocument/2006/relationships/tags" Target="../tags/tag113.xml"/><Relationship Id="rId50" Type="http://schemas.openxmlformats.org/officeDocument/2006/relationships/tags" Target="../tags/tag129.xml"/><Relationship Id="rId55" Type="http://schemas.openxmlformats.org/officeDocument/2006/relationships/tags" Target="../tags/tag134.xml"/><Relationship Id="rId76" Type="http://schemas.openxmlformats.org/officeDocument/2006/relationships/image" Target="../media/image64.svg"/><Relationship Id="rId97" Type="http://schemas.openxmlformats.org/officeDocument/2006/relationships/image" Target="../media/image80.png"/><Relationship Id="rId104" Type="http://schemas.openxmlformats.org/officeDocument/2006/relationships/image" Target="../media/image84.png"/><Relationship Id="rId7" Type="http://schemas.openxmlformats.org/officeDocument/2006/relationships/tags" Target="../tags/tag86.xml"/><Relationship Id="rId71" Type="http://schemas.openxmlformats.org/officeDocument/2006/relationships/image" Target="../media/image59.png"/><Relationship Id="rId92" Type="http://schemas.openxmlformats.org/officeDocument/2006/relationships/hyperlink" Target="https://jobs.eversource.com/military/" TargetMode="External"/><Relationship Id="rId2" Type="http://schemas.openxmlformats.org/officeDocument/2006/relationships/tags" Target="../tags/tag81.xml"/><Relationship Id="rId29" Type="http://schemas.openxmlformats.org/officeDocument/2006/relationships/tags" Target="../tags/tag108.xml"/><Relationship Id="rId24" Type="http://schemas.openxmlformats.org/officeDocument/2006/relationships/tags" Target="../tags/tag103.xml"/><Relationship Id="rId40" Type="http://schemas.openxmlformats.org/officeDocument/2006/relationships/tags" Target="../tags/tag119.xml"/><Relationship Id="rId45" Type="http://schemas.openxmlformats.org/officeDocument/2006/relationships/tags" Target="../tags/tag124.xml"/><Relationship Id="rId66" Type="http://schemas.openxmlformats.org/officeDocument/2006/relationships/hyperlink" Target="https://www.solarpowerworldonline.com/2018/06/nyserda-announces-first-contract-awards-for-30-million-energy-efficiency-program/" TargetMode="External"/><Relationship Id="rId87" Type="http://schemas.openxmlformats.org/officeDocument/2006/relationships/image" Target="../media/image75.png"/><Relationship Id="rId110" Type="http://schemas.openxmlformats.org/officeDocument/2006/relationships/hyperlink" Target="https://jobs.lever.co/cadeogroup" TargetMode="External"/><Relationship Id="rId61" Type="http://schemas.openxmlformats.org/officeDocument/2006/relationships/oleObject" Target="../embeddings/oleObject39.bin"/><Relationship Id="rId82" Type="http://schemas.openxmlformats.org/officeDocument/2006/relationships/image" Target="../media/image70.svg"/><Relationship Id="rId19" Type="http://schemas.openxmlformats.org/officeDocument/2006/relationships/tags" Target="../tags/tag98.xml"/><Relationship Id="rId14" Type="http://schemas.openxmlformats.org/officeDocument/2006/relationships/tags" Target="../tags/tag93.xml"/><Relationship Id="rId30" Type="http://schemas.openxmlformats.org/officeDocument/2006/relationships/tags" Target="../tags/tag109.xml"/><Relationship Id="rId35" Type="http://schemas.openxmlformats.org/officeDocument/2006/relationships/tags" Target="../tags/tag114.xml"/><Relationship Id="rId56" Type="http://schemas.openxmlformats.org/officeDocument/2006/relationships/tags" Target="../tags/tag135.xml"/><Relationship Id="rId77" Type="http://schemas.openxmlformats.org/officeDocument/2006/relationships/image" Target="../media/image65.png"/><Relationship Id="rId100" Type="http://schemas.openxmlformats.org/officeDocument/2006/relationships/hyperlink" Target="https://content.govdelivery.com/accounts/WAUTC/bulletins/27b032e" TargetMode="External"/><Relationship Id="rId105" Type="http://schemas.openxmlformats.org/officeDocument/2006/relationships/hyperlink" Target="https://www.neec.net/member/recurve/" TargetMode="External"/><Relationship Id="rId8" Type="http://schemas.openxmlformats.org/officeDocument/2006/relationships/tags" Target="../tags/tag87.xml"/><Relationship Id="rId51" Type="http://schemas.openxmlformats.org/officeDocument/2006/relationships/tags" Target="../tags/tag130.xml"/><Relationship Id="rId72" Type="http://schemas.openxmlformats.org/officeDocument/2006/relationships/image" Target="../media/image60.svg"/><Relationship Id="rId93" Type="http://schemas.openxmlformats.org/officeDocument/2006/relationships/image" Target="../media/image78.jpeg"/><Relationship Id="rId98" Type="http://schemas.openxmlformats.org/officeDocument/2006/relationships/hyperlink" Target="https://shop.fluence.science/eto-pse-energy-incentives/" TargetMode="External"/><Relationship Id="rId3" Type="http://schemas.openxmlformats.org/officeDocument/2006/relationships/tags" Target="../tags/tag82.xml"/><Relationship Id="rId25" Type="http://schemas.openxmlformats.org/officeDocument/2006/relationships/tags" Target="../tags/tag104.xml"/><Relationship Id="rId46" Type="http://schemas.openxmlformats.org/officeDocument/2006/relationships/tags" Target="../tags/tag125.xml"/><Relationship Id="rId67" Type="http://schemas.openxmlformats.org/officeDocument/2006/relationships/image" Target="../media/image57.jpeg"/><Relationship Id="rId20" Type="http://schemas.openxmlformats.org/officeDocument/2006/relationships/tags" Target="../tags/tag99.xml"/><Relationship Id="rId41" Type="http://schemas.openxmlformats.org/officeDocument/2006/relationships/tags" Target="../tags/tag120.xml"/><Relationship Id="rId62" Type="http://schemas.openxmlformats.org/officeDocument/2006/relationships/image" Target="../media/image19.emf"/><Relationship Id="rId83" Type="http://schemas.openxmlformats.org/officeDocument/2006/relationships/image" Target="../media/image71.png"/><Relationship Id="rId88" Type="http://schemas.openxmlformats.org/officeDocument/2006/relationships/hyperlink" Target="https://logos-world.net/pge-logo/" TargetMode="External"/><Relationship Id="rId111" Type="http://schemas.openxmlformats.org/officeDocument/2006/relationships/image" Target="../media/image88.jpeg"/></Relationships>
</file>

<file path=ppt/slides/_rels/slide6.xml.rels><?xml version="1.0" encoding="UTF-8" standalone="yes"?>
<Relationships xmlns="http://schemas.openxmlformats.org/package/2006/relationships"><Relationship Id="rId13" Type="http://schemas.openxmlformats.org/officeDocument/2006/relationships/tags" Target="../tags/tag150.xml"/><Relationship Id="rId18" Type="http://schemas.openxmlformats.org/officeDocument/2006/relationships/tags" Target="../tags/tag155.xml"/><Relationship Id="rId26" Type="http://schemas.openxmlformats.org/officeDocument/2006/relationships/tags" Target="../tags/tag163.xml"/><Relationship Id="rId39" Type="http://schemas.openxmlformats.org/officeDocument/2006/relationships/image" Target="../media/image90.emf"/><Relationship Id="rId21" Type="http://schemas.openxmlformats.org/officeDocument/2006/relationships/tags" Target="../tags/tag158.xml"/><Relationship Id="rId34" Type="http://schemas.openxmlformats.org/officeDocument/2006/relationships/tags" Target="../tags/tag171.xml"/><Relationship Id="rId7" Type="http://schemas.openxmlformats.org/officeDocument/2006/relationships/tags" Target="../tags/tag144.xml"/><Relationship Id="rId12" Type="http://schemas.openxmlformats.org/officeDocument/2006/relationships/tags" Target="../tags/tag149.xml"/><Relationship Id="rId17" Type="http://schemas.openxmlformats.org/officeDocument/2006/relationships/tags" Target="../tags/tag154.xml"/><Relationship Id="rId25" Type="http://schemas.openxmlformats.org/officeDocument/2006/relationships/tags" Target="../tags/tag162.xml"/><Relationship Id="rId33" Type="http://schemas.openxmlformats.org/officeDocument/2006/relationships/tags" Target="../tags/tag170.xml"/><Relationship Id="rId38" Type="http://schemas.openxmlformats.org/officeDocument/2006/relationships/oleObject" Target="../embeddings/oleObject40.bin"/><Relationship Id="rId2" Type="http://schemas.openxmlformats.org/officeDocument/2006/relationships/tags" Target="../tags/tag139.xml"/><Relationship Id="rId16" Type="http://schemas.openxmlformats.org/officeDocument/2006/relationships/tags" Target="../tags/tag153.xml"/><Relationship Id="rId20" Type="http://schemas.openxmlformats.org/officeDocument/2006/relationships/tags" Target="../tags/tag157.xml"/><Relationship Id="rId29" Type="http://schemas.openxmlformats.org/officeDocument/2006/relationships/tags" Target="../tags/tag166.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24" Type="http://schemas.openxmlformats.org/officeDocument/2006/relationships/tags" Target="../tags/tag161.xml"/><Relationship Id="rId32" Type="http://schemas.openxmlformats.org/officeDocument/2006/relationships/tags" Target="../tags/tag169.xml"/><Relationship Id="rId37" Type="http://schemas.openxmlformats.org/officeDocument/2006/relationships/notesSlide" Target="../notesSlides/notesSlide6.xml"/><Relationship Id="rId5" Type="http://schemas.openxmlformats.org/officeDocument/2006/relationships/tags" Target="../tags/tag142.xml"/><Relationship Id="rId15" Type="http://schemas.openxmlformats.org/officeDocument/2006/relationships/tags" Target="../tags/tag152.xml"/><Relationship Id="rId23" Type="http://schemas.openxmlformats.org/officeDocument/2006/relationships/tags" Target="../tags/tag160.xml"/><Relationship Id="rId28" Type="http://schemas.openxmlformats.org/officeDocument/2006/relationships/tags" Target="../tags/tag165.xml"/><Relationship Id="rId36" Type="http://schemas.openxmlformats.org/officeDocument/2006/relationships/slideLayout" Target="../slideLayouts/slideLayout6.xml"/><Relationship Id="rId10" Type="http://schemas.openxmlformats.org/officeDocument/2006/relationships/tags" Target="../tags/tag147.xml"/><Relationship Id="rId19" Type="http://schemas.openxmlformats.org/officeDocument/2006/relationships/tags" Target="../tags/tag156.xml"/><Relationship Id="rId31" Type="http://schemas.openxmlformats.org/officeDocument/2006/relationships/tags" Target="../tags/tag168.xml"/><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 Id="rId22" Type="http://schemas.openxmlformats.org/officeDocument/2006/relationships/tags" Target="../tags/tag159.xml"/><Relationship Id="rId27" Type="http://schemas.openxmlformats.org/officeDocument/2006/relationships/tags" Target="../tags/tag164.xml"/><Relationship Id="rId30" Type="http://schemas.openxmlformats.org/officeDocument/2006/relationships/tags" Target="../tags/tag167.xml"/><Relationship Id="rId35" Type="http://schemas.openxmlformats.org/officeDocument/2006/relationships/tags" Target="../tags/tag172.xml"/><Relationship Id="rId8" Type="http://schemas.openxmlformats.org/officeDocument/2006/relationships/tags" Target="../tags/tag145.xml"/><Relationship Id="rId3" Type="http://schemas.openxmlformats.org/officeDocument/2006/relationships/tags" Target="../tags/tag140.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diagramColors" Target="../diagrams/colors1.xml"/><Relationship Id="rId3" Type="http://schemas.openxmlformats.org/officeDocument/2006/relationships/tags" Target="../tags/tag175.xml"/><Relationship Id="rId7" Type="http://schemas.openxmlformats.org/officeDocument/2006/relationships/notesSlide" Target="../notesSlides/notesSlide7.xml"/><Relationship Id="rId12" Type="http://schemas.openxmlformats.org/officeDocument/2006/relationships/diagramQuickStyle" Target="../diagrams/quickStyle1.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6.xml"/><Relationship Id="rId11" Type="http://schemas.openxmlformats.org/officeDocument/2006/relationships/diagramLayout" Target="../diagrams/layout1.xml"/><Relationship Id="rId5" Type="http://schemas.openxmlformats.org/officeDocument/2006/relationships/tags" Target="../tags/tag177.xml"/><Relationship Id="rId10" Type="http://schemas.openxmlformats.org/officeDocument/2006/relationships/diagramData" Target="../diagrams/data1.xml"/><Relationship Id="rId4" Type="http://schemas.openxmlformats.org/officeDocument/2006/relationships/tags" Target="../tags/tag176.xml"/><Relationship Id="rId9" Type="http://schemas.openxmlformats.org/officeDocument/2006/relationships/image" Target="../media/image91.emf"/><Relationship Id="rId14"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tags" Target="../tags/tag180.xml"/><Relationship Id="rId7" Type="http://schemas.openxmlformats.org/officeDocument/2006/relationships/notesSlide" Target="../notesSlides/notesSlide8.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Layout" Target="../slideLayouts/slideLayout11.xml"/><Relationship Id="rId5" Type="http://schemas.openxmlformats.org/officeDocument/2006/relationships/tags" Target="../tags/tag182.xml"/><Relationship Id="rId4" Type="http://schemas.openxmlformats.org/officeDocument/2006/relationships/tags" Target="../tags/tag181.xml"/><Relationship Id="rId9" Type="http://schemas.openxmlformats.org/officeDocument/2006/relationships/image" Target="../media/image1.emf"/></Relationships>
</file>

<file path=ppt/slides/_rels/slide9.xml.rels><?xml version="1.0" encoding="UTF-8" standalone="yes"?>
<Relationships xmlns="http://schemas.openxmlformats.org/package/2006/relationships"><Relationship Id="rId117" Type="http://schemas.openxmlformats.org/officeDocument/2006/relationships/tags" Target="../tags/tag299.xml"/><Relationship Id="rId21" Type="http://schemas.openxmlformats.org/officeDocument/2006/relationships/tags" Target="../tags/tag203.xml"/><Relationship Id="rId42" Type="http://schemas.openxmlformats.org/officeDocument/2006/relationships/tags" Target="../tags/tag224.xml"/><Relationship Id="rId63" Type="http://schemas.openxmlformats.org/officeDocument/2006/relationships/tags" Target="../tags/tag245.xml"/><Relationship Id="rId84" Type="http://schemas.openxmlformats.org/officeDocument/2006/relationships/tags" Target="../tags/tag266.xml"/><Relationship Id="rId138" Type="http://schemas.openxmlformats.org/officeDocument/2006/relationships/image" Target="../media/image69.png"/><Relationship Id="rId107" Type="http://schemas.openxmlformats.org/officeDocument/2006/relationships/tags" Target="../tags/tag289.xml"/><Relationship Id="rId11" Type="http://schemas.openxmlformats.org/officeDocument/2006/relationships/tags" Target="../tags/tag193.xml"/><Relationship Id="rId32" Type="http://schemas.openxmlformats.org/officeDocument/2006/relationships/tags" Target="../tags/tag214.xml"/><Relationship Id="rId37" Type="http://schemas.openxmlformats.org/officeDocument/2006/relationships/tags" Target="../tags/tag219.xml"/><Relationship Id="rId53" Type="http://schemas.openxmlformats.org/officeDocument/2006/relationships/tags" Target="../tags/tag235.xml"/><Relationship Id="rId58" Type="http://schemas.openxmlformats.org/officeDocument/2006/relationships/tags" Target="../tags/tag240.xml"/><Relationship Id="rId74" Type="http://schemas.openxmlformats.org/officeDocument/2006/relationships/tags" Target="../tags/tag256.xml"/><Relationship Id="rId79" Type="http://schemas.openxmlformats.org/officeDocument/2006/relationships/tags" Target="../tags/tag261.xml"/><Relationship Id="rId102" Type="http://schemas.openxmlformats.org/officeDocument/2006/relationships/tags" Target="../tags/tag284.xml"/><Relationship Id="rId123" Type="http://schemas.openxmlformats.org/officeDocument/2006/relationships/tags" Target="../tags/tag305.xml"/><Relationship Id="rId128" Type="http://schemas.openxmlformats.org/officeDocument/2006/relationships/image" Target="../media/image59.png"/><Relationship Id="rId5" Type="http://schemas.openxmlformats.org/officeDocument/2006/relationships/tags" Target="../tags/tag187.xml"/><Relationship Id="rId90" Type="http://schemas.openxmlformats.org/officeDocument/2006/relationships/tags" Target="../tags/tag272.xml"/><Relationship Id="rId95" Type="http://schemas.openxmlformats.org/officeDocument/2006/relationships/tags" Target="../tags/tag277.xml"/><Relationship Id="rId22" Type="http://schemas.openxmlformats.org/officeDocument/2006/relationships/tags" Target="../tags/tag204.xml"/><Relationship Id="rId27" Type="http://schemas.openxmlformats.org/officeDocument/2006/relationships/tags" Target="../tags/tag209.xml"/><Relationship Id="rId43" Type="http://schemas.openxmlformats.org/officeDocument/2006/relationships/tags" Target="../tags/tag225.xml"/><Relationship Id="rId48" Type="http://schemas.openxmlformats.org/officeDocument/2006/relationships/tags" Target="../tags/tag230.xml"/><Relationship Id="rId64" Type="http://schemas.openxmlformats.org/officeDocument/2006/relationships/tags" Target="../tags/tag246.xml"/><Relationship Id="rId69" Type="http://schemas.openxmlformats.org/officeDocument/2006/relationships/tags" Target="../tags/tag251.xml"/><Relationship Id="rId113" Type="http://schemas.openxmlformats.org/officeDocument/2006/relationships/tags" Target="../tags/tag295.xml"/><Relationship Id="rId118" Type="http://schemas.openxmlformats.org/officeDocument/2006/relationships/tags" Target="../tags/tag300.xml"/><Relationship Id="rId134" Type="http://schemas.openxmlformats.org/officeDocument/2006/relationships/image" Target="../media/image65.png"/><Relationship Id="rId139" Type="http://schemas.openxmlformats.org/officeDocument/2006/relationships/image" Target="../media/image70.svg"/><Relationship Id="rId80" Type="http://schemas.openxmlformats.org/officeDocument/2006/relationships/tags" Target="../tags/tag262.xml"/><Relationship Id="rId85" Type="http://schemas.openxmlformats.org/officeDocument/2006/relationships/tags" Target="../tags/tag267.xml"/><Relationship Id="rId12" Type="http://schemas.openxmlformats.org/officeDocument/2006/relationships/tags" Target="../tags/tag194.xml"/><Relationship Id="rId17" Type="http://schemas.openxmlformats.org/officeDocument/2006/relationships/tags" Target="../tags/tag199.xml"/><Relationship Id="rId33" Type="http://schemas.openxmlformats.org/officeDocument/2006/relationships/tags" Target="../tags/tag215.xml"/><Relationship Id="rId38" Type="http://schemas.openxmlformats.org/officeDocument/2006/relationships/tags" Target="../tags/tag220.xml"/><Relationship Id="rId59" Type="http://schemas.openxmlformats.org/officeDocument/2006/relationships/tags" Target="../tags/tag241.xml"/><Relationship Id="rId103" Type="http://schemas.openxmlformats.org/officeDocument/2006/relationships/tags" Target="../tags/tag285.xml"/><Relationship Id="rId108" Type="http://schemas.openxmlformats.org/officeDocument/2006/relationships/tags" Target="../tags/tag290.xml"/><Relationship Id="rId124" Type="http://schemas.openxmlformats.org/officeDocument/2006/relationships/slideLayout" Target="../slideLayouts/slideLayout12.xml"/><Relationship Id="rId129" Type="http://schemas.openxmlformats.org/officeDocument/2006/relationships/image" Target="../media/image60.svg"/><Relationship Id="rId54" Type="http://schemas.openxmlformats.org/officeDocument/2006/relationships/tags" Target="../tags/tag236.xml"/><Relationship Id="rId70" Type="http://schemas.openxmlformats.org/officeDocument/2006/relationships/tags" Target="../tags/tag252.xml"/><Relationship Id="rId75" Type="http://schemas.openxmlformats.org/officeDocument/2006/relationships/tags" Target="../tags/tag257.xml"/><Relationship Id="rId91" Type="http://schemas.openxmlformats.org/officeDocument/2006/relationships/tags" Target="../tags/tag273.xml"/><Relationship Id="rId96" Type="http://schemas.openxmlformats.org/officeDocument/2006/relationships/tags" Target="../tags/tag278.xml"/><Relationship Id="rId140" Type="http://schemas.openxmlformats.org/officeDocument/2006/relationships/image" Target="../media/image71.png"/><Relationship Id="rId1" Type="http://schemas.openxmlformats.org/officeDocument/2006/relationships/tags" Target="../tags/tag183.xml"/><Relationship Id="rId6" Type="http://schemas.openxmlformats.org/officeDocument/2006/relationships/tags" Target="../tags/tag188.xml"/><Relationship Id="rId23" Type="http://schemas.openxmlformats.org/officeDocument/2006/relationships/tags" Target="../tags/tag205.xml"/><Relationship Id="rId28" Type="http://schemas.openxmlformats.org/officeDocument/2006/relationships/tags" Target="../tags/tag210.xml"/><Relationship Id="rId49" Type="http://schemas.openxmlformats.org/officeDocument/2006/relationships/tags" Target="../tags/tag231.xml"/><Relationship Id="rId114" Type="http://schemas.openxmlformats.org/officeDocument/2006/relationships/tags" Target="../tags/tag296.xml"/><Relationship Id="rId119" Type="http://schemas.openxmlformats.org/officeDocument/2006/relationships/tags" Target="../tags/tag301.xml"/><Relationship Id="rId44" Type="http://schemas.openxmlformats.org/officeDocument/2006/relationships/tags" Target="../tags/tag226.xml"/><Relationship Id="rId60" Type="http://schemas.openxmlformats.org/officeDocument/2006/relationships/tags" Target="../tags/tag242.xml"/><Relationship Id="rId65" Type="http://schemas.openxmlformats.org/officeDocument/2006/relationships/tags" Target="../tags/tag247.xml"/><Relationship Id="rId81" Type="http://schemas.openxmlformats.org/officeDocument/2006/relationships/tags" Target="../tags/tag263.xml"/><Relationship Id="rId86" Type="http://schemas.openxmlformats.org/officeDocument/2006/relationships/tags" Target="../tags/tag268.xml"/><Relationship Id="rId130" Type="http://schemas.openxmlformats.org/officeDocument/2006/relationships/image" Target="../media/image61.png"/><Relationship Id="rId135" Type="http://schemas.openxmlformats.org/officeDocument/2006/relationships/image" Target="../media/image66.svg"/><Relationship Id="rId13" Type="http://schemas.openxmlformats.org/officeDocument/2006/relationships/tags" Target="../tags/tag195.xml"/><Relationship Id="rId18" Type="http://schemas.openxmlformats.org/officeDocument/2006/relationships/tags" Target="../tags/tag200.xml"/><Relationship Id="rId39" Type="http://schemas.openxmlformats.org/officeDocument/2006/relationships/tags" Target="../tags/tag221.xml"/><Relationship Id="rId109" Type="http://schemas.openxmlformats.org/officeDocument/2006/relationships/tags" Target="../tags/tag291.xml"/><Relationship Id="rId34" Type="http://schemas.openxmlformats.org/officeDocument/2006/relationships/tags" Target="../tags/tag216.xml"/><Relationship Id="rId50" Type="http://schemas.openxmlformats.org/officeDocument/2006/relationships/tags" Target="../tags/tag232.xml"/><Relationship Id="rId55" Type="http://schemas.openxmlformats.org/officeDocument/2006/relationships/tags" Target="../tags/tag237.xml"/><Relationship Id="rId76" Type="http://schemas.openxmlformats.org/officeDocument/2006/relationships/tags" Target="../tags/tag258.xml"/><Relationship Id="rId97" Type="http://schemas.openxmlformats.org/officeDocument/2006/relationships/tags" Target="../tags/tag279.xml"/><Relationship Id="rId104" Type="http://schemas.openxmlformats.org/officeDocument/2006/relationships/tags" Target="../tags/tag286.xml"/><Relationship Id="rId120" Type="http://schemas.openxmlformats.org/officeDocument/2006/relationships/tags" Target="../tags/tag302.xml"/><Relationship Id="rId125" Type="http://schemas.openxmlformats.org/officeDocument/2006/relationships/notesSlide" Target="../notesSlides/notesSlide9.xml"/><Relationship Id="rId141" Type="http://schemas.openxmlformats.org/officeDocument/2006/relationships/image" Target="../media/image72.svg"/><Relationship Id="rId7" Type="http://schemas.openxmlformats.org/officeDocument/2006/relationships/tags" Target="../tags/tag189.xml"/><Relationship Id="rId71" Type="http://schemas.openxmlformats.org/officeDocument/2006/relationships/tags" Target="../tags/tag253.xml"/><Relationship Id="rId92" Type="http://schemas.openxmlformats.org/officeDocument/2006/relationships/tags" Target="../tags/tag274.xml"/><Relationship Id="rId2" Type="http://schemas.openxmlformats.org/officeDocument/2006/relationships/tags" Target="../tags/tag184.xml"/><Relationship Id="rId29" Type="http://schemas.openxmlformats.org/officeDocument/2006/relationships/tags" Target="../tags/tag211.xml"/><Relationship Id="rId24" Type="http://schemas.openxmlformats.org/officeDocument/2006/relationships/tags" Target="../tags/tag206.xml"/><Relationship Id="rId40" Type="http://schemas.openxmlformats.org/officeDocument/2006/relationships/tags" Target="../tags/tag222.xml"/><Relationship Id="rId45" Type="http://schemas.openxmlformats.org/officeDocument/2006/relationships/tags" Target="../tags/tag227.xml"/><Relationship Id="rId66" Type="http://schemas.openxmlformats.org/officeDocument/2006/relationships/tags" Target="../tags/tag248.xml"/><Relationship Id="rId87" Type="http://schemas.openxmlformats.org/officeDocument/2006/relationships/tags" Target="../tags/tag269.xml"/><Relationship Id="rId110" Type="http://schemas.openxmlformats.org/officeDocument/2006/relationships/tags" Target="../tags/tag292.xml"/><Relationship Id="rId115" Type="http://schemas.openxmlformats.org/officeDocument/2006/relationships/tags" Target="../tags/tag297.xml"/><Relationship Id="rId131" Type="http://schemas.openxmlformats.org/officeDocument/2006/relationships/image" Target="../media/image62.svg"/><Relationship Id="rId136" Type="http://schemas.openxmlformats.org/officeDocument/2006/relationships/image" Target="../media/image67.png"/><Relationship Id="rId61" Type="http://schemas.openxmlformats.org/officeDocument/2006/relationships/tags" Target="../tags/tag243.xml"/><Relationship Id="rId82" Type="http://schemas.openxmlformats.org/officeDocument/2006/relationships/tags" Target="../tags/tag264.xml"/><Relationship Id="rId19" Type="http://schemas.openxmlformats.org/officeDocument/2006/relationships/tags" Target="../tags/tag201.xml"/><Relationship Id="rId14" Type="http://schemas.openxmlformats.org/officeDocument/2006/relationships/tags" Target="../tags/tag196.xml"/><Relationship Id="rId30" Type="http://schemas.openxmlformats.org/officeDocument/2006/relationships/tags" Target="../tags/tag212.xml"/><Relationship Id="rId35" Type="http://schemas.openxmlformats.org/officeDocument/2006/relationships/tags" Target="../tags/tag217.xml"/><Relationship Id="rId56" Type="http://schemas.openxmlformats.org/officeDocument/2006/relationships/tags" Target="../tags/tag238.xml"/><Relationship Id="rId77" Type="http://schemas.openxmlformats.org/officeDocument/2006/relationships/tags" Target="../tags/tag259.xml"/><Relationship Id="rId100" Type="http://schemas.openxmlformats.org/officeDocument/2006/relationships/tags" Target="../tags/tag282.xml"/><Relationship Id="rId105" Type="http://schemas.openxmlformats.org/officeDocument/2006/relationships/tags" Target="../tags/tag287.xml"/><Relationship Id="rId126" Type="http://schemas.openxmlformats.org/officeDocument/2006/relationships/oleObject" Target="../embeddings/oleObject43.bin"/><Relationship Id="rId8" Type="http://schemas.openxmlformats.org/officeDocument/2006/relationships/tags" Target="../tags/tag190.xml"/><Relationship Id="rId51" Type="http://schemas.openxmlformats.org/officeDocument/2006/relationships/tags" Target="../tags/tag233.xml"/><Relationship Id="rId72" Type="http://schemas.openxmlformats.org/officeDocument/2006/relationships/tags" Target="../tags/tag254.xml"/><Relationship Id="rId93" Type="http://schemas.openxmlformats.org/officeDocument/2006/relationships/tags" Target="../tags/tag275.xml"/><Relationship Id="rId98" Type="http://schemas.openxmlformats.org/officeDocument/2006/relationships/tags" Target="../tags/tag280.xml"/><Relationship Id="rId121" Type="http://schemas.openxmlformats.org/officeDocument/2006/relationships/tags" Target="../tags/tag303.xml"/><Relationship Id="rId142" Type="http://schemas.openxmlformats.org/officeDocument/2006/relationships/image" Target="../media/image73.png"/><Relationship Id="rId3" Type="http://schemas.openxmlformats.org/officeDocument/2006/relationships/tags" Target="../tags/tag185.xml"/><Relationship Id="rId25" Type="http://schemas.openxmlformats.org/officeDocument/2006/relationships/tags" Target="../tags/tag207.xml"/><Relationship Id="rId46" Type="http://schemas.openxmlformats.org/officeDocument/2006/relationships/tags" Target="../tags/tag228.xml"/><Relationship Id="rId67" Type="http://schemas.openxmlformats.org/officeDocument/2006/relationships/tags" Target="../tags/tag249.xml"/><Relationship Id="rId116" Type="http://schemas.openxmlformats.org/officeDocument/2006/relationships/tags" Target="../tags/tag298.xml"/><Relationship Id="rId137" Type="http://schemas.openxmlformats.org/officeDocument/2006/relationships/image" Target="../media/image68.svg"/><Relationship Id="rId20" Type="http://schemas.openxmlformats.org/officeDocument/2006/relationships/tags" Target="../tags/tag202.xml"/><Relationship Id="rId41" Type="http://schemas.openxmlformats.org/officeDocument/2006/relationships/tags" Target="../tags/tag223.xml"/><Relationship Id="rId62" Type="http://schemas.openxmlformats.org/officeDocument/2006/relationships/tags" Target="../tags/tag244.xml"/><Relationship Id="rId83" Type="http://schemas.openxmlformats.org/officeDocument/2006/relationships/tags" Target="../tags/tag265.xml"/><Relationship Id="rId88" Type="http://schemas.openxmlformats.org/officeDocument/2006/relationships/tags" Target="../tags/tag270.xml"/><Relationship Id="rId111" Type="http://schemas.openxmlformats.org/officeDocument/2006/relationships/tags" Target="../tags/tag293.xml"/><Relationship Id="rId132" Type="http://schemas.openxmlformats.org/officeDocument/2006/relationships/image" Target="../media/image63.png"/><Relationship Id="rId15" Type="http://schemas.openxmlformats.org/officeDocument/2006/relationships/tags" Target="../tags/tag197.xml"/><Relationship Id="rId36" Type="http://schemas.openxmlformats.org/officeDocument/2006/relationships/tags" Target="../tags/tag218.xml"/><Relationship Id="rId57" Type="http://schemas.openxmlformats.org/officeDocument/2006/relationships/tags" Target="../tags/tag239.xml"/><Relationship Id="rId106" Type="http://schemas.openxmlformats.org/officeDocument/2006/relationships/tags" Target="../tags/tag288.xml"/><Relationship Id="rId127" Type="http://schemas.openxmlformats.org/officeDocument/2006/relationships/image" Target="../media/image90.emf"/><Relationship Id="rId10" Type="http://schemas.openxmlformats.org/officeDocument/2006/relationships/tags" Target="../tags/tag192.xml"/><Relationship Id="rId31" Type="http://schemas.openxmlformats.org/officeDocument/2006/relationships/tags" Target="../tags/tag213.xml"/><Relationship Id="rId52" Type="http://schemas.openxmlformats.org/officeDocument/2006/relationships/tags" Target="../tags/tag234.xml"/><Relationship Id="rId73" Type="http://schemas.openxmlformats.org/officeDocument/2006/relationships/tags" Target="../tags/tag255.xml"/><Relationship Id="rId78" Type="http://schemas.openxmlformats.org/officeDocument/2006/relationships/tags" Target="../tags/tag260.xml"/><Relationship Id="rId94" Type="http://schemas.openxmlformats.org/officeDocument/2006/relationships/tags" Target="../tags/tag276.xml"/><Relationship Id="rId99" Type="http://schemas.openxmlformats.org/officeDocument/2006/relationships/tags" Target="../tags/tag281.xml"/><Relationship Id="rId101" Type="http://schemas.openxmlformats.org/officeDocument/2006/relationships/tags" Target="../tags/tag283.xml"/><Relationship Id="rId122" Type="http://schemas.openxmlformats.org/officeDocument/2006/relationships/tags" Target="../tags/tag304.xml"/><Relationship Id="rId143" Type="http://schemas.openxmlformats.org/officeDocument/2006/relationships/image" Target="../media/image74.svg"/><Relationship Id="rId4" Type="http://schemas.openxmlformats.org/officeDocument/2006/relationships/tags" Target="../tags/tag186.xml"/><Relationship Id="rId9" Type="http://schemas.openxmlformats.org/officeDocument/2006/relationships/tags" Target="../tags/tag191.xml"/><Relationship Id="rId26" Type="http://schemas.openxmlformats.org/officeDocument/2006/relationships/tags" Target="../tags/tag208.xml"/><Relationship Id="rId47" Type="http://schemas.openxmlformats.org/officeDocument/2006/relationships/tags" Target="../tags/tag229.xml"/><Relationship Id="rId68" Type="http://schemas.openxmlformats.org/officeDocument/2006/relationships/tags" Target="../tags/tag250.xml"/><Relationship Id="rId89" Type="http://schemas.openxmlformats.org/officeDocument/2006/relationships/tags" Target="../tags/tag271.xml"/><Relationship Id="rId112" Type="http://schemas.openxmlformats.org/officeDocument/2006/relationships/tags" Target="../tags/tag294.xml"/><Relationship Id="rId133" Type="http://schemas.openxmlformats.org/officeDocument/2006/relationships/image" Target="../media/image64.svg"/><Relationship Id="rId16" Type="http://schemas.openxmlformats.org/officeDocument/2006/relationships/tags" Target="../tags/tag1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A7439EE8-BBEA-464C-8870-216DDDC4ABBA}"/>
              </a:ext>
              <a:ext uri="{C183D7F6-B498-43B3-948B-1728B52AA6E4}">
                <adec:decorative xmlns:adec="http://schemas.microsoft.com/office/drawing/2017/decorative" val="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8" imgW="425" imgH="426" progId="TCLayout.ActiveDocument.1">
                  <p:embed/>
                </p:oleObj>
              </mc:Choice>
              <mc:Fallback>
                <p:oleObj name="Diapositive think-cell" r:id="rId8" imgW="425" imgH="426" progId="TCLayout.ActiveDocument.1">
                  <p:embed/>
                  <p:pic>
                    <p:nvPicPr>
                      <p:cNvPr id="14" name="Object 13" hidden="1">
                        <a:extLst>
                          <a:ext uri="{FF2B5EF4-FFF2-40B4-BE49-F238E27FC236}">
                            <a16:creationId xmlns:a16="http://schemas.microsoft.com/office/drawing/2014/main" id="{A7439EE8-BBEA-464C-8870-216DDDC4ABBA}"/>
                          </a:ext>
                          <a:ext uri="{C183D7F6-B498-43B3-948B-1728B52AA6E4}">
                            <adec:decorative xmlns:adec="http://schemas.microsoft.com/office/drawing/2017/decorative" val="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cxnSp>
        <p:nvCxnSpPr>
          <p:cNvPr id="3" name="Straight Connector 2">
            <a:extLst>
              <a:ext uri="{FF2B5EF4-FFF2-40B4-BE49-F238E27FC236}">
                <a16:creationId xmlns:a16="http://schemas.microsoft.com/office/drawing/2014/main" id="{37900CBD-E90E-4E4D-A7DF-E60FF6FE3691}"/>
              </a:ext>
              <a:ext uri="{C183D7F6-B498-43B3-948B-1728B52AA6E4}">
                <adec:decorative xmlns:adec="http://schemas.microsoft.com/office/drawing/2017/decorative" val="1"/>
              </a:ext>
            </a:extLst>
          </p:cNvPr>
          <p:cNvCxnSpPr>
            <a:cxnSpLocks/>
          </p:cNvCxnSpPr>
          <p:nvPr>
            <p:custDataLst>
              <p:tags r:id="rId2"/>
            </p:custDataLst>
          </p:nvPr>
        </p:nvCxnSpPr>
        <p:spPr>
          <a:xfrm>
            <a:off x="725361" y="2541155"/>
            <a:ext cx="0" cy="1775691"/>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7782CE8-B5CB-47BD-8AA1-7EA7AD20D9FB}"/>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p:blipFill>
        <p:spPr>
          <a:xfrm>
            <a:off x="8625100" y="5458495"/>
            <a:ext cx="2912848" cy="871785"/>
          </a:xfrm>
          <a:prstGeom prst="rect">
            <a:avLst/>
          </a:prstGeom>
        </p:spPr>
      </p:pic>
      <p:sp>
        <p:nvSpPr>
          <p:cNvPr id="12" name="TextBox 11">
            <a:extLst>
              <a:ext uri="{FF2B5EF4-FFF2-40B4-BE49-F238E27FC236}">
                <a16:creationId xmlns:a16="http://schemas.microsoft.com/office/drawing/2014/main" id="{4516525A-D058-4719-A40A-26A145AEAAC5}"/>
              </a:ext>
            </a:extLst>
          </p:cNvPr>
          <p:cNvSpPr txBox="1"/>
          <p:nvPr>
            <p:custDataLst>
              <p:tags r:id="rId4"/>
            </p:custDataLst>
          </p:nvPr>
        </p:nvSpPr>
        <p:spPr>
          <a:xfrm>
            <a:off x="658812" y="5525055"/>
            <a:ext cx="7966288" cy="738664"/>
          </a:xfrm>
          <a:prstGeom prst="rect">
            <a:avLst/>
          </a:prstGeom>
          <a:noFill/>
        </p:spPr>
        <p:txBody>
          <a:bodyPr wrap="square" rtlCol="0">
            <a:spAutoFit/>
          </a:bodyPr>
          <a:lstStyle/>
          <a:p>
            <a:r>
              <a:rPr lang="en-CA" sz="1400" kern="0">
                <a:solidFill>
                  <a:schemeClr val="bg1"/>
                </a:solidFill>
              </a:rPr>
              <a:t>Study commissioned by </a:t>
            </a:r>
            <a:r>
              <a:rPr lang="en-CA" sz="1400" b="1" kern="0">
                <a:solidFill>
                  <a:schemeClr val="bg1"/>
                </a:solidFill>
              </a:rPr>
              <a:t>Hydro-Québec</a:t>
            </a:r>
            <a:r>
              <a:rPr lang="en-CA" sz="1400" kern="0">
                <a:solidFill>
                  <a:schemeClr val="bg1"/>
                </a:solidFill>
              </a:rPr>
              <a:t> in 2021, carried out in 2022, finalized in 2023.</a:t>
            </a:r>
          </a:p>
          <a:p>
            <a:r>
              <a:rPr lang="en-CA" sz="1400" kern="0">
                <a:solidFill>
                  <a:schemeClr val="bg1"/>
                </a:solidFill>
              </a:rPr>
              <a:t>The study does not represent Hydro-Québec’s views or positions.</a:t>
            </a:r>
          </a:p>
          <a:p>
            <a:r>
              <a:rPr lang="en-CA" sz="1400" kern="0">
                <a:solidFill>
                  <a:schemeClr val="bg1"/>
                </a:solidFill>
              </a:rPr>
              <a:t>This document represents a summary of the study. The full report is not publicly available.</a:t>
            </a:r>
            <a:endParaRPr lang="en-CA" sz="1400">
              <a:solidFill>
                <a:schemeClr val="bg1"/>
              </a:solidFill>
            </a:endParaRPr>
          </a:p>
        </p:txBody>
      </p:sp>
      <p:sp>
        <p:nvSpPr>
          <p:cNvPr id="2" name="Content Placeholder 1">
            <a:extLst>
              <a:ext uri="{FF2B5EF4-FFF2-40B4-BE49-F238E27FC236}">
                <a16:creationId xmlns:a16="http://schemas.microsoft.com/office/drawing/2014/main" id="{7A673672-23FF-4B0B-A363-7187D62751C9}"/>
              </a:ext>
            </a:extLst>
          </p:cNvPr>
          <p:cNvSpPr>
            <a:spLocks noGrp="1"/>
          </p:cNvSpPr>
          <p:nvPr>
            <p:ph sz="quarter" idx="10"/>
            <p:custDataLst>
              <p:tags r:id="rId5"/>
            </p:custDataLst>
          </p:nvPr>
        </p:nvSpPr>
        <p:spPr>
          <a:xfrm>
            <a:off x="926593" y="2541155"/>
            <a:ext cx="10540042" cy="1775691"/>
          </a:xfrm>
        </p:spPr>
        <p:txBody>
          <a:bodyPr/>
          <a:lstStyle/>
          <a:p>
            <a:pPr lvl="0"/>
            <a:r>
              <a:rPr lang="en-CA" noProof="0"/>
              <a:t>Are Evaluation, Measurement and Verification (EM&amp;V) practices ready for the energy transition?</a:t>
            </a:r>
          </a:p>
          <a:p>
            <a:pPr lvl="1"/>
            <a:r>
              <a:rPr lang="en-CA" noProof="0"/>
              <a:t>Key findings from a North American jurisdictional scan</a:t>
            </a:r>
          </a:p>
        </p:txBody>
      </p:sp>
    </p:spTree>
    <p:extLst>
      <p:ext uri="{BB962C8B-B14F-4D97-AF65-F5344CB8AC3E}">
        <p14:creationId xmlns:p14="http://schemas.microsoft.com/office/powerpoint/2010/main" val="3602292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40203-75F1-7754-DF64-2CCE6D53937A}"/>
            </a:ext>
          </a:extLst>
        </p:cNvPr>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1002E0D5-E8DF-675E-4705-1BE3EE3B17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7" imgW="353" imgH="353" progId="TCLayout.ActiveDocument.1">
                  <p:embed/>
                </p:oleObj>
              </mc:Choice>
              <mc:Fallback>
                <p:oleObj name="Diapositive think-cell" r:id="rId37" imgW="353" imgH="353" progId="TCLayout.ActiveDocument.1">
                  <p:embed/>
                  <p:pic>
                    <p:nvPicPr>
                      <p:cNvPr id="12" name="Objet 11" hidden="1">
                        <a:extLst>
                          <a:ext uri="{FF2B5EF4-FFF2-40B4-BE49-F238E27FC236}">
                            <a16:creationId xmlns:a16="http://schemas.microsoft.com/office/drawing/2014/main" id="{1002E0D5-E8DF-675E-4705-1BE3EE3B17DD}"/>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9C228EF3-59C7-AB86-14A4-8B4CB89A72A8}"/>
              </a:ext>
            </a:extLst>
          </p:cNvPr>
          <p:cNvSpPr/>
          <p:nvPr>
            <p:custDataLst>
              <p:tags r:id="rId2"/>
            </p:custDataLst>
          </p:nvPr>
        </p:nvSpPr>
        <p:spPr>
          <a:xfrm>
            <a:off x="698126" y="1831876"/>
            <a:ext cx="10762036" cy="356272"/>
          </a:xfrm>
          <a:prstGeom prst="rect">
            <a:avLst/>
          </a:prstGeom>
          <a:solidFill>
            <a:schemeClr val="accent1"/>
          </a:solidFill>
          <a:ln>
            <a:noFill/>
          </a:ln>
        </p:spPr>
        <p:style>
          <a:lnRef idx="3">
            <a:schemeClr val="lt1"/>
          </a:lnRef>
          <a:fillRef idx="1">
            <a:schemeClr val="accent4"/>
          </a:fillRef>
          <a:effectRef idx="1">
            <a:schemeClr val="accent4"/>
          </a:effectRef>
          <a:fontRef idx="minor">
            <a:schemeClr val="lt1"/>
          </a:fontRef>
        </p:style>
        <p:txBody>
          <a:bodyPr numCol="1" rtlCol="0" anchor="ctr"/>
          <a:lstStyle/>
          <a:p>
            <a:pPr algn="ctr"/>
            <a:r>
              <a:rPr lang="en-CA" sz="1600">
                <a:solidFill>
                  <a:schemeClr val="bg1"/>
                </a:solidFill>
              </a:rPr>
              <a:t>Rigorous, credible evaluation</a:t>
            </a:r>
          </a:p>
        </p:txBody>
      </p:sp>
      <p:sp>
        <p:nvSpPr>
          <p:cNvPr id="4" name="Espace réservé du contenu 3">
            <a:extLst>
              <a:ext uri="{FF2B5EF4-FFF2-40B4-BE49-F238E27FC236}">
                <a16:creationId xmlns:a16="http://schemas.microsoft.com/office/drawing/2014/main" id="{F9461FCC-18B3-0CEA-587F-0141B6F17468}"/>
              </a:ext>
            </a:extLst>
          </p:cNvPr>
          <p:cNvSpPr>
            <a:spLocks noGrp="1"/>
          </p:cNvSpPr>
          <p:nvPr>
            <p:ph idx="17"/>
            <p:custDataLst>
              <p:tags r:id="rId3"/>
            </p:custDataLst>
          </p:nvPr>
        </p:nvSpPr>
        <p:spPr>
          <a:xfrm>
            <a:off x="698126" y="2234536"/>
            <a:ext cx="5253412" cy="4185071"/>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t"/>
          <a:lstStyle/>
          <a:p>
            <a:pPr algn="ctr">
              <a:spcBef>
                <a:spcPts val="600"/>
              </a:spcBef>
            </a:pPr>
            <a:endParaRPr lang="en-CA"/>
          </a:p>
          <a:p>
            <a:pPr algn="ctr">
              <a:spcBef>
                <a:spcPts val="600"/>
              </a:spcBef>
            </a:pPr>
            <a:endParaRPr lang="en-CA"/>
          </a:p>
          <a:p>
            <a:pPr algn="ctr"/>
            <a:r>
              <a:rPr lang="en-CA"/>
              <a:t>Adopting a learning orientation</a:t>
            </a:r>
            <a:endParaRPr lang="en-CA" b="0"/>
          </a:p>
          <a:p>
            <a:pPr algn="ctr">
              <a:spcBef>
                <a:spcPts val="0"/>
              </a:spcBef>
            </a:pPr>
            <a:r>
              <a:rPr lang="en-CA" b="0" i="1"/>
              <a:t>by focusing on utility and agility, to help achieve ambitious energy efficiency and decarbonization targets</a:t>
            </a:r>
          </a:p>
          <a:p>
            <a:pPr algn="ctr">
              <a:spcBef>
                <a:spcPts val="0"/>
              </a:spcBef>
            </a:pPr>
            <a:endParaRPr lang="en-CA" b="0" i="1"/>
          </a:p>
        </p:txBody>
      </p:sp>
      <p:sp>
        <p:nvSpPr>
          <p:cNvPr id="21" name="Rectangle 20">
            <a:extLst>
              <a:ext uri="{FF2B5EF4-FFF2-40B4-BE49-F238E27FC236}">
                <a16:creationId xmlns:a16="http://schemas.microsoft.com/office/drawing/2014/main" id="{C33E60D4-C584-E537-0C97-0CC4D6A73D90}"/>
              </a:ext>
            </a:extLst>
          </p:cNvPr>
          <p:cNvSpPr/>
          <p:nvPr>
            <p:custDataLst>
              <p:tags r:id="rId4"/>
            </p:custDataLst>
          </p:nvPr>
        </p:nvSpPr>
        <p:spPr>
          <a:xfrm>
            <a:off x="781217" y="4730208"/>
            <a:ext cx="2492683" cy="1631319"/>
          </a:xfrm>
          <a:prstGeom prst="rect">
            <a:avLst/>
          </a:prstGeom>
          <a:solidFill>
            <a:srgbClr val="DDF1FB">
              <a:alpha val="69804"/>
            </a:srgb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t" anchorCtr="0">
            <a:normAutofit/>
          </a:bodyPr>
          <a:lstStyle/>
          <a:p>
            <a:r>
              <a:rPr lang="en-CA" sz="1200" b="1"/>
              <a:t>Right-size evaluative effort</a:t>
            </a:r>
          </a:p>
        </p:txBody>
      </p:sp>
      <p:sp>
        <p:nvSpPr>
          <p:cNvPr id="22" name="Rectangle 21">
            <a:extLst>
              <a:ext uri="{FF2B5EF4-FFF2-40B4-BE49-F238E27FC236}">
                <a16:creationId xmlns:a16="http://schemas.microsoft.com/office/drawing/2014/main" id="{ABB5BA7B-0EE7-95F2-3DED-7DA61AF7014B}"/>
              </a:ext>
            </a:extLst>
          </p:cNvPr>
          <p:cNvSpPr/>
          <p:nvPr>
            <p:custDataLst>
              <p:tags r:id="rId5"/>
            </p:custDataLst>
          </p:nvPr>
        </p:nvSpPr>
        <p:spPr>
          <a:xfrm>
            <a:off x="3390813" y="4730208"/>
            <a:ext cx="2491200" cy="1631319"/>
          </a:xfrm>
          <a:prstGeom prst="rect">
            <a:avLst/>
          </a:prstGeom>
          <a:solidFill>
            <a:srgbClr val="DDF1FB">
              <a:alpha val="69804"/>
            </a:srgb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t" anchorCtr="0">
            <a:normAutofit/>
          </a:bodyPr>
          <a:lstStyle/>
          <a:p>
            <a:r>
              <a:rPr lang="en-CA" sz="1200" b="1"/>
              <a:t>Enable program improvement</a:t>
            </a:r>
          </a:p>
        </p:txBody>
      </p:sp>
      <p:sp>
        <p:nvSpPr>
          <p:cNvPr id="5" name="Espace réservé du contenu 4">
            <a:extLst>
              <a:ext uri="{FF2B5EF4-FFF2-40B4-BE49-F238E27FC236}">
                <a16:creationId xmlns:a16="http://schemas.microsoft.com/office/drawing/2014/main" id="{091F9E13-55D6-AAB0-FC35-AC976BB4323C}"/>
              </a:ext>
            </a:extLst>
          </p:cNvPr>
          <p:cNvSpPr>
            <a:spLocks noGrp="1"/>
          </p:cNvSpPr>
          <p:nvPr>
            <p:ph idx="18"/>
            <p:custDataLst>
              <p:tags r:id="rId6"/>
            </p:custDataLst>
          </p:nvPr>
        </p:nvSpPr>
        <p:spPr>
          <a:xfrm>
            <a:off x="6240463" y="2231604"/>
            <a:ext cx="5219699" cy="4185070"/>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t"/>
          <a:lstStyle/>
          <a:p>
            <a:pPr algn="ctr">
              <a:spcBef>
                <a:spcPts val="600"/>
              </a:spcBef>
            </a:pPr>
            <a:endParaRPr lang="en-CA"/>
          </a:p>
          <a:p>
            <a:pPr algn="ctr">
              <a:spcBef>
                <a:spcPts val="600"/>
              </a:spcBef>
            </a:pPr>
            <a:endParaRPr lang="en-CA"/>
          </a:p>
          <a:p>
            <a:pPr algn="ctr"/>
            <a:r>
              <a:rPr lang="en-CA"/>
              <a:t>Adding strings to one’s bow</a:t>
            </a:r>
            <a:endParaRPr lang="en-CA" b="0"/>
          </a:p>
          <a:p>
            <a:pPr algn="ctr">
              <a:spcBef>
                <a:spcPts val="0"/>
              </a:spcBef>
            </a:pPr>
            <a:r>
              <a:rPr lang="en-CA" b="0" i="1"/>
              <a:t>by updating methodologies, to measure new sources of value and generate more lessons for programs</a:t>
            </a:r>
          </a:p>
          <a:p>
            <a:pPr algn="ctr">
              <a:spcBef>
                <a:spcPts val="0"/>
              </a:spcBef>
            </a:pPr>
            <a:endParaRPr lang="en-CA" b="0" i="1"/>
          </a:p>
        </p:txBody>
      </p:sp>
      <p:sp>
        <p:nvSpPr>
          <p:cNvPr id="19" name="Rectangle 18">
            <a:extLst>
              <a:ext uri="{FF2B5EF4-FFF2-40B4-BE49-F238E27FC236}">
                <a16:creationId xmlns:a16="http://schemas.microsoft.com/office/drawing/2014/main" id="{FA6FB6D7-388F-6697-5FCF-C5E9E1069DFC}"/>
              </a:ext>
            </a:extLst>
          </p:cNvPr>
          <p:cNvSpPr/>
          <p:nvPr>
            <p:custDataLst>
              <p:tags r:id="rId7"/>
            </p:custDataLst>
          </p:nvPr>
        </p:nvSpPr>
        <p:spPr>
          <a:xfrm>
            <a:off x="6315296" y="4730208"/>
            <a:ext cx="2491200" cy="1631319"/>
          </a:xfrm>
          <a:prstGeom prst="rect">
            <a:avLst/>
          </a:prstGeom>
          <a:solidFill>
            <a:srgbClr val="D5EEEC">
              <a:alpha val="69804"/>
            </a:srgb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t" anchorCtr="0">
            <a:normAutofit/>
          </a:bodyPr>
          <a:lstStyle/>
          <a:p>
            <a:r>
              <a:rPr lang="en-CA" sz="1200" b="1"/>
              <a:t>Expand the scope of evaluation</a:t>
            </a:r>
          </a:p>
        </p:txBody>
      </p:sp>
      <p:sp>
        <p:nvSpPr>
          <p:cNvPr id="20" name="Rectangle 19">
            <a:extLst>
              <a:ext uri="{FF2B5EF4-FFF2-40B4-BE49-F238E27FC236}">
                <a16:creationId xmlns:a16="http://schemas.microsoft.com/office/drawing/2014/main" id="{E3FE75C9-0C7D-3940-F9C6-496ED7F17806}"/>
              </a:ext>
            </a:extLst>
          </p:cNvPr>
          <p:cNvSpPr/>
          <p:nvPr>
            <p:custDataLst>
              <p:tags r:id="rId8"/>
            </p:custDataLst>
          </p:nvPr>
        </p:nvSpPr>
        <p:spPr>
          <a:xfrm>
            <a:off x="8895939" y="4730208"/>
            <a:ext cx="2491200" cy="1631319"/>
          </a:xfrm>
          <a:prstGeom prst="rect">
            <a:avLst/>
          </a:prstGeom>
          <a:solidFill>
            <a:srgbClr val="D5EEEC">
              <a:alpha val="69804"/>
            </a:srgb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t" anchorCtr="0">
            <a:normAutofit/>
          </a:bodyPr>
          <a:lstStyle/>
          <a:p>
            <a:r>
              <a:rPr lang="en-CA" sz="1200" b="1"/>
              <a:t>Holistic measurement</a:t>
            </a:r>
          </a:p>
        </p:txBody>
      </p:sp>
      <p:sp>
        <p:nvSpPr>
          <p:cNvPr id="2" name="Espace réservé du texte 1">
            <a:extLst>
              <a:ext uri="{FF2B5EF4-FFF2-40B4-BE49-F238E27FC236}">
                <a16:creationId xmlns:a16="http://schemas.microsoft.com/office/drawing/2014/main" id="{22972956-11C1-1C4A-0B96-D2063CD8AD41}"/>
              </a:ext>
            </a:extLst>
          </p:cNvPr>
          <p:cNvSpPr>
            <a:spLocks noGrp="1"/>
          </p:cNvSpPr>
          <p:nvPr>
            <p:ph type="body" idx="1"/>
            <p:custDataLst>
              <p:tags r:id="rId9"/>
            </p:custDataLst>
          </p:nvPr>
        </p:nvSpPr>
        <p:spPr/>
        <p:txBody>
          <a:bodyPr/>
          <a:lstStyle/>
          <a:p>
            <a:pPr algn="ctr"/>
            <a:r>
              <a:rPr lang="en-CA" i="1"/>
              <a:t>Note: many of these changes may require regulatory changes or approvals.</a:t>
            </a:r>
          </a:p>
        </p:txBody>
      </p:sp>
      <p:sp>
        <p:nvSpPr>
          <p:cNvPr id="3" name="Titre 2">
            <a:extLst>
              <a:ext uri="{FF2B5EF4-FFF2-40B4-BE49-F238E27FC236}">
                <a16:creationId xmlns:a16="http://schemas.microsoft.com/office/drawing/2014/main" id="{8FCDF1F4-C8E8-53A7-E1F0-FE9C006B900A}"/>
              </a:ext>
            </a:extLst>
          </p:cNvPr>
          <p:cNvSpPr>
            <a:spLocks noGrp="1"/>
          </p:cNvSpPr>
          <p:nvPr>
            <p:ph type="title"/>
            <p:custDataLst>
              <p:tags r:id="rId10"/>
            </p:custDataLst>
          </p:nvPr>
        </p:nvSpPr>
        <p:spPr>
          <a:xfrm>
            <a:off x="698126" y="370633"/>
            <a:ext cx="9631583" cy="594807"/>
          </a:xfrm>
        </p:spPr>
        <p:txBody>
          <a:bodyPr vert="horz">
            <a:noAutofit/>
          </a:bodyPr>
          <a:lstStyle/>
          <a:p>
            <a:r>
              <a:rPr lang="en-CA" sz="2400"/>
              <a:t>A new North Star, and two transformation pillars</a:t>
            </a:r>
          </a:p>
        </p:txBody>
      </p:sp>
      <p:sp>
        <p:nvSpPr>
          <p:cNvPr id="6" name="Espace réservé du texte 5">
            <a:extLst>
              <a:ext uri="{FF2B5EF4-FFF2-40B4-BE49-F238E27FC236}">
                <a16:creationId xmlns:a16="http://schemas.microsoft.com/office/drawing/2014/main" id="{589ABA38-4FC7-22C6-9AA8-AE7C5AC7A041}"/>
              </a:ext>
            </a:extLst>
          </p:cNvPr>
          <p:cNvSpPr>
            <a:spLocks noGrp="1"/>
          </p:cNvSpPr>
          <p:nvPr>
            <p:ph type="body" idx="10"/>
            <p:custDataLst>
              <p:tags r:id="rId11"/>
            </p:custDataLst>
          </p:nvPr>
        </p:nvSpPr>
        <p:spPr>
          <a:xfrm>
            <a:off x="698126" y="177421"/>
            <a:ext cx="7958986" cy="193212"/>
          </a:xfrm>
        </p:spPr>
        <p:txBody>
          <a:bodyPr/>
          <a:lstStyle/>
          <a:p>
            <a:r>
              <a:rPr lang="en-CA"/>
              <a:t>Proposal: Framework for a transition-aligned evaluation function</a:t>
            </a:r>
          </a:p>
        </p:txBody>
      </p:sp>
      <p:pic>
        <p:nvPicPr>
          <p:cNvPr id="27" name="Graphique 26" descr="Main ouverte avec une plante avec un remplissage uni">
            <a:extLst>
              <a:ext uri="{FF2B5EF4-FFF2-40B4-BE49-F238E27FC236}">
                <a16:creationId xmlns:a16="http://schemas.microsoft.com/office/drawing/2014/main" id="{E5F1DCBF-7E87-1263-087F-7FC49CAE90EE}"/>
              </a:ext>
            </a:extLst>
          </p:cNvPr>
          <p:cNvPicPr>
            <a:picLocks noChangeAspect="1"/>
          </p:cNvPicPr>
          <p:nvPr>
            <p:custDataLst>
              <p:tags r:id="rId12"/>
            </p:custDataLst>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2939863" y="2371102"/>
            <a:ext cx="914400" cy="914400"/>
          </a:xfrm>
          <a:prstGeom prst="rect">
            <a:avLst/>
          </a:prstGeom>
        </p:spPr>
      </p:pic>
      <p:pic>
        <p:nvPicPr>
          <p:cNvPr id="28" name="Graphique 27" descr="Arc et flèche avec un remplissage uni">
            <a:extLst>
              <a:ext uri="{FF2B5EF4-FFF2-40B4-BE49-F238E27FC236}">
                <a16:creationId xmlns:a16="http://schemas.microsoft.com/office/drawing/2014/main" id="{4A02F729-96D6-3A7E-D001-78A797CA3354}"/>
              </a:ext>
            </a:extLst>
          </p:cNvPr>
          <p:cNvPicPr>
            <a:picLocks noChangeAspect="1"/>
          </p:cNvPicPr>
          <p:nvPr>
            <p:custDataLst>
              <p:tags r:id="rId13"/>
            </p:custDataLst>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8393112" y="2371102"/>
            <a:ext cx="914400" cy="914400"/>
          </a:xfrm>
          <a:prstGeom prst="rect">
            <a:avLst/>
          </a:prstGeom>
        </p:spPr>
      </p:pic>
      <p:pic>
        <p:nvPicPr>
          <p:cNvPr id="29" name="Graphique 28" descr="Recherche avec un remplissage uni">
            <a:extLst>
              <a:ext uri="{FF2B5EF4-FFF2-40B4-BE49-F238E27FC236}">
                <a16:creationId xmlns:a16="http://schemas.microsoft.com/office/drawing/2014/main" id="{FB63E270-3B2B-3C72-084E-6E7CBE44FFC0}"/>
              </a:ext>
            </a:extLst>
          </p:cNvPr>
          <p:cNvPicPr>
            <a:picLocks noChangeAspect="1"/>
          </p:cNvPicPr>
          <p:nvPr>
            <p:custDataLst>
              <p:tags r:id="rId14"/>
            </p:custDataLst>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8999652" y="5677691"/>
            <a:ext cx="540000" cy="540000"/>
          </a:xfrm>
          <a:prstGeom prst="rect">
            <a:avLst/>
          </a:prstGeom>
        </p:spPr>
      </p:pic>
      <p:pic>
        <p:nvPicPr>
          <p:cNvPr id="30" name="Graphique 29" descr="Balance de la justice avec un remplissage uni">
            <a:extLst>
              <a:ext uri="{FF2B5EF4-FFF2-40B4-BE49-F238E27FC236}">
                <a16:creationId xmlns:a16="http://schemas.microsoft.com/office/drawing/2014/main" id="{32753F3A-E2E2-7D70-4AE9-28C2351EF27F}"/>
              </a:ext>
            </a:extLst>
          </p:cNvPr>
          <p:cNvPicPr>
            <a:picLocks noChangeAspect="1"/>
          </p:cNvPicPr>
          <p:nvPr>
            <p:custDataLst>
              <p:tags r:id="rId15"/>
            </p:custDataLst>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6449150" y="5671000"/>
            <a:ext cx="540000" cy="540000"/>
          </a:xfrm>
          <a:prstGeom prst="rect">
            <a:avLst/>
          </a:prstGeom>
        </p:spPr>
      </p:pic>
      <p:pic>
        <p:nvPicPr>
          <p:cNvPr id="31" name="Graphique 30" descr="Graphique en courbe stick de hockey avec un remplissage uni">
            <a:extLst>
              <a:ext uri="{FF2B5EF4-FFF2-40B4-BE49-F238E27FC236}">
                <a16:creationId xmlns:a16="http://schemas.microsoft.com/office/drawing/2014/main" id="{14E07144-23E6-FB9A-F41E-550F669324E4}"/>
              </a:ext>
            </a:extLst>
          </p:cNvPr>
          <p:cNvPicPr>
            <a:picLocks noChangeAspect="1"/>
          </p:cNvPicPr>
          <p:nvPr>
            <p:custDataLst>
              <p:tags r:id="rId16"/>
            </p:custDataLst>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6449150" y="5050787"/>
            <a:ext cx="540000" cy="540000"/>
          </a:xfrm>
          <a:prstGeom prst="rect">
            <a:avLst/>
          </a:prstGeom>
        </p:spPr>
      </p:pic>
      <p:pic>
        <p:nvPicPr>
          <p:cNvPr id="32" name="Graphique 31" descr="Production avec un remplissage uni">
            <a:extLst>
              <a:ext uri="{FF2B5EF4-FFF2-40B4-BE49-F238E27FC236}">
                <a16:creationId xmlns:a16="http://schemas.microsoft.com/office/drawing/2014/main" id="{70B5D952-4F98-D806-11AB-C6635FBD031A}"/>
              </a:ext>
            </a:extLst>
          </p:cNvPr>
          <p:cNvPicPr>
            <a:picLocks noChangeAspect="1"/>
          </p:cNvPicPr>
          <p:nvPr>
            <p:custDataLst>
              <p:tags r:id="rId17"/>
            </p:custDataLst>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8999652" y="5050787"/>
            <a:ext cx="540000" cy="540000"/>
          </a:xfrm>
          <a:prstGeom prst="rect">
            <a:avLst/>
          </a:prstGeom>
        </p:spPr>
      </p:pic>
      <p:pic>
        <p:nvPicPr>
          <p:cNvPr id="33" name="Graphique 32" descr="Diagramme de Venn avec un remplissage uni">
            <a:extLst>
              <a:ext uri="{FF2B5EF4-FFF2-40B4-BE49-F238E27FC236}">
                <a16:creationId xmlns:a16="http://schemas.microsoft.com/office/drawing/2014/main" id="{324E9A35-BC4F-76F3-D406-7646CB13B399}"/>
              </a:ext>
            </a:extLst>
          </p:cNvPr>
          <p:cNvPicPr>
            <a:picLocks noChangeAspect="1"/>
          </p:cNvPicPr>
          <p:nvPr>
            <p:custDataLst>
              <p:tags r:id="rId18"/>
            </p:custDataLst>
          </p:nvPr>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tretch>
            <a:fillRect/>
          </a:stretch>
        </p:blipFill>
        <p:spPr>
          <a:xfrm>
            <a:off x="841502" y="5733731"/>
            <a:ext cx="540000" cy="540000"/>
          </a:xfrm>
          <a:prstGeom prst="rect">
            <a:avLst/>
          </a:prstGeom>
        </p:spPr>
      </p:pic>
      <p:pic>
        <p:nvPicPr>
          <p:cNvPr id="34" name="Graphique 33" descr="Hiérarchie avec un remplissage uni">
            <a:extLst>
              <a:ext uri="{FF2B5EF4-FFF2-40B4-BE49-F238E27FC236}">
                <a16:creationId xmlns:a16="http://schemas.microsoft.com/office/drawing/2014/main" id="{FC4F9D23-0B14-2128-104A-5FB3470A4573}"/>
              </a:ext>
            </a:extLst>
          </p:cNvPr>
          <p:cNvPicPr>
            <a:picLocks noChangeAspect="1"/>
          </p:cNvPicPr>
          <p:nvPr>
            <p:custDataLst>
              <p:tags r:id="rId19"/>
            </p:custDataLst>
          </p:nvPr>
        </p:nvPicPr>
        <p:blipFill>
          <a:blip r:embed="rId53">
            <a:extLst>
              <a:ext uri="{28A0092B-C50C-407E-A947-70E740481C1C}">
                <a14:useLocalDpi xmlns:a14="http://schemas.microsoft.com/office/drawing/2010/main" val="0"/>
              </a:ext>
              <a:ext uri="{96DAC541-7B7A-43D3-8B79-37D633B846F1}">
                <asvg:svgBlip xmlns:asvg="http://schemas.microsoft.com/office/drawing/2016/SVG/main" r:embed="rId54"/>
              </a:ext>
            </a:extLst>
          </a:blip>
          <a:stretch>
            <a:fillRect/>
          </a:stretch>
        </p:blipFill>
        <p:spPr>
          <a:xfrm>
            <a:off x="3551337" y="5733731"/>
            <a:ext cx="540000" cy="540000"/>
          </a:xfrm>
          <a:prstGeom prst="rect">
            <a:avLst/>
          </a:prstGeom>
        </p:spPr>
      </p:pic>
      <p:pic>
        <p:nvPicPr>
          <p:cNvPr id="35" name="Graphique 34" descr="Amélioration continue avec un remplissage uni">
            <a:extLst>
              <a:ext uri="{FF2B5EF4-FFF2-40B4-BE49-F238E27FC236}">
                <a16:creationId xmlns:a16="http://schemas.microsoft.com/office/drawing/2014/main" id="{5FCD15AC-8891-4CFB-F7FF-634F4BADD9C4}"/>
              </a:ext>
            </a:extLst>
          </p:cNvPr>
          <p:cNvPicPr>
            <a:picLocks noChangeAspect="1"/>
          </p:cNvPicPr>
          <p:nvPr>
            <p:custDataLst>
              <p:tags r:id="rId20"/>
            </p:custDataLst>
          </p:nvPr>
        </p:nvPicPr>
        <p:blipFill>
          <a:blip r:embed="rId55">
            <a:extLst>
              <a:ext uri="{28A0092B-C50C-407E-A947-70E740481C1C}">
                <a14:useLocalDpi xmlns:a14="http://schemas.microsoft.com/office/drawing/2010/main" val="0"/>
              </a:ext>
              <a:ext uri="{96DAC541-7B7A-43D3-8B79-37D633B846F1}">
                <asvg:svgBlip xmlns:asvg="http://schemas.microsoft.com/office/drawing/2016/SVG/main" r:embed="rId56"/>
              </a:ext>
            </a:extLst>
          </a:blip>
          <a:stretch>
            <a:fillRect/>
          </a:stretch>
        </p:blipFill>
        <p:spPr>
          <a:xfrm>
            <a:off x="3551337" y="5047854"/>
            <a:ext cx="540000" cy="540000"/>
          </a:xfrm>
          <a:prstGeom prst="rect">
            <a:avLst/>
          </a:prstGeom>
        </p:spPr>
      </p:pic>
      <p:pic>
        <p:nvPicPr>
          <p:cNvPr id="36" name="Graphique 35" descr="Guide opérationnel avec un remplissage uni">
            <a:extLst>
              <a:ext uri="{FF2B5EF4-FFF2-40B4-BE49-F238E27FC236}">
                <a16:creationId xmlns:a16="http://schemas.microsoft.com/office/drawing/2014/main" id="{E16EAECF-A8A0-572C-6753-63C7DE0501B4}"/>
              </a:ext>
            </a:extLst>
          </p:cNvPr>
          <p:cNvPicPr>
            <a:picLocks noChangeAspect="1"/>
          </p:cNvPicPr>
          <p:nvPr>
            <p:custDataLst>
              <p:tags r:id="rId21"/>
            </p:custDataLst>
          </p:nvPr>
        </p:nvPicPr>
        <p:blipFill>
          <a:blip r:embed="rId57">
            <a:extLst>
              <a:ext uri="{28A0092B-C50C-407E-A947-70E740481C1C}">
                <a14:useLocalDpi xmlns:a14="http://schemas.microsoft.com/office/drawing/2010/main" val="0"/>
              </a:ext>
              <a:ext uri="{96DAC541-7B7A-43D3-8B79-37D633B846F1}">
                <asvg:svgBlip xmlns:asvg="http://schemas.microsoft.com/office/drawing/2016/SVG/main" r:embed="rId58"/>
              </a:ext>
            </a:extLst>
          </a:blip>
          <a:stretch>
            <a:fillRect/>
          </a:stretch>
        </p:blipFill>
        <p:spPr>
          <a:xfrm>
            <a:off x="841502" y="5047854"/>
            <a:ext cx="540000" cy="540000"/>
          </a:xfrm>
          <a:prstGeom prst="rect">
            <a:avLst/>
          </a:prstGeom>
        </p:spPr>
      </p:pic>
      <p:sp>
        <p:nvSpPr>
          <p:cNvPr id="40" name="ZoneTexte 39">
            <a:extLst>
              <a:ext uri="{FF2B5EF4-FFF2-40B4-BE49-F238E27FC236}">
                <a16:creationId xmlns:a16="http://schemas.microsoft.com/office/drawing/2014/main" id="{CC780372-FD64-DFE8-B8F4-121A3E2D6A62}"/>
              </a:ext>
            </a:extLst>
          </p:cNvPr>
          <p:cNvSpPr txBox="1"/>
          <p:nvPr>
            <p:custDataLst>
              <p:tags r:id="rId22"/>
            </p:custDataLst>
          </p:nvPr>
        </p:nvSpPr>
        <p:spPr>
          <a:xfrm>
            <a:off x="1437137" y="5117799"/>
            <a:ext cx="1764730" cy="400110"/>
          </a:xfrm>
          <a:prstGeom prst="rect">
            <a:avLst/>
          </a:prstGeom>
          <a:noFill/>
        </p:spPr>
        <p:txBody>
          <a:bodyPr wrap="square" rtlCol="0">
            <a:spAutoFit/>
          </a:bodyPr>
          <a:lstStyle/>
          <a:p>
            <a:r>
              <a:rPr lang="en-CA" sz="1000"/>
              <a:t>Prioritize evaluation according to needs</a:t>
            </a:r>
          </a:p>
        </p:txBody>
      </p:sp>
      <p:sp>
        <p:nvSpPr>
          <p:cNvPr id="41" name="ZoneTexte 40">
            <a:extLst>
              <a:ext uri="{FF2B5EF4-FFF2-40B4-BE49-F238E27FC236}">
                <a16:creationId xmlns:a16="http://schemas.microsoft.com/office/drawing/2014/main" id="{CF1647DD-6385-DECC-D1B5-8E64280AAB84}"/>
              </a:ext>
            </a:extLst>
          </p:cNvPr>
          <p:cNvSpPr txBox="1"/>
          <p:nvPr>
            <p:custDataLst>
              <p:tags r:id="rId23"/>
            </p:custDataLst>
          </p:nvPr>
        </p:nvSpPr>
        <p:spPr>
          <a:xfrm>
            <a:off x="4136009" y="5117799"/>
            <a:ext cx="1725152" cy="400110"/>
          </a:xfrm>
          <a:prstGeom prst="rect">
            <a:avLst/>
          </a:prstGeom>
          <a:noFill/>
        </p:spPr>
        <p:txBody>
          <a:bodyPr wrap="square" rtlCol="0">
            <a:spAutoFit/>
          </a:bodyPr>
          <a:lstStyle/>
          <a:p>
            <a:r>
              <a:rPr lang="en-CA" sz="1000"/>
              <a:t>Gather and share lessons quickly</a:t>
            </a:r>
          </a:p>
        </p:txBody>
      </p:sp>
      <p:sp>
        <p:nvSpPr>
          <p:cNvPr id="42" name="ZoneTexte 41">
            <a:extLst>
              <a:ext uri="{FF2B5EF4-FFF2-40B4-BE49-F238E27FC236}">
                <a16:creationId xmlns:a16="http://schemas.microsoft.com/office/drawing/2014/main" id="{1245D68D-FECD-4EE5-F2A5-15CC28E676AE}"/>
              </a:ext>
            </a:extLst>
          </p:cNvPr>
          <p:cNvSpPr txBox="1"/>
          <p:nvPr>
            <p:custDataLst>
              <p:tags r:id="rId24"/>
            </p:custDataLst>
          </p:nvPr>
        </p:nvSpPr>
        <p:spPr>
          <a:xfrm>
            <a:off x="4136008" y="5733731"/>
            <a:ext cx="1725152" cy="553998"/>
          </a:xfrm>
          <a:prstGeom prst="rect">
            <a:avLst/>
          </a:prstGeom>
          <a:noFill/>
        </p:spPr>
        <p:txBody>
          <a:bodyPr wrap="square" rtlCol="0">
            <a:spAutoFit/>
          </a:bodyPr>
          <a:lstStyle/>
          <a:p>
            <a:r>
              <a:rPr lang="en-CA" sz="1000"/>
              <a:t>Foster a culture of collaboration between eval. and program teams </a:t>
            </a:r>
          </a:p>
        </p:txBody>
      </p:sp>
      <p:sp>
        <p:nvSpPr>
          <p:cNvPr id="43" name="ZoneTexte 42">
            <a:extLst>
              <a:ext uri="{FF2B5EF4-FFF2-40B4-BE49-F238E27FC236}">
                <a16:creationId xmlns:a16="http://schemas.microsoft.com/office/drawing/2014/main" id="{6780C84B-18BB-347F-5CC5-5850D7228C52}"/>
              </a:ext>
            </a:extLst>
          </p:cNvPr>
          <p:cNvSpPr txBox="1"/>
          <p:nvPr>
            <p:custDataLst>
              <p:tags r:id="rId25"/>
            </p:custDataLst>
          </p:nvPr>
        </p:nvSpPr>
        <p:spPr>
          <a:xfrm>
            <a:off x="7126745" y="5733731"/>
            <a:ext cx="1725152" cy="553998"/>
          </a:xfrm>
          <a:prstGeom prst="rect">
            <a:avLst/>
          </a:prstGeom>
          <a:noFill/>
        </p:spPr>
        <p:txBody>
          <a:bodyPr wrap="square" rtlCol="0">
            <a:spAutoFit/>
          </a:bodyPr>
          <a:lstStyle/>
          <a:p>
            <a:r>
              <a:rPr lang="en-CA" sz="1000"/>
              <a:t>Study equity to help reach more difficult market segments</a:t>
            </a:r>
          </a:p>
        </p:txBody>
      </p:sp>
      <p:sp>
        <p:nvSpPr>
          <p:cNvPr id="44" name="ZoneTexte 43">
            <a:extLst>
              <a:ext uri="{FF2B5EF4-FFF2-40B4-BE49-F238E27FC236}">
                <a16:creationId xmlns:a16="http://schemas.microsoft.com/office/drawing/2014/main" id="{BBE9D2FF-C11A-4B9E-20F9-871115E3A349}"/>
              </a:ext>
            </a:extLst>
          </p:cNvPr>
          <p:cNvSpPr txBox="1"/>
          <p:nvPr>
            <p:custDataLst>
              <p:tags r:id="rId26"/>
            </p:custDataLst>
          </p:nvPr>
        </p:nvSpPr>
        <p:spPr>
          <a:xfrm>
            <a:off x="9541666" y="5047854"/>
            <a:ext cx="1808832" cy="553998"/>
          </a:xfrm>
          <a:prstGeom prst="rect">
            <a:avLst/>
          </a:prstGeom>
          <a:noFill/>
        </p:spPr>
        <p:txBody>
          <a:bodyPr wrap="square" rtlCol="0">
            <a:spAutoFit/>
          </a:bodyPr>
          <a:lstStyle/>
          <a:p>
            <a:r>
              <a:rPr lang="en-CA" sz="1000"/>
              <a:t>Measure GHG savings and focus on initiatives with the highest savings’ potential</a:t>
            </a:r>
          </a:p>
        </p:txBody>
      </p:sp>
      <p:sp>
        <p:nvSpPr>
          <p:cNvPr id="45" name="ZoneTexte 44">
            <a:extLst>
              <a:ext uri="{FF2B5EF4-FFF2-40B4-BE49-F238E27FC236}">
                <a16:creationId xmlns:a16="http://schemas.microsoft.com/office/drawing/2014/main" id="{4119D911-AB81-492D-2E1E-B5856306A47F}"/>
              </a:ext>
            </a:extLst>
          </p:cNvPr>
          <p:cNvSpPr txBox="1"/>
          <p:nvPr>
            <p:custDataLst>
              <p:tags r:id="rId27"/>
            </p:custDataLst>
          </p:nvPr>
        </p:nvSpPr>
        <p:spPr>
          <a:xfrm>
            <a:off x="7106397" y="5047854"/>
            <a:ext cx="1725152" cy="553998"/>
          </a:xfrm>
          <a:prstGeom prst="rect">
            <a:avLst/>
          </a:prstGeom>
          <a:noFill/>
        </p:spPr>
        <p:txBody>
          <a:bodyPr wrap="square" rtlCol="0">
            <a:spAutoFit/>
          </a:bodyPr>
          <a:lstStyle/>
          <a:p>
            <a:r>
              <a:rPr lang="en-CA" sz="1000"/>
              <a:t>Build out capacities for market transformation evaluation in all segments</a:t>
            </a:r>
          </a:p>
        </p:txBody>
      </p:sp>
      <p:sp>
        <p:nvSpPr>
          <p:cNvPr id="46" name="ZoneTexte 45">
            <a:extLst>
              <a:ext uri="{FF2B5EF4-FFF2-40B4-BE49-F238E27FC236}">
                <a16:creationId xmlns:a16="http://schemas.microsoft.com/office/drawing/2014/main" id="{2636D901-5EBC-3A7E-EE10-52C834C19B11}"/>
              </a:ext>
            </a:extLst>
          </p:cNvPr>
          <p:cNvSpPr txBox="1"/>
          <p:nvPr>
            <p:custDataLst>
              <p:tags r:id="rId28"/>
            </p:custDataLst>
          </p:nvPr>
        </p:nvSpPr>
        <p:spPr>
          <a:xfrm>
            <a:off x="9593882" y="5733731"/>
            <a:ext cx="1725152" cy="553998"/>
          </a:xfrm>
          <a:prstGeom prst="rect">
            <a:avLst/>
          </a:prstGeom>
          <a:noFill/>
        </p:spPr>
        <p:txBody>
          <a:bodyPr wrap="square" rtlCol="0">
            <a:spAutoFit/>
          </a:bodyPr>
          <a:lstStyle/>
          <a:p>
            <a:r>
              <a:rPr lang="en-CA" sz="1000"/>
              <a:t>Build M&amp;V 2.0 capacity to leverage distributed data and resources</a:t>
            </a:r>
          </a:p>
        </p:txBody>
      </p:sp>
      <p:sp>
        <p:nvSpPr>
          <p:cNvPr id="47" name="ZoneTexte 46">
            <a:extLst>
              <a:ext uri="{FF2B5EF4-FFF2-40B4-BE49-F238E27FC236}">
                <a16:creationId xmlns:a16="http://schemas.microsoft.com/office/drawing/2014/main" id="{435733FF-83C6-9B51-88BD-A2C5F85E263E}"/>
              </a:ext>
            </a:extLst>
          </p:cNvPr>
          <p:cNvSpPr txBox="1"/>
          <p:nvPr>
            <p:custDataLst>
              <p:tags r:id="rId29"/>
            </p:custDataLst>
          </p:nvPr>
        </p:nvSpPr>
        <p:spPr>
          <a:xfrm>
            <a:off x="1437137" y="5737437"/>
            <a:ext cx="1764730" cy="400110"/>
          </a:xfrm>
          <a:prstGeom prst="rect">
            <a:avLst/>
          </a:prstGeom>
          <a:noFill/>
        </p:spPr>
        <p:txBody>
          <a:bodyPr wrap="square" rtlCol="0">
            <a:spAutoFit/>
          </a:bodyPr>
          <a:lstStyle/>
          <a:p>
            <a:r>
              <a:rPr lang="en-CA" sz="1000"/>
              <a:t>Simple formulas to adjudicate overlaps</a:t>
            </a:r>
          </a:p>
        </p:txBody>
      </p:sp>
      <p:sp>
        <p:nvSpPr>
          <p:cNvPr id="11" name="Rectangle 10">
            <a:extLst>
              <a:ext uri="{FF2B5EF4-FFF2-40B4-BE49-F238E27FC236}">
                <a16:creationId xmlns:a16="http://schemas.microsoft.com/office/drawing/2014/main" id="{4BF77DF9-24A9-6E66-A475-C5995BB635C4}"/>
              </a:ext>
            </a:extLst>
          </p:cNvPr>
          <p:cNvSpPr/>
          <p:nvPr>
            <p:custDataLst>
              <p:tags r:id="rId30"/>
            </p:custDataLst>
          </p:nvPr>
        </p:nvSpPr>
        <p:spPr>
          <a:xfrm>
            <a:off x="698126" y="1175657"/>
            <a:ext cx="10762036" cy="612764"/>
          </a:xfrm>
          <a:prstGeom prst="rect">
            <a:avLst/>
          </a:prstGeom>
          <a:ln>
            <a:noFill/>
          </a:ln>
        </p:spPr>
        <p:style>
          <a:lnRef idx="3">
            <a:schemeClr val="lt1"/>
          </a:lnRef>
          <a:fillRef idx="1">
            <a:schemeClr val="accent4"/>
          </a:fillRef>
          <a:effectRef idx="1">
            <a:schemeClr val="accent4"/>
          </a:effectRef>
          <a:fontRef idx="minor">
            <a:schemeClr val="lt1"/>
          </a:fontRef>
        </p:style>
        <p:txBody>
          <a:bodyPr numCol="1" rtlCol="0" anchor="b"/>
          <a:lstStyle/>
          <a:p>
            <a:pPr algn="ctr"/>
            <a:r>
              <a:rPr lang="en-CA">
                <a:solidFill>
                  <a:schemeClr val="accent1"/>
                </a:solidFill>
              </a:rPr>
              <a:t>Decarbonation </a:t>
            </a:r>
            <a:r>
              <a:rPr lang="en-CA">
                <a:solidFill>
                  <a:schemeClr val="accent1"/>
                </a:solidFill>
                <a:sym typeface="Wingdings" panose="05000000000000000000" pitchFamily="2" charset="2"/>
              </a:rPr>
              <a:t> </a:t>
            </a:r>
            <a:r>
              <a:rPr lang="en-CA">
                <a:solidFill>
                  <a:schemeClr val="accent1"/>
                </a:solidFill>
              </a:rPr>
              <a:t>Electrification </a:t>
            </a:r>
            <a:r>
              <a:rPr lang="en-CA">
                <a:solidFill>
                  <a:schemeClr val="accent1"/>
                </a:solidFill>
                <a:sym typeface="Wingdings" panose="05000000000000000000" pitchFamily="2" charset="2"/>
              </a:rPr>
              <a:t> </a:t>
            </a:r>
            <a:r>
              <a:rPr lang="en-CA">
                <a:solidFill>
                  <a:schemeClr val="accent1"/>
                </a:solidFill>
              </a:rPr>
              <a:t>Energy efficiency </a:t>
            </a:r>
          </a:p>
        </p:txBody>
      </p:sp>
      <p:pic>
        <p:nvPicPr>
          <p:cNvPr id="8" name="Graphique 7" descr="Excellent avec un remplissage uni">
            <a:extLst>
              <a:ext uri="{FF2B5EF4-FFF2-40B4-BE49-F238E27FC236}">
                <a16:creationId xmlns:a16="http://schemas.microsoft.com/office/drawing/2014/main" id="{415D35AC-3565-E3D2-611B-9002A2B3686B}"/>
              </a:ext>
            </a:extLst>
          </p:cNvPr>
          <p:cNvPicPr>
            <a:picLocks noChangeAspect="1"/>
          </p:cNvPicPr>
          <p:nvPr>
            <p:custDataLst>
              <p:tags r:id="rId31"/>
            </p:custDataLst>
          </p:nvPr>
        </p:nvPicPr>
        <p:blipFill>
          <a:blip r:embed="rId59">
            <a:extLst>
              <a:ext uri="{28A0092B-C50C-407E-A947-70E740481C1C}">
                <a14:useLocalDpi xmlns:a14="http://schemas.microsoft.com/office/drawing/2010/main" val="0"/>
              </a:ext>
              <a:ext uri="{96DAC541-7B7A-43D3-8B79-37D633B846F1}">
                <asvg:svgBlip xmlns:asvg="http://schemas.microsoft.com/office/drawing/2016/SVG/main" r:embed="rId60"/>
              </a:ext>
            </a:extLst>
          </a:blip>
          <a:stretch>
            <a:fillRect/>
          </a:stretch>
        </p:blipFill>
        <p:spPr>
          <a:xfrm>
            <a:off x="5826000" y="971049"/>
            <a:ext cx="540000" cy="540000"/>
          </a:xfrm>
          <a:prstGeom prst="rect">
            <a:avLst/>
          </a:prstGeom>
        </p:spPr>
      </p:pic>
      <p:sp>
        <p:nvSpPr>
          <p:cNvPr id="10" name="Flèche : bas 9">
            <a:extLst>
              <a:ext uri="{FF2B5EF4-FFF2-40B4-BE49-F238E27FC236}">
                <a16:creationId xmlns:a16="http://schemas.microsoft.com/office/drawing/2014/main" id="{7724CACC-29F8-9600-B48B-84F4690AF25F}"/>
              </a:ext>
            </a:extLst>
          </p:cNvPr>
          <p:cNvSpPr/>
          <p:nvPr>
            <p:custDataLst>
              <p:tags r:id="rId32"/>
            </p:custDataLst>
          </p:nvPr>
        </p:nvSpPr>
        <p:spPr>
          <a:xfrm rot="10800000">
            <a:off x="8470965" y="1758338"/>
            <a:ext cx="758691" cy="473259"/>
          </a:xfrm>
          <a:prstGeom prst="downArrow">
            <a:avLst/>
          </a:prstGeom>
          <a:solidFill>
            <a:srgbClr val="3F9793">
              <a:alpha val="50196"/>
            </a:srgb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CA"/>
          </a:p>
        </p:txBody>
      </p:sp>
      <p:sp>
        <p:nvSpPr>
          <p:cNvPr id="9" name="Flèche : bas 8">
            <a:extLst>
              <a:ext uri="{FF2B5EF4-FFF2-40B4-BE49-F238E27FC236}">
                <a16:creationId xmlns:a16="http://schemas.microsoft.com/office/drawing/2014/main" id="{29D01AAA-3870-0424-3E52-742FD223DF09}"/>
              </a:ext>
            </a:extLst>
          </p:cNvPr>
          <p:cNvSpPr/>
          <p:nvPr>
            <p:custDataLst>
              <p:tags r:id="rId33"/>
            </p:custDataLst>
          </p:nvPr>
        </p:nvSpPr>
        <p:spPr>
          <a:xfrm rot="10800000">
            <a:off x="3040747" y="1767863"/>
            <a:ext cx="758691" cy="473263"/>
          </a:xfrm>
          <a:prstGeom prst="downArrow">
            <a:avLst/>
          </a:prstGeom>
          <a:solidFill>
            <a:srgbClr val="57B9E9">
              <a:alpha val="50196"/>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18793A87-7E8E-9551-237B-EC73F022470A}"/>
              </a:ext>
            </a:extLst>
          </p:cNvPr>
          <p:cNvSpPr/>
          <p:nvPr>
            <p:custDataLst>
              <p:tags r:id="rId34"/>
            </p:custDataLst>
          </p:nvPr>
        </p:nvSpPr>
        <p:spPr>
          <a:xfrm>
            <a:off x="9525000" y="0"/>
            <a:ext cx="2667000" cy="1270000"/>
          </a:xfrm>
          <a:prstGeom prst="rect">
            <a:avLst/>
          </a:prstGeom>
          <a:solidFill>
            <a:srgbClr val="FFFF80"/>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normAutofit/>
          </a:bodyPr>
          <a:lstStyle/>
          <a:p>
            <a:r>
              <a:rPr lang="fr-FR" sz="1400">
                <a:solidFill>
                  <a:schemeClr val="dk1"/>
                </a:solidFill>
              </a:rPr>
              <a:t>2 minutes</a:t>
            </a:r>
          </a:p>
        </p:txBody>
      </p:sp>
    </p:spTree>
    <p:extLst>
      <p:ext uri="{BB962C8B-B14F-4D97-AF65-F5344CB8AC3E}">
        <p14:creationId xmlns:p14="http://schemas.microsoft.com/office/powerpoint/2010/main" val="74351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bg/>
                                          </p:spTgt>
                                        </p:tgtEl>
                                        <p:attrNameLst>
                                          <p:attrName>style.visibility</p:attrName>
                                        </p:attrNameLst>
                                      </p:cBhvr>
                                      <p:to>
                                        <p:strVal val="visible"/>
                                      </p:to>
                                    </p:set>
                                    <p:animEffect transition="in" filter="fade">
                                      <p:cBhvr>
                                        <p:cTn id="24" dur="500"/>
                                        <p:tgtEl>
                                          <p:spTgt spid="5">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bg/>
                                          </p:spTgt>
                                        </p:tgtEl>
                                        <p:attrNameLst>
                                          <p:attrName>style.visibility</p:attrName>
                                        </p:attrNameLst>
                                      </p:cBhvr>
                                      <p:to>
                                        <p:strVal val="visible"/>
                                      </p:to>
                                    </p:set>
                                    <p:animEffect transition="in" filter="fade">
                                      <p:cBhvr>
                                        <p:cTn id="27" dur="500"/>
                                        <p:tgtEl>
                                          <p:spTgt spid="4">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fade">
                                      <p:cBhvr>
                                        <p:cTn id="46" dur="500"/>
                                        <p:tgtEl>
                                          <p:spTgt spid="5">
                                            <p:txEl>
                                              <p:pRg st="2" end="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Effect transition="in" filter="fade">
                                      <p:cBhvr>
                                        <p:cTn id="49" dur="500"/>
                                        <p:tgtEl>
                                          <p:spTgt spid="5">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par>
                                <p:cTn id="73" presetID="10" presetClass="entr" presetSubtype="0"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par>
                                <p:cTn id="76" presetID="10" presetClass="entr" presetSubtype="0"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500"/>
                                        <p:tgtEl>
                                          <p:spTgt spid="4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500"/>
                                        <p:tgtEl>
                                          <p:spTgt spid="45"/>
                                        </p:tgtEl>
                                      </p:cBhvr>
                                    </p:animEffect>
                                  </p:childTnLst>
                                </p:cTn>
                              </p:par>
                              <p:par>
                                <p:cTn id="87" presetID="10" presetClass="entr" presetSubtype="0" fill="hold"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par>
                                <p:cTn id="90" presetID="10" presetClass="entr" presetSubtype="0" fill="hold"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
                                        <p:tgtEl>
                                          <p:spTgt spid="3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500"/>
                                        <p:tgtEl>
                                          <p:spTgt spid="43"/>
                                        </p:tgtEl>
                                      </p:cBhvr>
                                    </p:animEffect>
                                  </p:childTnLst>
                                </p:cTn>
                              </p:par>
                              <p:par>
                                <p:cTn id="96" presetID="10" presetClass="entr" presetSubtype="0" fill="hold" nodeType="with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500"/>
                                        <p:tgtEl>
                                          <p:spTgt spid="3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fade">
                                      <p:cBhvr>
                                        <p:cTn id="101" dur="500"/>
                                        <p:tgtEl>
                                          <p:spTgt spid="4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500"/>
                                        <p:tgtEl>
                                          <p:spTgt spid="2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500"/>
                                        <p:tgtEl>
                                          <p:spTgt spid="46"/>
                                        </p:tgtEl>
                                      </p:cBhvr>
                                    </p:animEffect>
                                  </p:childTnLst>
                                </p:cTn>
                              </p:par>
                              <p:par>
                                <p:cTn id="108" presetID="10" presetClass="entr" presetSubtype="0" fill="hold" nodeType="with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500"/>
                                        <p:tgtEl>
                                          <p:spTgt spid="2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fade">
                                      <p:cBhvr>
                                        <p:cTn id="113" dur="500"/>
                                        <p:tgtEl>
                                          <p:spTgt spid="1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
                                            <p:txEl>
                                              <p:pRg st="0" end="0"/>
                                            </p:txEl>
                                          </p:spTgt>
                                        </p:tgtEl>
                                        <p:attrNameLst>
                                          <p:attrName>style.visibility</p:attrName>
                                        </p:attrNameLst>
                                      </p:cBhvr>
                                      <p:to>
                                        <p:strVal val="visible"/>
                                      </p:to>
                                    </p:set>
                                    <p:animEffect transition="in" filter="fade">
                                      <p:cBhvr>
                                        <p:cTn id="11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uiExpand="1" build="p" animBg="1"/>
      <p:bldP spid="21" grpId="0" animBg="1"/>
      <p:bldP spid="22" grpId="0" animBg="1"/>
      <p:bldP spid="5" grpId="0" uiExpand="1" build="p" animBg="1"/>
      <p:bldP spid="19" grpId="0" animBg="1"/>
      <p:bldP spid="20" grpId="0" animBg="1"/>
      <p:bldP spid="2" grpId="0" build="p"/>
      <p:bldP spid="40" grpId="0"/>
      <p:bldP spid="41" grpId="0"/>
      <p:bldP spid="42" grpId="0"/>
      <p:bldP spid="43" grpId="0"/>
      <p:bldP spid="44" grpId="0"/>
      <p:bldP spid="45" grpId="0"/>
      <p:bldP spid="46" grpId="0"/>
      <p:bldP spid="47" grpId="0"/>
      <p:bldP spid="11" grpId="0" animBg="1"/>
      <p:bldP spid="10"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7E317-D25B-6397-41A7-E2A1418114D0}"/>
            </a:ext>
          </a:extLst>
        </p:cNvPr>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8A6DABB2-119A-35D9-7E57-55C2ABD01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0" imgW="425" imgH="424" progId="TCLayout.ActiveDocument.1">
                  <p:embed/>
                </p:oleObj>
              </mc:Choice>
              <mc:Fallback>
                <p:oleObj name="Diapositive think-cell" r:id="rId10" imgW="425" imgH="424" progId="TCLayout.ActiveDocument.1">
                  <p:embed/>
                  <p:pic>
                    <p:nvPicPr>
                      <p:cNvPr id="7" name="Objet 6" hidden="1">
                        <a:extLst>
                          <a:ext uri="{FF2B5EF4-FFF2-40B4-BE49-F238E27FC236}">
                            <a16:creationId xmlns:a16="http://schemas.microsoft.com/office/drawing/2014/main" id="{8A6DABB2-119A-35D9-7E57-55C2ABD01EB5}"/>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69536AD0-40A8-F9B3-C0E6-0D1FB86EC7BA}"/>
              </a:ext>
            </a:extLst>
          </p:cNvPr>
          <p:cNvSpPr>
            <a:spLocks noGrp="1"/>
          </p:cNvSpPr>
          <p:nvPr>
            <p:ph type="title"/>
            <p:custDataLst>
              <p:tags r:id="rId2"/>
            </p:custDataLst>
          </p:nvPr>
        </p:nvSpPr>
        <p:spPr/>
        <p:txBody>
          <a:bodyPr vert="horz">
            <a:normAutofit fontScale="90000"/>
          </a:bodyPr>
          <a:lstStyle/>
          <a:p>
            <a:r>
              <a:rPr lang="fr-FR"/>
              <a:t>The </a:t>
            </a:r>
            <a:r>
              <a:rPr lang="fr-FR" err="1"/>
              <a:t>benefits</a:t>
            </a:r>
            <a:r>
              <a:rPr lang="fr-FR"/>
              <a:t> of </a:t>
            </a:r>
            <a:r>
              <a:rPr lang="fr-FR" err="1"/>
              <a:t>changing</a:t>
            </a:r>
            <a:r>
              <a:rPr lang="fr-FR"/>
              <a:t> </a:t>
            </a:r>
            <a:r>
              <a:rPr lang="fr-FR" err="1"/>
              <a:t>exceed</a:t>
            </a:r>
            <a:r>
              <a:rPr lang="fr-FR"/>
              <a:t> the </a:t>
            </a:r>
            <a:r>
              <a:rPr lang="fr-FR" err="1"/>
              <a:t>costs</a:t>
            </a:r>
            <a:r>
              <a:rPr lang="fr-FR"/>
              <a:t> of </a:t>
            </a:r>
            <a:r>
              <a:rPr lang="fr-FR" err="1"/>
              <a:t>stagnating</a:t>
            </a:r>
            <a:endParaRPr lang="fr-FR"/>
          </a:p>
        </p:txBody>
      </p:sp>
      <p:sp>
        <p:nvSpPr>
          <p:cNvPr id="13" name="Espace réservé du contenu 12">
            <a:extLst>
              <a:ext uri="{FF2B5EF4-FFF2-40B4-BE49-F238E27FC236}">
                <a16:creationId xmlns:a16="http://schemas.microsoft.com/office/drawing/2014/main" id="{93507830-4ABB-F726-0291-3A20FC2E7F44}"/>
              </a:ext>
            </a:extLst>
          </p:cNvPr>
          <p:cNvSpPr>
            <a:spLocks noGrp="1"/>
          </p:cNvSpPr>
          <p:nvPr>
            <p:ph type="body" idx="10"/>
            <p:custDataLst>
              <p:tags r:id="rId3"/>
            </p:custDataLst>
          </p:nvPr>
        </p:nvSpPr>
        <p:spPr>
          <a:prstGeom prst="rect">
            <a:avLst/>
          </a:prstGeom>
        </p:spPr>
        <p:txBody>
          <a:bodyPr/>
          <a:lstStyle/>
          <a:p>
            <a:r>
              <a:rPr lang="fr-FR"/>
              <a:t>Can </a:t>
            </a:r>
            <a:r>
              <a:rPr lang="fr-FR" err="1"/>
              <a:t>this</a:t>
            </a:r>
            <a:r>
              <a:rPr lang="fr-FR"/>
              <a:t> </a:t>
            </a:r>
            <a:r>
              <a:rPr lang="fr-FR" err="1"/>
              <a:t>work</a:t>
            </a:r>
            <a:r>
              <a:rPr lang="fr-FR"/>
              <a:t>?</a:t>
            </a:r>
          </a:p>
        </p:txBody>
      </p:sp>
      <p:graphicFrame>
        <p:nvGraphicFramePr>
          <p:cNvPr id="14" name="Tableau 14">
            <a:extLst>
              <a:ext uri="{FF2B5EF4-FFF2-40B4-BE49-F238E27FC236}">
                <a16:creationId xmlns:a16="http://schemas.microsoft.com/office/drawing/2014/main" id="{2A41208F-77A3-7C57-B875-9850B0BD9309}"/>
              </a:ext>
            </a:extLst>
          </p:cNvPr>
          <p:cNvGraphicFramePr>
            <a:graphicFrameLocks noGrp="1"/>
          </p:cNvGraphicFramePr>
          <p:nvPr>
            <p:ph idx="15"/>
            <p:custDataLst>
              <p:tags r:id="rId4"/>
            </p:custDataLst>
            <p:extLst>
              <p:ext uri="{D42A27DB-BD31-4B8C-83A1-F6EECF244321}">
                <p14:modId xmlns:p14="http://schemas.microsoft.com/office/powerpoint/2010/main" val="3918082232"/>
              </p:ext>
            </p:extLst>
          </p:nvPr>
        </p:nvGraphicFramePr>
        <p:xfrm>
          <a:off x="698500" y="1270000"/>
          <a:ext cx="10922001" cy="4714442"/>
        </p:xfrm>
        <a:graphic>
          <a:graphicData uri="http://schemas.openxmlformats.org/drawingml/2006/table">
            <a:tbl>
              <a:tblPr firstRow="1" bandRow="1">
                <a:tableStyleId>{69012ECD-51FC-41F1-AA8D-1B2483CD663E}</a:tableStyleId>
              </a:tblPr>
              <a:tblGrid>
                <a:gridCol w="3640667">
                  <a:extLst>
                    <a:ext uri="{9D8B030D-6E8A-4147-A177-3AD203B41FA5}">
                      <a16:colId xmlns:a16="http://schemas.microsoft.com/office/drawing/2014/main" val="2706421419"/>
                    </a:ext>
                  </a:extLst>
                </a:gridCol>
                <a:gridCol w="3640667">
                  <a:extLst>
                    <a:ext uri="{9D8B030D-6E8A-4147-A177-3AD203B41FA5}">
                      <a16:colId xmlns:a16="http://schemas.microsoft.com/office/drawing/2014/main" val="3151193374"/>
                    </a:ext>
                  </a:extLst>
                </a:gridCol>
                <a:gridCol w="3640667">
                  <a:extLst>
                    <a:ext uri="{9D8B030D-6E8A-4147-A177-3AD203B41FA5}">
                      <a16:colId xmlns:a16="http://schemas.microsoft.com/office/drawing/2014/main" val="1475103445"/>
                    </a:ext>
                  </a:extLst>
                </a:gridCol>
              </a:tblGrid>
              <a:tr h="415925">
                <a:tc>
                  <a:txBody>
                    <a:bodyPr/>
                    <a:lstStyle/>
                    <a:p>
                      <a:pPr algn="ctr"/>
                      <a:r>
                        <a:rPr lang="fr-FR" b="0" err="1"/>
                        <a:t>Perceived</a:t>
                      </a:r>
                      <a:r>
                        <a:rPr lang="fr-FR" b="0"/>
                        <a:t> </a:t>
                      </a:r>
                      <a:r>
                        <a:rPr lang="fr-FR" b="0" err="1"/>
                        <a:t>risks</a:t>
                      </a:r>
                      <a:r>
                        <a:rPr lang="fr-FR" b="0"/>
                        <a:t> </a:t>
                      </a:r>
                      <a:r>
                        <a:rPr lang="fr-FR" b="0" err="1"/>
                        <a:t>from</a:t>
                      </a:r>
                      <a:r>
                        <a:rPr lang="fr-FR" b="0"/>
                        <a:t> </a:t>
                      </a:r>
                      <a:r>
                        <a:rPr lang="fr-FR" b="0" err="1"/>
                        <a:t>changing</a:t>
                      </a:r>
                      <a:endParaRPr lang="fr-FR" b="0"/>
                    </a:p>
                  </a:txBody>
                  <a:tcPr/>
                </a:tc>
                <a:tc>
                  <a:txBody>
                    <a:bodyPr/>
                    <a:lstStyle/>
                    <a:p>
                      <a:pPr algn="ctr"/>
                      <a:r>
                        <a:rPr lang="fr-FR" b="0"/>
                        <a:t>Risk-mitigation </a:t>
                      </a:r>
                      <a:r>
                        <a:rPr lang="fr-FR" b="0" err="1"/>
                        <a:t>elements</a:t>
                      </a:r>
                      <a:endParaRPr lang="fr-FR" b="0"/>
                    </a:p>
                  </a:txBody>
                  <a:tcPr/>
                </a:tc>
                <a:tc>
                  <a:txBody>
                    <a:bodyPr/>
                    <a:lstStyle/>
                    <a:p>
                      <a:pPr algn="ctr"/>
                      <a:r>
                        <a:rPr lang="fr-FR" b="0"/>
                        <a:t>Risks of not </a:t>
                      </a:r>
                      <a:r>
                        <a:rPr lang="fr-FR" b="0" err="1"/>
                        <a:t>changing</a:t>
                      </a:r>
                      <a:endParaRPr lang="fr-FR" b="0"/>
                    </a:p>
                  </a:txBody>
                  <a:tcPr/>
                </a:tc>
                <a:extLst>
                  <a:ext uri="{0D108BD9-81ED-4DB2-BD59-A6C34878D82A}">
                    <a16:rowId xmlns:a16="http://schemas.microsoft.com/office/drawing/2014/main" val="2332507108"/>
                  </a:ext>
                </a:extLst>
              </a:tr>
              <a:tr h="4298517">
                <a:tc>
                  <a:txBody>
                    <a:bodyPr/>
                    <a:lstStyle/>
                    <a:p>
                      <a:pPr marL="0" lvl="0" indent="0" algn="ctr">
                        <a:buFont typeface="Arial" panose="020B0604020202020204" pitchFamily="34" charset="0"/>
                        <a:buNone/>
                      </a:pPr>
                      <a:r>
                        <a:rPr lang="en-US" sz="1600" b="1" kern="1200">
                          <a:solidFill>
                            <a:schemeClr val="tx1"/>
                          </a:solidFill>
                          <a:effectLst/>
                          <a:latin typeface="+mn-lt"/>
                          <a:ea typeface="+mn-ea"/>
                          <a:cs typeface="+mn-cs"/>
                        </a:rPr>
                        <a:t>Loss of precision</a:t>
                      </a:r>
                    </a:p>
                    <a:p>
                      <a:pPr marL="0" lvl="0" indent="0" algn="ctr">
                        <a:buFont typeface="Arial" panose="020B0604020202020204" pitchFamily="34" charset="0"/>
                        <a:buNone/>
                      </a:pPr>
                      <a:endParaRPr lang="en-US" sz="1600" b="1" kern="1200">
                        <a:solidFill>
                          <a:schemeClr val="tx1"/>
                        </a:solidFill>
                        <a:effectLst/>
                        <a:latin typeface="+mn-lt"/>
                        <a:ea typeface="+mn-ea"/>
                        <a:cs typeface="+mn-cs"/>
                      </a:endParaRPr>
                    </a:p>
                    <a:p>
                      <a:pPr marL="0" lvl="0" indent="0" algn="ctr">
                        <a:buFont typeface="Arial" panose="020B0604020202020204" pitchFamily="34" charset="0"/>
                        <a:buNone/>
                      </a:pPr>
                      <a:r>
                        <a:rPr lang="en-US" sz="1600" b="1" kern="1200">
                          <a:solidFill>
                            <a:schemeClr val="tx1"/>
                          </a:solidFill>
                          <a:effectLst/>
                          <a:latin typeface="+mn-lt"/>
                          <a:ea typeface="+mn-ea"/>
                          <a:cs typeface="+mn-cs"/>
                        </a:rPr>
                        <a:t>Overestimation of savings</a:t>
                      </a:r>
                    </a:p>
                    <a:p>
                      <a:pPr marL="0" lvl="0" indent="0" algn="ctr">
                        <a:buFont typeface="Arial" panose="020B0604020202020204" pitchFamily="34" charset="0"/>
                        <a:buNone/>
                      </a:pPr>
                      <a:endParaRPr lang="en-US" sz="1600" b="1" kern="1200">
                        <a:solidFill>
                          <a:schemeClr val="tx1"/>
                        </a:solidFill>
                        <a:effectLst/>
                        <a:latin typeface="+mn-lt"/>
                        <a:ea typeface="+mn-ea"/>
                        <a:cs typeface="+mn-cs"/>
                      </a:endParaRPr>
                    </a:p>
                    <a:p>
                      <a:pPr marL="0" lvl="0" indent="0" algn="ctr">
                        <a:buFont typeface="Arial" panose="020B0604020202020204" pitchFamily="34" charset="0"/>
                        <a:buNone/>
                      </a:pPr>
                      <a:r>
                        <a:rPr lang="en-US" sz="1600" b="1" kern="1200">
                          <a:solidFill>
                            <a:schemeClr val="tx1"/>
                          </a:solidFill>
                          <a:effectLst/>
                          <a:latin typeface="+mn-lt"/>
                          <a:ea typeface="+mn-ea"/>
                          <a:cs typeface="+mn-cs"/>
                        </a:rPr>
                        <a:t>Loss of independence</a:t>
                      </a:r>
                    </a:p>
                    <a:p>
                      <a:pPr marL="0" lvl="0" indent="0" algn="ctr">
                        <a:buFont typeface="Arial" panose="020B0604020202020204" pitchFamily="34" charset="0"/>
                        <a:buNone/>
                      </a:pPr>
                      <a:endParaRPr lang="en-US" sz="1600" b="1" kern="1200">
                        <a:solidFill>
                          <a:schemeClr val="tx1"/>
                        </a:solidFill>
                        <a:effectLst/>
                        <a:latin typeface="+mn-lt"/>
                        <a:ea typeface="+mn-ea"/>
                        <a:cs typeface="+mn-cs"/>
                      </a:endParaRPr>
                    </a:p>
                    <a:p>
                      <a:pPr marL="0" lvl="0" indent="0" algn="ctr">
                        <a:buFont typeface="Arial" panose="020B0604020202020204" pitchFamily="34" charset="0"/>
                        <a:buNone/>
                      </a:pPr>
                      <a:r>
                        <a:rPr lang="en-US" sz="1600" b="1" kern="1200">
                          <a:solidFill>
                            <a:schemeClr val="tx1"/>
                          </a:solidFill>
                          <a:effectLst/>
                          <a:latin typeface="+mn-lt"/>
                          <a:ea typeface="+mn-ea"/>
                          <a:cs typeface="+mn-cs"/>
                        </a:rPr>
                        <a:t>Loss of credibility</a:t>
                      </a:r>
                    </a:p>
                  </a:txBody>
                  <a:tcPr anchor="ctr">
                    <a:lnL w="12700" cap="flat" cmpd="sng" algn="ctr">
                      <a:noFill/>
                      <a:prstDash val="solid"/>
                      <a:round/>
                      <a:headEnd type="none" w="med" len="med"/>
                      <a:tailEnd type="none" w="med" len="med"/>
                    </a:lnL>
                    <a:solidFill>
                      <a:schemeClr val="accent5">
                        <a:lumMod val="20000"/>
                        <a:lumOff val="80000"/>
                      </a:schemeClr>
                    </a:solidFill>
                  </a:tcPr>
                </a:tc>
                <a:tc>
                  <a:txBody>
                    <a:bodyPr/>
                    <a:lstStyle/>
                    <a:p>
                      <a:pPr marL="0" indent="0" algn="ctr">
                        <a:buFont typeface="Arial" panose="020B0604020202020204" pitchFamily="34" charset="0"/>
                        <a:buNone/>
                      </a:pPr>
                      <a:r>
                        <a:rPr lang="en-US" sz="1600" b="1"/>
                        <a:t>Evaluation will continue </a:t>
                      </a:r>
                      <a:r>
                        <a:rPr lang="en-US" sz="1600" b="0"/>
                        <a:t>for most programs</a:t>
                      </a:r>
                    </a:p>
                    <a:p>
                      <a:pPr marL="0" indent="0" algn="ctr">
                        <a:buFont typeface="Arial" panose="020B0604020202020204" pitchFamily="34" charset="0"/>
                        <a:buNone/>
                      </a:pPr>
                      <a:endParaRPr lang="en-US" sz="1600" b="1"/>
                    </a:p>
                    <a:p>
                      <a:pPr marL="0" indent="0" algn="ctr">
                        <a:buFont typeface="Arial" panose="020B0604020202020204" pitchFamily="34" charset="0"/>
                        <a:buNone/>
                      </a:pPr>
                      <a:r>
                        <a:rPr lang="en-US" sz="1600" b="1"/>
                        <a:t>Various safeguards to ensure quality</a:t>
                      </a:r>
                      <a:r>
                        <a:rPr lang="en-US" sz="1600" b="0"/>
                        <a:t>, including the use of consultants</a:t>
                      </a:r>
                    </a:p>
                    <a:p>
                      <a:pPr marL="0" indent="0" algn="ctr">
                        <a:buFont typeface="Arial" panose="020B0604020202020204" pitchFamily="34" charset="0"/>
                        <a:buNone/>
                      </a:pPr>
                      <a:endParaRPr lang="en-US" sz="1600" b="1"/>
                    </a:p>
                    <a:p>
                      <a:pPr marL="0" indent="0" algn="ctr">
                        <a:buFont typeface="Arial" panose="020B0604020202020204" pitchFamily="34" charset="0"/>
                        <a:buNone/>
                      </a:pPr>
                      <a:r>
                        <a:rPr lang="en-US" sz="1600" b="1"/>
                        <a:t>Opportunism rates will drop</a:t>
                      </a:r>
                      <a:r>
                        <a:rPr lang="en-US" sz="1600" b="0"/>
                        <a:t>, as almost all users will have to be reached for the energy transition</a:t>
                      </a:r>
                    </a:p>
                    <a:p>
                      <a:pPr marL="0" indent="0" algn="ctr">
                        <a:buFont typeface="Arial" panose="020B0604020202020204" pitchFamily="34" charset="0"/>
                        <a:buNone/>
                      </a:pPr>
                      <a:endParaRPr lang="en-US" sz="1600" b="1"/>
                    </a:p>
                    <a:p>
                      <a:pPr marL="0" indent="0" algn="ctr">
                        <a:buFont typeface="Arial" panose="020B0604020202020204" pitchFamily="34" charset="0"/>
                        <a:buNone/>
                      </a:pPr>
                      <a:r>
                        <a:rPr lang="en-US" sz="1600" b="1"/>
                        <a:t>The proposed practices work </a:t>
                      </a:r>
                      <a:r>
                        <a:rPr lang="en-US" sz="1600" b="0"/>
                        <a:t>in other credible jurisdictions</a:t>
                      </a:r>
                    </a:p>
                  </a:txBody>
                  <a:tcPr anchor="ctr">
                    <a:solidFill>
                      <a:schemeClr val="accent3">
                        <a:lumMod val="20000"/>
                        <a:lumOff val="80000"/>
                      </a:schemeClr>
                    </a:solidFill>
                  </a:tcPr>
                </a:tc>
                <a:tc>
                  <a:txBody>
                    <a:bodyPr/>
                    <a:lstStyle/>
                    <a:p>
                      <a:pPr marL="0" lvl="0" indent="0" algn="ctr">
                        <a:buFont typeface="Arial" panose="020B0604020202020204" pitchFamily="34" charset="0"/>
                        <a:buNone/>
                      </a:pPr>
                      <a:r>
                        <a:rPr lang="en-US" sz="1600" b="1" kern="1200">
                          <a:solidFill>
                            <a:schemeClr val="tx1"/>
                          </a:solidFill>
                          <a:effectLst/>
                          <a:latin typeface="+mn-lt"/>
                          <a:ea typeface="+mn-ea"/>
                          <a:cs typeface="+mn-cs"/>
                        </a:rPr>
                        <a:t>Slowing down and complicating </a:t>
                      </a:r>
                      <a:r>
                        <a:rPr lang="en-US" sz="1600" b="0" kern="1200">
                          <a:solidFill>
                            <a:schemeClr val="tx1"/>
                          </a:solidFill>
                          <a:effectLst/>
                          <a:latin typeface="+mn-lt"/>
                          <a:ea typeface="+mn-ea"/>
                          <a:cs typeface="+mn-cs"/>
                        </a:rPr>
                        <a:t>the scaling-up of demand-side management efforts</a:t>
                      </a:r>
                    </a:p>
                    <a:p>
                      <a:pPr marL="0" lvl="0" indent="0" algn="ctr">
                        <a:buFont typeface="Arial" panose="020B0604020202020204" pitchFamily="34" charset="0"/>
                        <a:buNone/>
                      </a:pPr>
                      <a:endParaRPr lang="en-US" sz="1600" b="1" kern="1200">
                        <a:solidFill>
                          <a:schemeClr val="tx1"/>
                        </a:solidFill>
                        <a:effectLst/>
                        <a:latin typeface="+mn-lt"/>
                        <a:ea typeface="+mn-ea"/>
                        <a:cs typeface="+mn-cs"/>
                      </a:endParaRPr>
                    </a:p>
                    <a:p>
                      <a:pPr marL="0" lvl="0" indent="0" algn="ctr">
                        <a:buFont typeface="Arial" panose="020B0604020202020204" pitchFamily="34" charset="0"/>
                        <a:buNone/>
                      </a:pPr>
                      <a:r>
                        <a:rPr lang="en-US" sz="1600" b="1" kern="1200">
                          <a:solidFill>
                            <a:schemeClr val="tx1"/>
                          </a:solidFill>
                          <a:effectLst/>
                          <a:latin typeface="+mn-lt"/>
                          <a:ea typeface="+mn-ea"/>
                          <a:cs typeface="+mn-cs"/>
                        </a:rPr>
                        <a:t>Falling into "false precision" </a:t>
                      </a:r>
                      <a:r>
                        <a:rPr lang="en-US" sz="1600" b="0" kern="1200">
                          <a:solidFill>
                            <a:schemeClr val="tx1"/>
                          </a:solidFill>
                          <a:effectLst/>
                          <a:latin typeface="+mn-lt"/>
                          <a:ea typeface="+mn-ea"/>
                          <a:cs typeface="+mn-cs"/>
                        </a:rPr>
                        <a:t>– a lot of effort to distinguish inseparable effects</a:t>
                      </a:r>
                    </a:p>
                    <a:p>
                      <a:pPr marL="0" lvl="0" indent="0" algn="ctr">
                        <a:buFont typeface="Arial" panose="020B0604020202020204" pitchFamily="34" charset="0"/>
                        <a:buNone/>
                      </a:pPr>
                      <a:endParaRPr lang="en-US" sz="1600" b="1" kern="1200">
                        <a:solidFill>
                          <a:schemeClr val="tx1"/>
                        </a:solidFill>
                        <a:effectLst/>
                        <a:latin typeface="+mn-lt"/>
                        <a:ea typeface="+mn-ea"/>
                        <a:cs typeface="+mn-cs"/>
                      </a:endParaRPr>
                    </a:p>
                    <a:p>
                      <a:pPr marL="0" lvl="0" indent="0" algn="ctr">
                        <a:buFont typeface="Arial" panose="020B0604020202020204" pitchFamily="34" charset="0"/>
                        <a:buNone/>
                      </a:pPr>
                      <a:r>
                        <a:rPr lang="en-US" sz="1600" b="1" kern="1200">
                          <a:solidFill>
                            <a:schemeClr val="tx1"/>
                          </a:solidFill>
                          <a:effectLst/>
                          <a:latin typeface="+mn-lt"/>
                          <a:ea typeface="+mn-ea"/>
                          <a:cs typeface="+mn-cs"/>
                        </a:rPr>
                        <a:t>Focusing on the size of branches</a:t>
                      </a:r>
                      <a:r>
                        <a:rPr lang="en-US" sz="1600" b="0" kern="1200">
                          <a:solidFill>
                            <a:schemeClr val="tx1"/>
                          </a:solidFill>
                          <a:effectLst/>
                          <a:latin typeface="+mn-lt"/>
                          <a:ea typeface="+mn-ea"/>
                          <a:cs typeface="+mn-cs"/>
                        </a:rPr>
                        <a:t>, not on the growth of the forest</a:t>
                      </a:r>
                    </a:p>
                    <a:p>
                      <a:pPr marL="0" lvl="0" indent="0" algn="ctr">
                        <a:buFont typeface="Arial" panose="020B0604020202020204" pitchFamily="34" charset="0"/>
                        <a:buNone/>
                      </a:pPr>
                      <a:endParaRPr lang="en-US" sz="1600" b="1" kern="1200">
                        <a:solidFill>
                          <a:schemeClr val="tx1"/>
                        </a:solidFill>
                        <a:effectLst/>
                        <a:latin typeface="+mn-lt"/>
                        <a:ea typeface="+mn-ea"/>
                        <a:cs typeface="+mn-cs"/>
                      </a:endParaRPr>
                    </a:p>
                    <a:p>
                      <a:pPr marL="0" lvl="0" indent="0" algn="ctr">
                        <a:buFont typeface="Arial" panose="020B0604020202020204" pitchFamily="34" charset="0"/>
                        <a:buNone/>
                      </a:pPr>
                      <a:r>
                        <a:rPr lang="en-US" sz="1600" b="1" kern="1200">
                          <a:solidFill>
                            <a:schemeClr val="tx1"/>
                          </a:solidFill>
                          <a:effectLst/>
                          <a:latin typeface="+mn-lt"/>
                          <a:ea typeface="+mn-ea"/>
                          <a:cs typeface="+mn-cs"/>
                        </a:rPr>
                        <a:t>Miss opportunities </a:t>
                      </a:r>
                      <a:r>
                        <a:rPr lang="en-US" sz="1600" b="0" kern="1200">
                          <a:solidFill>
                            <a:schemeClr val="tx1"/>
                          </a:solidFill>
                          <a:effectLst/>
                          <a:latin typeface="+mn-lt"/>
                          <a:ea typeface="+mn-ea"/>
                          <a:cs typeface="+mn-cs"/>
                        </a:rPr>
                        <a:t>for program improvement</a:t>
                      </a:r>
                    </a:p>
                  </a:txBody>
                  <a:tcPr anchor="ctr">
                    <a:lnR w="12700" cap="flat" cmpd="sng" algn="ctr">
                      <a:no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3211811146"/>
                  </a:ext>
                </a:extLst>
              </a:tr>
            </a:tbl>
          </a:graphicData>
        </a:graphic>
      </p:graphicFrame>
      <p:sp>
        <p:nvSpPr>
          <p:cNvPr id="3" name="Rectangle 2">
            <a:extLst>
              <a:ext uri="{FF2B5EF4-FFF2-40B4-BE49-F238E27FC236}">
                <a16:creationId xmlns:a16="http://schemas.microsoft.com/office/drawing/2014/main" id="{B7B21B3C-CEAC-B50F-F6C1-81FE63637556}"/>
              </a:ext>
            </a:extLst>
          </p:cNvPr>
          <p:cNvSpPr/>
          <p:nvPr>
            <p:custDataLst>
              <p:tags r:id="rId5"/>
            </p:custDataLst>
          </p:nvPr>
        </p:nvSpPr>
        <p:spPr>
          <a:xfrm>
            <a:off x="4295775" y="1133475"/>
            <a:ext cx="85725" cy="5048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11E4B039-5C37-956F-6D9C-E1D64A67827A}"/>
              </a:ext>
            </a:extLst>
          </p:cNvPr>
          <p:cNvSpPr/>
          <p:nvPr>
            <p:custDataLst>
              <p:tags r:id="rId6"/>
            </p:custDataLst>
          </p:nvPr>
        </p:nvSpPr>
        <p:spPr>
          <a:xfrm>
            <a:off x="7953375" y="1133475"/>
            <a:ext cx="85725" cy="5048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9A9F7C5C-1D6C-3D1A-1B0C-34C616B03BD3}"/>
              </a:ext>
            </a:extLst>
          </p:cNvPr>
          <p:cNvSpPr/>
          <p:nvPr>
            <p:custDataLst>
              <p:tags r:id="rId7"/>
            </p:custDataLst>
          </p:nvPr>
        </p:nvSpPr>
        <p:spPr>
          <a:xfrm>
            <a:off x="9525000" y="0"/>
            <a:ext cx="2667000" cy="1270000"/>
          </a:xfrm>
          <a:prstGeom prst="rect">
            <a:avLst/>
          </a:prstGeom>
          <a:solidFill>
            <a:srgbClr val="FFFF80"/>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normAutofit/>
          </a:bodyPr>
          <a:lstStyle/>
          <a:p>
            <a:r>
              <a:rPr lang="fr-FR" sz="1400" err="1">
                <a:solidFill>
                  <a:schemeClr val="dk1"/>
                </a:solidFill>
              </a:rPr>
              <a:t>Only</a:t>
            </a:r>
            <a:r>
              <a:rPr lang="fr-FR" sz="1400">
                <a:solidFill>
                  <a:schemeClr val="dk1"/>
                </a:solidFill>
              </a:rPr>
              <a:t> if time </a:t>
            </a:r>
            <a:r>
              <a:rPr lang="fr-FR" sz="1400" err="1">
                <a:solidFill>
                  <a:schemeClr val="dk1"/>
                </a:solidFill>
              </a:rPr>
              <a:t>remains</a:t>
            </a:r>
            <a:endParaRPr lang="fr-FR" sz="1400">
              <a:solidFill>
                <a:schemeClr val="dk1"/>
              </a:solidFill>
            </a:endParaRPr>
          </a:p>
        </p:txBody>
      </p:sp>
    </p:spTree>
    <p:extLst>
      <p:ext uri="{BB962C8B-B14F-4D97-AF65-F5344CB8AC3E}">
        <p14:creationId xmlns:p14="http://schemas.microsoft.com/office/powerpoint/2010/main" val="799946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DFEC314-6930-4CE7-AE8F-F1B41F0E28E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25" imgH="426" progId="TCLayout.ActiveDocument.1">
                  <p:embed/>
                </p:oleObj>
              </mc:Choice>
              <mc:Fallback>
                <p:oleObj name="Diapositive think-cell" r:id="rId4" imgW="425" imgH="426" progId="TCLayout.ActiveDocument.1">
                  <p:embed/>
                  <p:pic>
                    <p:nvPicPr>
                      <p:cNvPr id="2" name="Object 1" hidden="1">
                        <a:extLst>
                          <a:ext uri="{FF2B5EF4-FFF2-40B4-BE49-F238E27FC236}">
                            <a16:creationId xmlns:a16="http://schemas.microsoft.com/office/drawing/2014/main" id="{FDFEC314-6930-4CE7-AE8F-F1B41F0E28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11">
            <a:extLst>
              <a:ext uri="{FF2B5EF4-FFF2-40B4-BE49-F238E27FC236}">
                <a16:creationId xmlns:a16="http://schemas.microsoft.com/office/drawing/2014/main" id="{DE9E0A3D-C67A-F2B2-46FD-BB7C68934D32}"/>
              </a:ext>
            </a:extLst>
          </p:cNvPr>
          <p:cNvSpPr txBox="1">
            <a:spLocks/>
          </p:cNvSpPr>
          <p:nvPr/>
        </p:nvSpPr>
        <p:spPr>
          <a:xfrm>
            <a:off x="738665" y="2640013"/>
            <a:ext cx="2808288" cy="830997"/>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fr-CA" sz="4800" b="1">
                <a:solidFill>
                  <a:schemeClr val="bg1"/>
                </a:solidFill>
                <a:latin typeface="Century Gothic" panose="020B0502020202020204" pitchFamily="34" charset="0"/>
                <a:ea typeface="+mn-ea"/>
                <a:cs typeface="+mn-cs"/>
              </a:rPr>
              <a:t>Contact</a:t>
            </a:r>
          </a:p>
        </p:txBody>
      </p:sp>
      <p:cxnSp>
        <p:nvCxnSpPr>
          <p:cNvPr id="13" name="Straight Connector 12">
            <a:extLst>
              <a:ext uri="{FF2B5EF4-FFF2-40B4-BE49-F238E27FC236}">
                <a16:creationId xmlns:a16="http://schemas.microsoft.com/office/drawing/2014/main" id="{9934D80C-7781-B2A1-3399-3A623C1474F4}"/>
              </a:ext>
            </a:extLst>
          </p:cNvPr>
          <p:cNvCxnSpPr>
            <a:cxnSpLocks/>
          </p:cNvCxnSpPr>
          <p:nvPr/>
        </p:nvCxnSpPr>
        <p:spPr>
          <a:xfrm>
            <a:off x="785309" y="3611219"/>
            <a:ext cx="2346997" cy="0"/>
          </a:xfrm>
          <a:prstGeom prst="line">
            <a:avLst/>
          </a:prstGeom>
          <a:ln w="127000" cap="rnd">
            <a:gradFill flip="none" rotWithShape="1">
              <a:gsLst>
                <a:gs pos="0">
                  <a:schemeClr val="accent2">
                    <a:lumMod val="20000"/>
                    <a:lumOff val="80000"/>
                  </a:schemeClr>
                </a:gs>
                <a:gs pos="100000">
                  <a:schemeClr val="accent4"/>
                </a:gs>
              </a:gsLst>
              <a:lin ang="0" scaled="1"/>
              <a:tileRect/>
            </a:gradFill>
          </a:ln>
        </p:spPr>
        <p:style>
          <a:lnRef idx="1">
            <a:schemeClr val="accent4"/>
          </a:lnRef>
          <a:fillRef idx="0">
            <a:schemeClr val="accent4"/>
          </a:fillRef>
          <a:effectRef idx="0">
            <a:schemeClr val="accent4"/>
          </a:effectRef>
          <a:fontRef idx="minor">
            <a:schemeClr val="tx1"/>
          </a:fontRef>
        </p:style>
      </p:cxnSp>
      <p:sp>
        <p:nvSpPr>
          <p:cNvPr id="4" name="TextBox 16">
            <a:extLst>
              <a:ext uri="{FF2B5EF4-FFF2-40B4-BE49-F238E27FC236}">
                <a16:creationId xmlns:a16="http://schemas.microsoft.com/office/drawing/2014/main" id="{E2EBB3D6-F4D8-2184-B29F-B154025D1CFB}"/>
              </a:ext>
            </a:extLst>
          </p:cNvPr>
          <p:cNvSpPr txBox="1"/>
          <p:nvPr/>
        </p:nvSpPr>
        <p:spPr>
          <a:xfrm>
            <a:off x="5933955" y="2616287"/>
            <a:ext cx="2797970" cy="1138773"/>
          </a:xfrm>
          <a:prstGeom prst="rect">
            <a:avLst/>
          </a:prstGeom>
          <a:noFill/>
        </p:spPr>
        <p:txBody>
          <a:bodyPr wrap="square" lIns="0" rtlCol="0" anchor="ctr">
            <a:spAutoFit/>
          </a:bodyPr>
          <a:lstStyle/>
          <a:p>
            <a:r>
              <a:rPr lang="en-CA" sz="2000" b="1">
                <a:solidFill>
                  <a:schemeClr val="bg1"/>
                </a:solidFill>
              </a:rPr>
              <a:t>Lorenzo Daieff</a:t>
            </a:r>
          </a:p>
          <a:p>
            <a:r>
              <a:rPr lang="en-CA" sz="1600">
                <a:solidFill>
                  <a:schemeClr val="bg1"/>
                </a:solidFill>
              </a:rPr>
              <a:t>Senior Consultant</a:t>
            </a:r>
          </a:p>
          <a:p>
            <a:r>
              <a:rPr lang="en-CA" sz="1600">
                <a:solidFill>
                  <a:schemeClr val="accent4"/>
                </a:solidFill>
              </a:rPr>
              <a:t>Lorenzo.daieff@dunsky.com</a:t>
            </a:r>
          </a:p>
          <a:p>
            <a:r>
              <a:rPr lang="en-CA" sz="1600">
                <a:solidFill>
                  <a:schemeClr val="bg1"/>
                </a:solidFill>
              </a:rPr>
              <a:t>Tel: 514-504-9030 ext. 4254</a:t>
            </a:r>
          </a:p>
        </p:txBody>
      </p:sp>
      <p:sp>
        <p:nvSpPr>
          <p:cNvPr id="9" name="Oval 104">
            <a:extLst>
              <a:ext uri="{FF2B5EF4-FFF2-40B4-BE49-F238E27FC236}">
                <a16:creationId xmlns:a16="http://schemas.microsoft.com/office/drawing/2014/main" id="{4D522629-DD24-AB12-1C49-5C4A46DE5ECC}"/>
              </a:ext>
            </a:extLst>
          </p:cNvPr>
          <p:cNvSpPr>
            <a:spLocks noChangeAspect="1"/>
          </p:cNvSpPr>
          <p:nvPr/>
        </p:nvSpPr>
        <p:spPr>
          <a:xfrm>
            <a:off x="3913792" y="2285673"/>
            <a:ext cx="1799999" cy="1799999"/>
          </a:xfrm>
          <a:prstGeom prst="ellipse">
            <a:avLst/>
          </a:prstGeom>
          <a:blipFill>
            <a:blip r:embed="rId6">
              <a:extLst>
                <a:ext uri="{28A0092B-C50C-407E-A947-70E740481C1C}">
                  <a14:useLocalDpi xmlns:a14="http://schemas.microsoft.com/office/drawing/2010/main" val="0"/>
                </a:ext>
              </a:extLst>
            </a:blip>
            <a:srcRect/>
            <a:stretch>
              <a:fillRect l="-2558" t="-4365" r="-2558" b="-2703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90638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C8C6A-D109-E149-16FD-A41E3BF5C33E}"/>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5E05835-E4C6-52D9-46D0-4CDC5611E070}"/>
              </a:ext>
            </a:extLst>
          </p:cNvPr>
          <p:cNvSpPr>
            <a:spLocks noGrp="1"/>
          </p:cNvSpPr>
          <p:nvPr>
            <p:ph sz="quarter" idx="10"/>
            <p:custDataLst>
              <p:tags r:id="rId1"/>
            </p:custDataLst>
          </p:nvPr>
        </p:nvSpPr>
        <p:spPr>
          <a:xfrm>
            <a:off x="3036094" y="2709250"/>
            <a:ext cx="6119813" cy="1439500"/>
          </a:xfrm>
        </p:spPr>
        <p:txBody>
          <a:bodyPr/>
          <a:lstStyle/>
          <a:p>
            <a:pPr algn="ctr"/>
            <a:r>
              <a:rPr lang="fr-FR"/>
              <a:t>Annexes</a:t>
            </a:r>
          </a:p>
        </p:txBody>
      </p:sp>
    </p:spTree>
    <p:extLst>
      <p:ext uri="{BB962C8B-B14F-4D97-AF65-F5344CB8AC3E}">
        <p14:creationId xmlns:p14="http://schemas.microsoft.com/office/powerpoint/2010/main" val="3489430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DCF5C48-6DAD-DA8E-E690-1401F6D78C2B}"/>
              </a:ext>
            </a:extLst>
          </p:cNvPr>
          <p:cNvGraphicFramePr>
            <a:graphicFrameLocks noChangeAspect="1"/>
          </p:cNvGraphicFramePr>
          <p:nvPr>
            <p:custDataLst>
              <p:tags r:id="rId1"/>
            </p:custDataLst>
            <p:extLst>
              <p:ext uri="{D42A27DB-BD31-4B8C-83A1-F6EECF244321}">
                <p14:modId xmlns:p14="http://schemas.microsoft.com/office/powerpoint/2010/main" val="4064912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53" imgH="353" progId="TCLayout.ActiveDocument.1">
                  <p:embed/>
                </p:oleObj>
              </mc:Choice>
              <mc:Fallback>
                <p:oleObj name="Diapositive think-cell" r:id="rId4" imgW="353" imgH="353" progId="TCLayout.ActiveDocument.1">
                  <p:embed/>
                  <p:pic>
                    <p:nvPicPr>
                      <p:cNvPr id="8" name="think-cell data - do not delete" hidden="1">
                        <a:extLst>
                          <a:ext uri="{FF2B5EF4-FFF2-40B4-BE49-F238E27FC236}">
                            <a16:creationId xmlns:a16="http://schemas.microsoft.com/office/drawing/2014/main" id="{CDCF5C48-6DAD-DA8E-E690-1401F6D78C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358D6177-A404-5315-A3A0-14EB9BEFE40C}"/>
              </a:ext>
            </a:extLst>
          </p:cNvPr>
          <p:cNvSpPr>
            <a:spLocks noGrp="1"/>
          </p:cNvSpPr>
          <p:nvPr>
            <p:ph type="title"/>
          </p:nvPr>
        </p:nvSpPr>
        <p:spPr/>
        <p:txBody>
          <a:bodyPr vert="horz">
            <a:noAutofit/>
          </a:bodyPr>
          <a:lstStyle/>
          <a:p>
            <a:r>
              <a:rPr lang="en-US" sz="2000"/>
              <a:t>M&amp;V 2.0 are analysis methods that make it possible to attribute savings to certain interventions in real time.</a:t>
            </a:r>
            <a:endParaRPr lang="fr-CA" sz="2000"/>
          </a:p>
        </p:txBody>
      </p:sp>
      <p:sp>
        <p:nvSpPr>
          <p:cNvPr id="3" name="Espace réservé du texte 2">
            <a:extLst>
              <a:ext uri="{FF2B5EF4-FFF2-40B4-BE49-F238E27FC236}">
                <a16:creationId xmlns:a16="http://schemas.microsoft.com/office/drawing/2014/main" id="{535EB1EE-CA52-CF5A-C9A0-0FCC01C8F3F8}"/>
              </a:ext>
            </a:extLst>
          </p:cNvPr>
          <p:cNvSpPr>
            <a:spLocks noGrp="1"/>
          </p:cNvSpPr>
          <p:nvPr>
            <p:ph type="body" idx="10"/>
          </p:nvPr>
        </p:nvSpPr>
        <p:spPr/>
        <p:txBody>
          <a:bodyPr/>
          <a:lstStyle/>
          <a:p>
            <a:r>
              <a:rPr lang="en-US"/>
              <a:t>What is M&amp;V 2.0?</a:t>
            </a:r>
          </a:p>
        </p:txBody>
      </p:sp>
      <p:sp>
        <p:nvSpPr>
          <p:cNvPr id="4" name="Espace réservé du contenu 3">
            <a:extLst>
              <a:ext uri="{FF2B5EF4-FFF2-40B4-BE49-F238E27FC236}">
                <a16:creationId xmlns:a16="http://schemas.microsoft.com/office/drawing/2014/main" id="{265234D9-7F80-0C67-FEC8-1909B3E58434}"/>
              </a:ext>
            </a:extLst>
          </p:cNvPr>
          <p:cNvSpPr>
            <a:spLocks noGrp="1"/>
          </p:cNvSpPr>
          <p:nvPr>
            <p:ph idx="17"/>
          </p:nvPr>
        </p:nvSpPr>
        <p:spPr>
          <a:xfrm>
            <a:off x="698125" y="1270146"/>
            <a:ext cx="5545918" cy="5035763"/>
          </a:xfrm>
        </p:spPr>
        <p:txBody>
          <a:bodyPr vert="horz" lIns="0" tIns="72000" rIns="0" bIns="72000" rtlCol="0" anchor="t">
            <a:noAutofit/>
          </a:bodyPr>
          <a:lstStyle/>
          <a:p>
            <a:r>
              <a:rPr lang="fr-CA" sz="1800">
                <a:effectLst/>
                <a:latin typeface="Avenir Next LT Pro"/>
                <a:ea typeface="Avenir Next LT Pro" panose="020B0504020202020204" pitchFamily="34" charset="0"/>
                <a:cs typeface="Times New Roman (Body CS)"/>
              </a:rPr>
              <a:t>« </a:t>
            </a:r>
            <a:r>
              <a:rPr lang="en-US" sz="1800"/>
              <a:t>M&amp;V 2.0 refers to the increasing granularity of available energy consumption data, and the enabling of automated M&amp;V methods that continuously analyze the data and provide early, accurate and valuable insights to various stakeholders about energy savings estimates</a:t>
            </a:r>
            <a:r>
              <a:rPr lang="fr-CA" sz="1800">
                <a:latin typeface="Avenir Next LT Pro"/>
              </a:rPr>
              <a:t>. »</a:t>
            </a:r>
            <a:endParaRPr lang="fr-CA" sz="1800">
              <a:effectLst/>
              <a:latin typeface="Avenir Next LT Pro" panose="020B0504020202020204" pitchFamily="34" charset="0"/>
              <a:ea typeface="Avenir Next LT Pro" panose="020B0504020202020204" pitchFamily="34" charset="0"/>
              <a:cs typeface="Times New Roman (Body CS)"/>
            </a:endParaRPr>
          </a:p>
          <a:p>
            <a:pPr>
              <a:spcBef>
                <a:spcPts val="600"/>
              </a:spcBef>
            </a:pPr>
            <a:r>
              <a:rPr lang="en-CA" sz="1400" b="0">
                <a:effectLst/>
                <a:latin typeface="Avenir Next LT Pro" panose="020B0504020202020204" pitchFamily="34" charset="0"/>
                <a:ea typeface="Avenir Next LT Pro" panose="020B0504020202020204" pitchFamily="34" charset="0"/>
                <a:cs typeface="Times New Roman (Body CS)"/>
              </a:rPr>
              <a:t>	Lawrence Berkeley National Laboratory (2017)</a:t>
            </a:r>
            <a:r>
              <a:rPr lang="en-CA" sz="1400" b="0">
                <a:latin typeface="Avenir Next LT Pro" panose="020B0504020202020204" pitchFamily="34" charset="0"/>
                <a:ea typeface="Avenir Next LT Pro" panose="020B0504020202020204" pitchFamily="34" charset="0"/>
                <a:cs typeface="Times New Roman (Body CS)"/>
              </a:rPr>
              <a:t>.</a:t>
            </a:r>
            <a:endParaRPr lang="fr-CA" sz="1400" b="0"/>
          </a:p>
        </p:txBody>
      </p:sp>
      <p:graphicFrame>
        <p:nvGraphicFramePr>
          <p:cNvPr id="6" name="Espace réservé du contenu 5">
            <a:extLst>
              <a:ext uri="{FF2B5EF4-FFF2-40B4-BE49-F238E27FC236}">
                <a16:creationId xmlns:a16="http://schemas.microsoft.com/office/drawing/2014/main" id="{AF684EA9-FEF0-D13D-25C3-6FD59C0A84E7}"/>
              </a:ext>
            </a:extLst>
          </p:cNvPr>
          <p:cNvGraphicFramePr>
            <a:graphicFrameLocks noGrp="1"/>
          </p:cNvGraphicFramePr>
          <p:nvPr>
            <p:ph idx="18"/>
          </p:nvPr>
        </p:nvGraphicFramePr>
        <p:xfrm>
          <a:off x="6103938" y="1270000"/>
          <a:ext cx="5175250" cy="50355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29297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AC05E4C-4A59-48F3-A43E-E16ED239E22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25" imgH="426" progId="TCLayout.ActiveDocument.1">
                  <p:embed/>
                </p:oleObj>
              </mc:Choice>
              <mc:Fallback>
                <p:oleObj name="Diapositive think-cell" r:id="rId4" imgW="425" imgH="426" progId="TCLayout.ActiveDocument.1">
                  <p:embed/>
                  <p:pic>
                    <p:nvPicPr>
                      <p:cNvPr id="8" name="Object 7" hidden="1">
                        <a:extLst>
                          <a:ext uri="{FF2B5EF4-FFF2-40B4-BE49-F238E27FC236}">
                            <a16:creationId xmlns:a16="http://schemas.microsoft.com/office/drawing/2014/main" id="{2AC05E4C-4A59-48F3-A43E-E16ED239E22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Title 19">
            <a:extLst>
              <a:ext uri="{FF2B5EF4-FFF2-40B4-BE49-F238E27FC236}">
                <a16:creationId xmlns:a16="http://schemas.microsoft.com/office/drawing/2014/main" id="{5358E62C-9C4F-4B89-8B62-73C1BDAD0550}"/>
              </a:ext>
            </a:extLst>
          </p:cNvPr>
          <p:cNvSpPr>
            <a:spLocks noGrp="1"/>
          </p:cNvSpPr>
          <p:nvPr>
            <p:ph type="title" idx="4294967295"/>
          </p:nvPr>
        </p:nvSpPr>
        <p:spPr>
          <a:xfrm>
            <a:off x="0" y="-1325563"/>
            <a:ext cx="10515600" cy="1325563"/>
          </a:xfrm>
          <a:prstGeom prst="rect">
            <a:avLst/>
          </a:prstGeom>
        </p:spPr>
        <p:txBody>
          <a:bodyPr vert="horz" anchor="b"/>
          <a:lstStyle/>
          <a:p>
            <a:r>
              <a:rPr lang="en-CA" noProof="0"/>
              <a:t>Dunsky Overview</a:t>
            </a:r>
          </a:p>
        </p:txBody>
      </p:sp>
      <p:sp>
        <p:nvSpPr>
          <p:cNvPr id="47" name="Rectangle: Rounded Corners 46">
            <a:extLst>
              <a:ext uri="{FF2B5EF4-FFF2-40B4-BE49-F238E27FC236}">
                <a16:creationId xmlns:a16="http://schemas.microsoft.com/office/drawing/2014/main" id="{43B306B5-BD9C-288F-5242-F6E24CCAEE0B}"/>
              </a:ext>
            </a:extLst>
          </p:cNvPr>
          <p:cNvSpPr/>
          <p:nvPr/>
        </p:nvSpPr>
        <p:spPr>
          <a:xfrm>
            <a:off x="6831936" y="571401"/>
            <a:ext cx="4954858" cy="1498416"/>
          </a:xfrm>
          <a:prstGeom prst="roundRect">
            <a:avLst>
              <a:gd name="adj" fmla="val 24533"/>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a:p>
        </p:txBody>
      </p:sp>
      <p:sp>
        <p:nvSpPr>
          <p:cNvPr id="58" name="Rectangle 57">
            <a:extLst>
              <a:ext uri="{FF2B5EF4-FFF2-40B4-BE49-F238E27FC236}">
                <a16:creationId xmlns:a16="http://schemas.microsoft.com/office/drawing/2014/main" id="{8CFA8192-B07F-A584-B925-75F679B25A15}"/>
              </a:ext>
            </a:extLst>
          </p:cNvPr>
          <p:cNvSpPr/>
          <p:nvPr/>
        </p:nvSpPr>
        <p:spPr>
          <a:xfrm>
            <a:off x="0" y="3316054"/>
            <a:ext cx="12191999" cy="3541946"/>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a:p>
        </p:txBody>
      </p:sp>
      <p:cxnSp>
        <p:nvCxnSpPr>
          <p:cNvPr id="80" name="Straight Connector 79">
            <a:extLst>
              <a:ext uri="{FF2B5EF4-FFF2-40B4-BE49-F238E27FC236}">
                <a16:creationId xmlns:a16="http://schemas.microsoft.com/office/drawing/2014/main" id="{43BEBC12-1674-F10F-952C-3EF5CB66B42C}"/>
              </a:ext>
            </a:extLst>
          </p:cNvPr>
          <p:cNvCxnSpPr>
            <a:cxnSpLocks/>
          </p:cNvCxnSpPr>
          <p:nvPr/>
        </p:nvCxnSpPr>
        <p:spPr>
          <a:xfrm>
            <a:off x="3739151" y="573883"/>
            <a:ext cx="0" cy="1498416"/>
          </a:xfrm>
          <a:prstGeom prst="line">
            <a:avLst/>
          </a:prstGeom>
          <a:ln w="12700"/>
        </p:spPr>
        <p:style>
          <a:lnRef idx="1">
            <a:schemeClr val="accent4"/>
          </a:lnRef>
          <a:fillRef idx="0">
            <a:schemeClr val="accent4"/>
          </a:fillRef>
          <a:effectRef idx="0">
            <a:schemeClr val="accent4"/>
          </a:effectRef>
          <a:fontRef idx="minor">
            <a:schemeClr val="tx1"/>
          </a:fontRef>
        </p:style>
      </p:cxnSp>
      <p:cxnSp>
        <p:nvCxnSpPr>
          <p:cNvPr id="81" name="Straight Connector 80">
            <a:extLst>
              <a:ext uri="{FF2B5EF4-FFF2-40B4-BE49-F238E27FC236}">
                <a16:creationId xmlns:a16="http://schemas.microsoft.com/office/drawing/2014/main" id="{7F4E0B48-8A1D-23D3-C856-2DF282D9B78C}"/>
              </a:ext>
            </a:extLst>
          </p:cNvPr>
          <p:cNvCxnSpPr>
            <a:cxnSpLocks/>
          </p:cNvCxnSpPr>
          <p:nvPr/>
        </p:nvCxnSpPr>
        <p:spPr>
          <a:xfrm>
            <a:off x="6677059" y="573883"/>
            <a:ext cx="0" cy="1498416"/>
          </a:xfrm>
          <a:prstGeom prst="line">
            <a:avLst/>
          </a:prstGeom>
          <a:ln w="12700"/>
        </p:spPr>
        <p:style>
          <a:lnRef idx="1">
            <a:schemeClr val="accent4"/>
          </a:lnRef>
          <a:fillRef idx="0">
            <a:schemeClr val="accent4"/>
          </a:fillRef>
          <a:effectRef idx="0">
            <a:schemeClr val="accent4"/>
          </a:effectRef>
          <a:fontRef idx="minor">
            <a:schemeClr val="tx1"/>
          </a:fontRef>
        </p:style>
      </p:cxnSp>
      <p:pic>
        <p:nvPicPr>
          <p:cNvPr id="82" name="Graphic 81">
            <a:extLst>
              <a:ext uri="{FF2B5EF4-FFF2-40B4-BE49-F238E27FC236}">
                <a16:creationId xmlns:a16="http://schemas.microsoft.com/office/drawing/2014/main" id="{D0F26377-31B8-08E3-154B-20F4052AFA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42771" y="681201"/>
            <a:ext cx="936000" cy="936000"/>
          </a:xfrm>
          <a:prstGeom prst="rect">
            <a:avLst/>
          </a:prstGeom>
        </p:spPr>
      </p:pic>
      <p:pic>
        <p:nvPicPr>
          <p:cNvPr id="83" name="Graphic 82">
            <a:extLst>
              <a:ext uri="{FF2B5EF4-FFF2-40B4-BE49-F238E27FC236}">
                <a16:creationId xmlns:a16="http://schemas.microsoft.com/office/drawing/2014/main" id="{B584067B-1E55-CEF6-6DB1-83E571A24D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21189" y="681201"/>
            <a:ext cx="936000" cy="936000"/>
          </a:xfrm>
          <a:prstGeom prst="rect">
            <a:avLst/>
          </a:prstGeom>
        </p:spPr>
      </p:pic>
      <p:pic>
        <p:nvPicPr>
          <p:cNvPr id="84" name="Graphic 83">
            <a:extLst>
              <a:ext uri="{FF2B5EF4-FFF2-40B4-BE49-F238E27FC236}">
                <a16:creationId xmlns:a16="http://schemas.microsoft.com/office/drawing/2014/main" id="{8CFD2808-D205-27AC-884C-00955885846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73275" y="681201"/>
            <a:ext cx="936000" cy="936000"/>
          </a:xfrm>
          <a:prstGeom prst="rect">
            <a:avLst/>
          </a:prstGeom>
        </p:spPr>
      </p:pic>
      <p:pic>
        <p:nvPicPr>
          <p:cNvPr id="85" name="Graphic 84">
            <a:extLst>
              <a:ext uri="{FF2B5EF4-FFF2-40B4-BE49-F238E27FC236}">
                <a16:creationId xmlns:a16="http://schemas.microsoft.com/office/drawing/2014/main" id="{C2BBC287-4090-8916-9204-892C18B924C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109884" y="681201"/>
            <a:ext cx="936000" cy="936000"/>
          </a:xfrm>
          <a:prstGeom prst="rect">
            <a:avLst/>
          </a:prstGeom>
        </p:spPr>
      </p:pic>
      <p:cxnSp>
        <p:nvCxnSpPr>
          <p:cNvPr id="86" name="Straight Connector 85">
            <a:extLst>
              <a:ext uri="{FF2B5EF4-FFF2-40B4-BE49-F238E27FC236}">
                <a16:creationId xmlns:a16="http://schemas.microsoft.com/office/drawing/2014/main" id="{539B94CE-1FC9-5496-FBE9-B994B9E72CAF}"/>
              </a:ext>
            </a:extLst>
          </p:cNvPr>
          <p:cNvCxnSpPr>
            <a:cxnSpLocks/>
          </p:cNvCxnSpPr>
          <p:nvPr/>
        </p:nvCxnSpPr>
        <p:spPr>
          <a:xfrm>
            <a:off x="8045884" y="1149201"/>
            <a:ext cx="22739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0C611B2-68E0-1D13-2BB0-555611452A80}"/>
              </a:ext>
            </a:extLst>
          </p:cNvPr>
          <p:cNvCxnSpPr>
            <a:cxnSpLocks/>
          </p:cNvCxnSpPr>
          <p:nvPr/>
        </p:nvCxnSpPr>
        <p:spPr>
          <a:xfrm>
            <a:off x="9209275" y="1149201"/>
            <a:ext cx="21191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699395D-1CC4-3040-123F-E43CB90C80D6}"/>
              </a:ext>
            </a:extLst>
          </p:cNvPr>
          <p:cNvCxnSpPr>
            <a:cxnSpLocks/>
          </p:cNvCxnSpPr>
          <p:nvPr/>
        </p:nvCxnSpPr>
        <p:spPr>
          <a:xfrm>
            <a:off x="10357189" y="1149201"/>
            <a:ext cx="18558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Rectangle: Rounded Corners 91">
            <a:extLst>
              <a:ext uri="{FF2B5EF4-FFF2-40B4-BE49-F238E27FC236}">
                <a16:creationId xmlns:a16="http://schemas.microsoft.com/office/drawing/2014/main" id="{B7EF551E-66AB-C936-F2D4-DFE3F4659379}"/>
              </a:ext>
            </a:extLst>
          </p:cNvPr>
          <p:cNvSpPr/>
          <p:nvPr/>
        </p:nvSpPr>
        <p:spPr>
          <a:xfrm>
            <a:off x="-926228" y="1717722"/>
            <a:ext cx="4477157" cy="354577"/>
          </a:xfrm>
          <a:prstGeom prst="roundRect">
            <a:avLst>
              <a:gd name="adj" fmla="val 50000"/>
            </a:avLst>
          </a:prstGeom>
          <a:gradFill>
            <a:gsLst>
              <a:gs pos="0">
                <a:schemeClr val="accent1">
                  <a:alpha val="0"/>
                </a:schemeClr>
              </a:gs>
              <a:gs pos="83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180000" rIns="180000" bIns="180000" rtlCol="0" anchor="ctr"/>
          <a:lstStyle/>
          <a:p>
            <a:pPr algn="ctr"/>
            <a:endParaRPr lang="en-CA" sz="1000" b="1" cap="all" spc="0" noProof="0">
              <a:solidFill>
                <a:schemeClr val="accent1"/>
              </a:solidFill>
              <a:latin typeface="Century Gothic" panose="020B0502020202020204" pitchFamily="34" charset="0"/>
            </a:endParaRPr>
          </a:p>
        </p:txBody>
      </p:sp>
      <p:pic>
        <p:nvPicPr>
          <p:cNvPr id="96" name="Graphic 95">
            <a:extLst>
              <a:ext uri="{FF2B5EF4-FFF2-40B4-BE49-F238E27FC236}">
                <a16:creationId xmlns:a16="http://schemas.microsoft.com/office/drawing/2014/main" id="{416BECC3-BF5E-4D08-3CBC-9279C8485F2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81923" y="697509"/>
            <a:ext cx="2906481" cy="776195"/>
          </a:xfrm>
          <a:prstGeom prst="rect">
            <a:avLst/>
          </a:prstGeom>
        </p:spPr>
      </p:pic>
      <p:sp>
        <p:nvSpPr>
          <p:cNvPr id="97" name="Rectangle: Rounded Corners 96">
            <a:extLst>
              <a:ext uri="{FF2B5EF4-FFF2-40B4-BE49-F238E27FC236}">
                <a16:creationId xmlns:a16="http://schemas.microsoft.com/office/drawing/2014/main" id="{3B3A46FE-EE6B-6109-A203-95B1B7759B30}"/>
              </a:ext>
            </a:extLst>
          </p:cNvPr>
          <p:cNvSpPr/>
          <p:nvPr/>
        </p:nvSpPr>
        <p:spPr>
          <a:xfrm>
            <a:off x="-926228" y="1649580"/>
            <a:ext cx="4476217" cy="373794"/>
          </a:xfrm>
          <a:prstGeom prst="roundRect">
            <a:avLst>
              <a:gd name="adj" fmla="val 50000"/>
            </a:avLst>
          </a:prstGeom>
          <a:gradFill flip="none" rotWithShape="1">
            <a:gsLst>
              <a:gs pos="0">
                <a:schemeClr val="accent1">
                  <a:alpha val="0"/>
                </a:schemeClr>
              </a:gs>
              <a:gs pos="32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8000" tIns="180000" rIns="180000" bIns="180000" rtlCol="0" anchor="ctr"/>
          <a:lstStyle/>
          <a:p>
            <a:pPr algn="ctr"/>
            <a:r>
              <a:rPr lang="en-CA" sz="900" i="1" cap="all" spc="30" noProof="0">
                <a:solidFill>
                  <a:schemeClr val="accent1"/>
                </a:solidFill>
                <a:latin typeface="Avenir Next LT Pro Demi" panose="020B0704020202020204" pitchFamily="34" charset="0"/>
              </a:rPr>
              <a:t>Accelerating the Clean Energy Transition</a:t>
            </a:r>
          </a:p>
        </p:txBody>
      </p:sp>
      <p:sp>
        <p:nvSpPr>
          <p:cNvPr id="98" name="Rectangle 97">
            <a:extLst>
              <a:ext uri="{FF2B5EF4-FFF2-40B4-BE49-F238E27FC236}">
                <a16:creationId xmlns:a16="http://schemas.microsoft.com/office/drawing/2014/main" id="{B42F5A87-7269-28A1-E33A-275BFE3B16BB}"/>
              </a:ext>
            </a:extLst>
          </p:cNvPr>
          <p:cNvSpPr/>
          <p:nvPr/>
        </p:nvSpPr>
        <p:spPr>
          <a:xfrm>
            <a:off x="7145762" y="1738870"/>
            <a:ext cx="864244" cy="203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900" spc="150" noProof="0">
                <a:solidFill>
                  <a:schemeClr val="accent1"/>
                </a:solidFill>
                <a:latin typeface="Avenir Next LT Pro Demi" panose="020B0704020202020204" pitchFamily="34" charset="0"/>
              </a:rPr>
              <a:t>BUILDINGS</a:t>
            </a:r>
          </a:p>
        </p:txBody>
      </p:sp>
      <p:sp>
        <p:nvSpPr>
          <p:cNvPr id="99" name="Rectangle 98">
            <a:extLst>
              <a:ext uri="{FF2B5EF4-FFF2-40B4-BE49-F238E27FC236}">
                <a16:creationId xmlns:a16="http://schemas.microsoft.com/office/drawing/2014/main" id="{40D95F67-4940-04C0-E157-AD7CD569A804}"/>
              </a:ext>
            </a:extLst>
          </p:cNvPr>
          <p:cNvSpPr/>
          <p:nvPr/>
        </p:nvSpPr>
        <p:spPr>
          <a:xfrm>
            <a:off x="8309153" y="1737928"/>
            <a:ext cx="864244" cy="203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900" spc="150" noProof="0">
                <a:solidFill>
                  <a:schemeClr val="accent1"/>
                </a:solidFill>
                <a:latin typeface="Avenir Next LT Pro Demi" panose="020B0704020202020204" pitchFamily="34" charset="0"/>
              </a:rPr>
              <a:t>MOBILITY</a:t>
            </a:r>
          </a:p>
        </p:txBody>
      </p:sp>
      <p:sp>
        <p:nvSpPr>
          <p:cNvPr id="100" name="Rectangle 99">
            <a:extLst>
              <a:ext uri="{FF2B5EF4-FFF2-40B4-BE49-F238E27FC236}">
                <a16:creationId xmlns:a16="http://schemas.microsoft.com/office/drawing/2014/main" id="{46E5C4E5-CF3A-29D5-8442-45712BBEED72}"/>
              </a:ext>
            </a:extLst>
          </p:cNvPr>
          <p:cNvSpPr/>
          <p:nvPr/>
        </p:nvSpPr>
        <p:spPr>
          <a:xfrm>
            <a:off x="9457067" y="1738227"/>
            <a:ext cx="864244" cy="203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900" spc="150" noProof="0">
                <a:solidFill>
                  <a:schemeClr val="accent1"/>
                </a:solidFill>
                <a:latin typeface="Avenir Next LT Pro Demi" panose="020B0704020202020204" pitchFamily="34" charset="0"/>
              </a:rPr>
              <a:t>INDUSTRY</a:t>
            </a:r>
          </a:p>
        </p:txBody>
      </p:sp>
      <p:sp>
        <p:nvSpPr>
          <p:cNvPr id="101" name="Rectangle 100">
            <a:extLst>
              <a:ext uri="{FF2B5EF4-FFF2-40B4-BE49-F238E27FC236}">
                <a16:creationId xmlns:a16="http://schemas.microsoft.com/office/drawing/2014/main" id="{D7298E37-50F5-5B06-B17E-D1CDD6651880}"/>
              </a:ext>
            </a:extLst>
          </p:cNvPr>
          <p:cNvSpPr/>
          <p:nvPr/>
        </p:nvSpPr>
        <p:spPr>
          <a:xfrm>
            <a:off x="10580717" y="1738227"/>
            <a:ext cx="864244" cy="203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900" spc="150" noProof="0">
                <a:solidFill>
                  <a:schemeClr val="accent1"/>
                </a:solidFill>
                <a:latin typeface="Avenir Next LT Pro Demi" panose="020B0704020202020204" pitchFamily="34" charset="0"/>
              </a:rPr>
              <a:t>ENERGY</a:t>
            </a:r>
          </a:p>
        </p:txBody>
      </p:sp>
      <p:grpSp>
        <p:nvGrpSpPr>
          <p:cNvPr id="102" name="Group 101">
            <a:extLst>
              <a:ext uri="{FF2B5EF4-FFF2-40B4-BE49-F238E27FC236}">
                <a16:creationId xmlns:a16="http://schemas.microsoft.com/office/drawing/2014/main" id="{4C757C72-6632-86D0-5963-3F325D7D5998}"/>
              </a:ext>
            </a:extLst>
          </p:cNvPr>
          <p:cNvGrpSpPr/>
          <p:nvPr/>
        </p:nvGrpSpPr>
        <p:grpSpPr>
          <a:xfrm>
            <a:off x="3883356" y="571401"/>
            <a:ext cx="2642877" cy="1498416"/>
            <a:chOff x="3883356" y="571401"/>
            <a:chExt cx="2642877" cy="1498416"/>
          </a:xfrm>
        </p:grpSpPr>
        <p:sp>
          <p:nvSpPr>
            <p:cNvPr id="103" name="Rectangle: Rounded Corners 102">
              <a:extLst>
                <a:ext uri="{FF2B5EF4-FFF2-40B4-BE49-F238E27FC236}">
                  <a16:creationId xmlns:a16="http://schemas.microsoft.com/office/drawing/2014/main" id="{C75AD0CA-D6F9-092D-CF00-B24AB925F30B}"/>
                </a:ext>
              </a:extLst>
            </p:cNvPr>
            <p:cNvSpPr/>
            <p:nvPr/>
          </p:nvSpPr>
          <p:spPr>
            <a:xfrm>
              <a:off x="3883356" y="571401"/>
              <a:ext cx="2642877" cy="1498416"/>
            </a:xfrm>
            <a:prstGeom prst="roundRect">
              <a:avLst>
                <a:gd name="adj" fmla="val 24533"/>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a:p>
          </p:txBody>
        </p:sp>
        <p:sp>
          <p:nvSpPr>
            <p:cNvPr id="104" name="Rectangle 103">
              <a:extLst>
                <a:ext uri="{FF2B5EF4-FFF2-40B4-BE49-F238E27FC236}">
                  <a16:creationId xmlns:a16="http://schemas.microsoft.com/office/drawing/2014/main" id="{BA86A87B-564D-0BEE-4898-23E8B3B043F2}"/>
                </a:ext>
              </a:extLst>
            </p:cNvPr>
            <p:cNvSpPr/>
            <p:nvPr/>
          </p:nvSpPr>
          <p:spPr>
            <a:xfrm>
              <a:off x="4322794" y="1723391"/>
              <a:ext cx="1764000" cy="2151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noAutofit/>
            </a:bodyPr>
            <a:lstStyle/>
            <a:p>
              <a:pPr algn="ctr"/>
              <a:r>
                <a:rPr lang="en-CA" sz="900" b="1" spc="150" noProof="0">
                  <a:solidFill>
                    <a:schemeClr val="accent1"/>
                  </a:solidFill>
                  <a:latin typeface="Avenir Next LT Pro" panose="020B0504020202020204" pitchFamily="34" charset="0"/>
                </a:rPr>
                <a:t>ANALYSIS</a:t>
              </a:r>
              <a:r>
                <a:rPr lang="en-CA" sz="900" b="1" noProof="0">
                  <a:solidFill>
                    <a:schemeClr val="accent1"/>
                  </a:solidFill>
                  <a:latin typeface="Avenir Next LT Pro" panose="020B0504020202020204" pitchFamily="34" charset="0"/>
                </a:rPr>
                <a:t> </a:t>
              </a:r>
              <a:r>
                <a:rPr lang="en-CA" sz="1050" noProof="0">
                  <a:solidFill>
                    <a:schemeClr val="accent1"/>
                  </a:solidFill>
                  <a:latin typeface="Avenir Next LT Pro Demi" panose="020B0704020202020204" pitchFamily="34" charset="0"/>
                </a:rPr>
                <a:t>+</a:t>
              </a:r>
              <a:r>
                <a:rPr lang="en-CA" sz="900" b="1" noProof="0">
                  <a:solidFill>
                    <a:schemeClr val="accent1"/>
                  </a:solidFill>
                  <a:latin typeface="Avenir Next LT Pro" panose="020B0504020202020204" pitchFamily="34" charset="0"/>
                </a:rPr>
                <a:t>  </a:t>
              </a:r>
              <a:r>
                <a:rPr lang="en-CA" sz="900" b="1" spc="150" noProof="0">
                  <a:solidFill>
                    <a:schemeClr val="accent1"/>
                  </a:solidFill>
                  <a:latin typeface="Avenir Next LT Pro" panose="020B0504020202020204" pitchFamily="34" charset="0"/>
                </a:rPr>
                <a:t>STRATEGY</a:t>
              </a:r>
            </a:p>
          </p:txBody>
        </p:sp>
        <p:grpSp>
          <p:nvGrpSpPr>
            <p:cNvPr id="105" name="Group 104">
              <a:extLst>
                <a:ext uri="{FF2B5EF4-FFF2-40B4-BE49-F238E27FC236}">
                  <a16:creationId xmlns:a16="http://schemas.microsoft.com/office/drawing/2014/main" id="{CF7460CD-DF66-E71B-93A6-FF3EB0BFE551}"/>
                </a:ext>
              </a:extLst>
            </p:cNvPr>
            <p:cNvGrpSpPr/>
            <p:nvPr/>
          </p:nvGrpSpPr>
          <p:grpSpPr>
            <a:xfrm>
              <a:off x="4365681" y="681201"/>
              <a:ext cx="1660820" cy="927339"/>
              <a:chOff x="4365681" y="681201"/>
              <a:chExt cx="1660820" cy="927339"/>
            </a:xfrm>
          </p:grpSpPr>
          <p:grpSp>
            <p:nvGrpSpPr>
              <p:cNvPr id="106" name="Graphic 21">
                <a:extLst>
                  <a:ext uri="{FF2B5EF4-FFF2-40B4-BE49-F238E27FC236}">
                    <a16:creationId xmlns:a16="http://schemas.microsoft.com/office/drawing/2014/main" id="{C90895B6-42DC-676A-2366-E300BB8B01AA}"/>
                  </a:ext>
                </a:extLst>
              </p:cNvPr>
              <p:cNvGrpSpPr/>
              <p:nvPr/>
            </p:nvGrpSpPr>
            <p:grpSpPr>
              <a:xfrm>
                <a:off x="4569565" y="908834"/>
                <a:ext cx="481432" cy="472072"/>
                <a:chOff x="7573183" y="2418251"/>
                <a:chExt cx="533647" cy="523271"/>
              </a:xfrm>
              <a:noFill/>
            </p:grpSpPr>
            <p:sp>
              <p:nvSpPr>
                <p:cNvPr id="113" name="Freeform: Shape 112">
                  <a:extLst>
                    <a:ext uri="{FF2B5EF4-FFF2-40B4-BE49-F238E27FC236}">
                      <a16:creationId xmlns:a16="http://schemas.microsoft.com/office/drawing/2014/main" id="{5E2EC9BF-A6C2-D75F-9B1D-CEAEF61D819C}"/>
                    </a:ext>
                  </a:extLst>
                </p:cNvPr>
                <p:cNvSpPr/>
                <p:nvPr/>
              </p:nvSpPr>
              <p:spPr>
                <a:xfrm>
                  <a:off x="7573183" y="2418251"/>
                  <a:ext cx="533647" cy="523271"/>
                </a:xfrm>
                <a:custGeom>
                  <a:avLst/>
                  <a:gdLst>
                    <a:gd name="connsiteX0" fmla="*/ 0 w 533647"/>
                    <a:gd name="connsiteY0" fmla="*/ 0 h 523271"/>
                    <a:gd name="connsiteX1" fmla="*/ 0 w 533647"/>
                    <a:gd name="connsiteY1" fmla="*/ 523271 h 523271"/>
                    <a:gd name="connsiteX2" fmla="*/ 533648 w 533647"/>
                    <a:gd name="connsiteY2" fmla="*/ 523271 h 523271"/>
                  </a:gdLst>
                  <a:ahLst/>
                  <a:cxnLst>
                    <a:cxn ang="0">
                      <a:pos x="connsiteX0" y="connsiteY0"/>
                    </a:cxn>
                    <a:cxn ang="0">
                      <a:pos x="connsiteX1" y="connsiteY1"/>
                    </a:cxn>
                    <a:cxn ang="0">
                      <a:pos x="connsiteX2" y="connsiteY2"/>
                    </a:cxn>
                  </a:cxnLst>
                  <a:rect l="l" t="t" r="r" b="b"/>
                  <a:pathLst>
                    <a:path w="533647" h="523271">
                      <a:moveTo>
                        <a:pt x="0" y="0"/>
                      </a:moveTo>
                      <a:lnTo>
                        <a:pt x="0" y="523271"/>
                      </a:lnTo>
                      <a:lnTo>
                        <a:pt x="533648" y="523271"/>
                      </a:lnTo>
                    </a:path>
                  </a:pathLst>
                </a:custGeom>
                <a:noFill/>
                <a:ln w="19050" cap="rnd">
                  <a:solidFill>
                    <a:srgbClr val="FFC000"/>
                  </a:solidFill>
                  <a:prstDash val="solid"/>
                  <a:round/>
                </a:ln>
              </p:spPr>
              <p:txBody>
                <a:bodyPr rtlCol="0" anchor="ctr"/>
                <a:lstStyle/>
                <a:p>
                  <a:endParaRPr lang="en-CA" noProof="0"/>
                </a:p>
              </p:txBody>
            </p:sp>
            <p:sp>
              <p:nvSpPr>
                <p:cNvPr id="114" name="Freeform: Shape 113">
                  <a:extLst>
                    <a:ext uri="{FF2B5EF4-FFF2-40B4-BE49-F238E27FC236}">
                      <a16:creationId xmlns:a16="http://schemas.microsoft.com/office/drawing/2014/main" id="{030D33A2-B867-2D97-C06A-79FD2879AB2D}"/>
                    </a:ext>
                  </a:extLst>
                </p:cNvPr>
                <p:cNvSpPr/>
                <p:nvPr/>
              </p:nvSpPr>
              <p:spPr>
                <a:xfrm>
                  <a:off x="7636374" y="2585079"/>
                  <a:ext cx="79793" cy="295327"/>
                </a:xfrm>
                <a:custGeom>
                  <a:avLst/>
                  <a:gdLst>
                    <a:gd name="connsiteX0" fmla="*/ 0 w 79793"/>
                    <a:gd name="connsiteY0" fmla="*/ 0 h 295327"/>
                    <a:gd name="connsiteX1" fmla="*/ 79793 w 79793"/>
                    <a:gd name="connsiteY1" fmla="*/ 0 h 295327"/>
                    <a:gd name="connsiteX2" fmla="*/ 79793 w 79793"/>
                    <a:gd name="connsiteY2" fmla="*/ 295327 h 295327"/>
                    <a:gd name="connsiteX3" fmla="*/ 0 w 79793"/>
                    <a:gd name="connsiteY3" fmla="*/ 295327 h 295327"/>
                  </a:gdLst>
                  <a:ahLst/>
                  <a:cxnLst>
                    <a:cxn ang="0">
                      <a:pos x="connsiteX0" y="connsiteY0"/>
                    </a:cxn>
                    <a:cxn ang="0">
                      <a:pos x="connsiteX1" y="connsiteY1"/>
                    </a:cxn>
                    <a:cxn ang="0">
                      <a:pos x="connsiteX2" y="connsiteY2"/>
                    </a:cxn>
                    <a:cxn ang="0">
                      <a:pos x="connsiteX3" y="connsiteY3"/>
                    </a:cxn>
                  </a:cxnLst>
                  <a:rect l="l" t="t" r="r" b="b"/>
                  <a:pathLst>
                    <a:path w="79793" h="295327">
                      <a:moveTo>
                        <a:pt x="0" y="0"/>
                      </a:moveTo>
                      <a:lnTo>
                        <a:pt x="79793" y="0"/>
                      </a:lnTo>
                      <a:lnTo>
                        <a:pt x="79793" y="295327"/>
                      </a:lnTo>
                      <a:lnTo>
                        <a:pt x="0" y="295327"/>
                      </a:lnTo>
                      <a:close/>
                    </a:path>
                  </a:pathLst>
                </a:custGeom>
                <a:noFill/>
                <a:ln w="19050" cap="rnd">
                  <a:solidFill>
                    <a:srgbClr val="FFC000"/>
                  </a:solidFill>
                  <a:prstDash val="solid"/>
                  <a:round/>
                </a:ln>
              </p:spPr>
              <p:txBody>
                <a:bodyPr rtlCol="0" anchor="ctr"/>
                <a:lstStyle/>
                <a:p>
                  <a:endParaRPr lang="en-CA" noProof="0"/>
                </a:p>
              </p:txBody>
            </p:sp>
            <p:sp>
              <p:nvSpPr>
                <p:cNvPr id="115" name="Freeform: Shape 114">
                  <a:extLst>
                    <a:ext uri="{FF2B5EF4-FFF2-40B4-BE49-F238E27FC236}">
                      <a16:creationId xmlns:a16="http://schemas.microsoft.com/office/drawing/2014/main" id="{B6DB7904-70D5-4153-2758-19E46BA23D84}"/>
                    </a:ext>
                  </a:extLst>
                </p:cNvPr>
                <p:cNvSpPr/>
                <p:nvPr/>
              </p:nvSpPr>
              <p:spPr>
                <a:xfrm>
                  <a:off x="7891043" y="2585079"/>
                  <a:ext cx="79793" cy="295327"/>
                </a:xfrm>
                <a:custGeom>
                  <a:avLst/>
                  <a:gdLst>
                    <a:gd name="connsiteX0" fmla="*/ 0 w 79793"/>
                    <a:gd name="connsiteY0" fmla="*/ 0 h 295327"/>
                    <a:gd name="connsiteX1" fmla="*/ 79793 w 79793"/>
                    <a:gd name="connsiteY1" fmla="*/ 0 h 295327"/>
                    <a:gd name="connsiteX2" fmla="*/ 79793 w 79793"/>
                    <a:gd name="connsiteY2" fmla="*/ 295327 h 295327"/>
                    <a:gd name="connsiteX3" fmla="*/ 0 w 79793"/>
                    <a:gd name="connsiteY3" fmla="*/ 295327 h 295327"/>
                  </a:gdLst>
                  <a:ahLst/>
                  <a:cxnLst>
                    <a:cxn ang="0">
                      <a:pos x="connsiteX0" y="connsiteY0"/>
                    </a:cxn>
                    <a:cxn ang="0">
                      <a:pos x="connsiteX1" y="connsiteY1"/>
                    </a:cxn>
                    <a:cxn ang="0">
                      <a:pos x="connsiteX2" y="connsiteY2"/>
                    </a:cxn>
                    <a:cxn ang="0">
                      <a:pos x="connsiteX3" y="connsiteY3"/>
                    </a:cxn>
                  </a:cxnLst>
                  <a:rect l="l" t="t" r="r" b="b"/>
                  <a:pathLst>
                    <a:path w="79793" h="295327">
                      <a:moveTo>
                        <a:pt x="0" y="0"/>
                      </a:moveTo>
                      <a:lnTo>
                        <a:pt x="79793" y="0"/>
                      </a:lnTo>
                      <a:lnTo>
                        <a:pt x="79793" y="295327"/>
                      </a:lnTo>
                      <a:lnTo>
                        <a:pt x="0" y="295327"/>
                      </a:lnTo>
                      <a:close/>
                    </a:path>
                  </a:pathLst>
                </a:custGeom>
                <a:noFill/>
                <a:ln w="19050" cap="rnd">
                  <a:solidFill>
                    <a:srgbClr val="FFC000"/>
                  </a:solidFill>
                  <a:prstDash val="solid"/>
                  <a:round/>
                </a:ln>
              </p:spPr>
              <p:txBody>
                <a:bodyPr rtlCol="0" anchor="ctr"/>
                <a:lstStyle/>
                <a:p>
                  <a:endParaRPr lang="en-CA" noProof="0"/>
                </a:p>
              </p:txBody>
            </p:sp>
            <p:sp>
              <p:nvSpPr>
                <p:cNvPr id="116" name="Freeform: Shape 115">
                  <a:extLst>
                    <a:ext uri="{FF2B5EF4-FFF2-40B4-BE49-F238E27FC236}">
                      <a16:creationId xmlns:a16="http://schemas.microsoft.com/office/drawing/2014/main" id="{24C240FD-BC9D-C34D-5709-6F170AFB4055}"/>
                    </a:ext>
                  </a:extLst>
                </p:cNvPr>
                <p:cNvSpPr/>
                <p:nvPr/>
              </p:nvSpPr>
              <p:spPr>
                <a:xfrm>
                  <a:off x="8018440" y="2718745"/>
                  <a:ext cx="79793" cy="161661"/>
                </a:xfrm>
                <a:custGeom>
                  <a:avLst/>
                  <a:gdLst>
                    <a:gd name="connsiteX0" fmla="*/ 0 w 79793"/>
                    <a:gd name="connsiteY0" fmla="*/ 0 h 161661"/>
                    <a:gd name="connsiteX1" fmla="*/ 79793 w 79793"/>
                    <a:gd name="connsiteY1" fmla="*/ 0 h 161661"/>
                    <a:gd name="connsiteX2" fmla="*/ 79793 w 79793"/>
                    <a:gd name="connsiteY2" fmla="*/ 161661 h 161661"/>
                    <a:gd name="connsiteX3" fmla="*/ 0 w 79793"/>
                    <a:gd name="connsiteY3" fmla="*/ 161661 h 161661"/>
                  </a:gdLst>
                  <a:ahLst/>
                  <a:cxnLst>
                    <a:cxn ang="0">
                      <a:pos x="connsiteX0" y="connsiteY0"/>
                    </a:cxn>
                    <a:cxn ang="0">
                      <a:pos x="connsiteX1" y="connsiteY1"/>
                    </a:cxn>
                    <a:cxn ang="0">
                      <a:pos x="connsiteX2" y="connsiteY2"/>
                    </a:cxn>
                    <a:cxn ang="0">
                      <a:pos x="connsiteX3" y="connsiteY3"/>
                    </a:cxn>
                  </a:cxnLst>
                  <a:rect l="l" t="t" r="r" b="b"/>
                  <a:pathLst>
                    <a:path w="79793" h="161661">
                      <a:moveTo>
                        <a:pt x="0" y="0"/>
                      </a:moveTo>
                      <a:lnTo>
                        <a:pt x="79793" y="0"/>
                      </a:lnTo>
                      <a:lnTo>
                        <a:pt x="79793" y="161661"/>
                      </a:lnTo>
                      <a:lnTo>
                        <a:pt x="0" y="161661"/>
                      </a:lnTo>
                      <a:close/>
                    </a:path>
                  </a:pathLst>
                </a:custGeom>
                <a:noFill/>
                <a:ln w="19050" cap="rnd">
                  <a:solidFill>
                    <a:srgbClr val="FFC000"/>
                  </a:solidFill>
                  <a:prstDash val="solid"/>
                  <a:round/>
                </a:ln>
              </p:spPr>
              <p:txBody>
                <a:bodyPr rtlCol="0" anchor="ctr"/>
                <a:lstStyle/>
                <a:p>
                  <a:endParaRPr lang="en-CA" noProof="0"/>
                </a:p>
              </p:txBody>
            </p:sp>
            <p:sp>
              <p:nvSpPr>
                <p:cNvPr id="117" name="Freeform: Shape 116">
                  <a:extLst>
                    <a:ext uri="{FF2B5EF4-FFF2-40B4-BE49-F238E27FC236}">
                      <a16:creationId xmlns:a16="http://schemas.microsoft.com/office/drawing/2014/main" id="{33E106D8-F1D8-2200-ACFE-F7EEA2569592}"/>
                    </a:ext>
                  </a:extLst>
                </p:cNvPr>
                <p:cNvSpPr/>
                <p:nvPr/>
              </p:nvSpPr>
              <p:spPr>
                <a:xfrm>
                  <a:off x="7763602" y="2418251"/>
                  <a:ext cx="79793" cy="462155"/>
                </a:xfrm>
                <a:custGeom>
                  <a:avLst/>
                  <a:gdLst>
                    <a:gd name="connsiteX0" fmla="*/ 0 w 79793"/>
                    <a:gd name="connsiteY0" fmla="*/ 0 h 462155"/>
                    <a:gd name="connsiteX1" fmla="*/ 79793 w 79793"/>
                    <a:gd name="connsiteY1" fmla="*/ 0 h 462155"/>
                    <a:gd name="connsiteX2" fmla="*/ 79793 w 79793"/>
                    <a:gd name="connsiteY2" fmla="*/ 462156 h 462155"/>
                    <a:gd name="connsiteX3" fmla="*/ 0 w 79793"/>
                    <a:gd name="connsiteY3" fmla="*/ 462156 h 462155"/>
                  </a:gdLst>
                  <a:ahLst/>
                  <a:cxnLst>
                    <a:cxn ang="0">
                      <a:pos x="connsiteX0" y="connsiteY0"/>
                    </a:cxn>
                    <a:cxn ang="0">
                      <a:pos x="connsiteX1" y="connsiteY1"/>
                    </a:cxn>
                    <a:cxn ang="0">
                      <a:pos x="connsiteX2" y="connsiteY2"/>
                    </a:cxn>
                    <a:cxn ang="0">
                      <a:pos x="connsiteX3" y="connsiteY3"/>
                    </a:cxn>
                  </a:cxnLst>
                  <a:rect l="l" t="t" r="r" b="b"/>
                  <a:pathLst>
                    <a:path w="79793" h="462155">
                      <a:moveTo>
                        <a:pt x="0" y="0"/>
                      </a:moveTo>
                      <a:lnTo>
                        <a:pt x="79793" y="0"/>
                      </a:lnTo>
                      <a:lnTo>
                        <a:pt x="79793" y="462156"/>
                      </a:lnTo>
                      <a:lnTo>
                        <a:pt x="0" y="462156"/>
                      </a:lnTo>
                      <a:close/>
                    </a:path>
                  </a:pathLst>
                </a:custGeom>
                <a:noFill/>
                <a:ln w="19050" cap="rnd">
                  <a:solidFill>
                    <a:srgbClr val="FFC000"/>
                  </a:solidFill>
                  <a:prstDash val="solid"/>
                  <a:round/>
                </a:ln>
              </p:spPr>
              <p:txBody>
                <a:bodyPr rtlCol="0" anchor="ctr"/>
                <a:lstStyle/>
                <a:p>
                  <a:endParaRPr lang="en-CA" noProof="0"/>
                </a:p>
              </p:txBody>
            </p:sp>
          </p:grpSp>
          <p:grpSp>
            <p:nvGrpSpPr>
              <p:cNvPr id="107" name="Group 106">
                <a:extLst>
                  <a:ext uri="{FF2B5EF4-FFF2-40B4-BE49-F238E27FC236}">
                    <a16:creationId xmlns:a16="http://schemas.microsoft.com/office/drawing/2014/main" id="{3C2735E0-6510-9D4B-7CEF-F009D4CF47CF}"/>
                  </a:ext>
                </a:extLst>
              </p:cNvPr>
              <p:cNvGrpSpPr/>
              <p:nvPr/>
            </p:nvGrpSpPr>
            <p:grpSpPr>
              <a:xfrm>
                <a:off x="4365681" y="681201"/>
                <a:ext cx="1660820" cy="927339"/>
                <a:chOff x="4365681" y="681201"/>
                <a:chExt cx="1660820" cy="927339"/>
              </a:xfrm>
            </p:grpSpPr>
            <p:sp>
              <p:nvSpPr>
                <p:cNvPr id="108" name="Freeform: Shape 107">
                  <a:extLst>
                    <a:ext uri="{FF2B5EF4-FFF2-40B4-BE49-F238E27FC236}">
                      <a16:creationId xmlns:a16="http://schemas.microsoft.com/office/drawing/2014/main" id="{FD957F66-53D4-A11A-2244-F69CD2D8E091}"/>
                    </a:ext>
                  </a:extLst>
                </p:cNvPr>
                <p:cNvSpPr/>
                <p:nvPr/>
              </p:nvSpPr>
              <p:spPr>
                <a:xfrm>
                  <a:off x="4365681" y="681201"/>
                  <a:ext cx="927297" cy="927339"/>
                </a:xfrm>
                <a:custGeom>
                  <a:avLst/>
                  <a:gdLst>
                    <a:gd name="connsiteX0" fmla="*/ 461436 w 922871"/>
                    <a:gd name="connsiteY0" fmla="*/ 0 h 922913"/>
                    <a:gd name="connsiteX1" fmla="*/ 0 w 922871"/>
                    <a:gd name="connsiteY1" fmla="*/ 461436 h 922913"/>
                    <a:gd name="connsiteX2" fmla="*/ 461436 w 922871"/>
                    <a:gd name="connsiteY2" fmla="*/ 922914 h 922913"/>
                    <a:gd name="connsiteX3" fmla="*/ 922872 w 922871"/>
                    <a:gd name="connsiteY3" fmla="*/ 461436 h 922913"/>
                    <a:gd name="connsiteX4" fmla="*/ 461436 w 922871"/>
                    <a:gd name="connsiteY4" fmla="*/ 0 h 92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871" h="922913">
                      <a:moveTo>
                        <a:pt x="461436" y="0"/>
                      </a:moveTo>
                      <a:cubicBezTo>
                        <a:pt x="206598" y="0"/>
                        <a:pt x="0" y="206598"/>
                        <a:pt x="0" y="461436"/>
                      </a:cubicBezTo>
                      <a:cubicBezTo>
                        <a:pt x="0" y="716274"/>
                        <a:pt x="206598" y="922914"/>
                        <a:pt x="461436" y="922914"/>
                      </a:cubicBezTo>
                      <a:cubicBezTo>
                        <a:pt x="716274" y="922914"/>
                        <a:pt x="922872" y="716316"/>
                        <a:pt x="922872" y="461436"/>
                      </a:cubicBezTo>
                      <a:cubicBezTo>
                        <a:pt x="922872" y="206556"/>
                        <a:pt x="716274" y="0"/>
                        <a:pt x="461436" y="0"/>
                      </a:cubicBezTo>
                      <a:close/>
                    </a:path>
                  </a:pathLst>
                </a:custGeom>
                <a:noFill/>
                <a:ln w="19050" cap="rnd">
                  <a:solidFill>
                    <a:srgbClr val="FFC000"/>
                  </a:solidFill>
                  <a:prstDash val="solid"/>
                  <a:round/>
                </a:ln>
              </p:spPr>
              <p:txBody>
                <a:bodyPr rtlCol="0" anchor="ctr"/>
                <a:lstStyle/>
                <a:p>
                  <a:endParaRPr lang="en-CA" noProof="0"/>
                </a:p>
              </p:txBody>
            </p:sp>
            <p:sp>
              <p:nvSpPr>
                <p:cNvPr id="109" name="Freeform: Shape 108">
                  <a:extLst>
                    <a:ext uri="{FF2B5EF4-FFF2-40B4-BE49-F238E27FC236}">
                      <a16:creationId xmlns:a16="http://schemas.microsoft.com/office/drawing/2014/main" id="{BFF7343F-6A4F-ABBA-315E-4EAF1F712027}"/>
                    </a:ext>
                  </a:extLst>
                </p:cNvPr>
                <p:cNvSpPr/>
                <p:nvPr/>
              </p:nvSpPr>
              <p:spPr>
                <a:xfrm>
                  <a:off x="5099203" y="868483"/>
                  <a:ext cx="196004" cy="552774"/>
                </a:xfrm>
                <a:custGeom>
                  <a:avLst/>
                  <a:gdLst>
                    <a:gd name="connsiteX0" fmla="*/ 55185 w 110360"/>
                    <a:gd name="connsiteY0" fmla="*/ 0 h 430031"/>
                    <a:gd name="connsiteX1" fmla="*/ 73924 w 110360"/>
                    <a:gd name="connsiteY1" fmla="*/ 34523 h 430031"/>
                    <a:gd name="connsiteX2" fmla="*/ 110360 w 110360"/>
                    <a:gd name="connsiteY2" fmla="*/ 215011 h 430031"/>
                    <a:gd name="connsiteX3" fmla="*/ 73924 w 110360"/>
                    <a:gd name="connsiteY3" fmla="*/ 395506 h 430031"/>
                    <a:gd name="connsiteX4" fmla="*/ 55185 w 110360"/>
                    <a:gd name="connsiteY4" fmla="*/ 430031 h 430031"/>
                    <a:gd name="connsiteX5" fmla="*/ 36437 w 110360"/>
                    <a:gd name="connsiteY5" fmla="*/ 395488 h 430031"/>
                    <a:gd name="connsiteX6" fmla="*/ 0 w 110360"/>
                    <a:gd name="connsiteY6" fmla="*/ 215011 h 430031"/>
                    <a:gd name="connsiteX7" fmla="*/ 36437 w 110360"/>
                    <a:gd name="connsiteY7" fmla="*/ 34540 h 43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360" h="430031">
                      <a:moveTo>
                        <a:pt x="55185" y="0"/>
                      </a:moveTo>
                      <a:lnTo>
                        <a:pt x="73924" y="34523"/>
                      </a:lnTo>
                      <a:cubicBezTo>
                        <a:pt x="97386" y="89994"/>
                        <a:pt x="110360" y="150985"/>
                        <a:pt x="110360" y="215011"/>
                      </a:cubicBezTo>
                      <a:cubicBezTo>
                        <a:pt x="110360" y="279037"/>
                        <a:pt x="97386" y="340030"/>
                        <a:pt x="73924" y="395506"/>
                      </a:cubicBezTo>
                      <a:lnTo>
                        <a:pt x="55185" y="430031"/>
                      </a:lnTo>
                      <a:lnTo>
                        <a:pt x="36437" y="395488"/>
                      </a:lnTo>
                      <a:cubicBezTo>
                        <a:pt x="12975" y="340014"/>
                        <a:pt x="0" y="279026"/>
                        <a:pt x="0" y="215011"/>
                      </a:cubicBezTo>
                      <a:cubicBezTo>
                        <a:pt x="0" y="150996"/>
                        <a:pt x="12975" y="90010"/>
                        <a:pt x="36437" y="34540"/>
                      </a:cubicBezTo>
                      <a:close/>
                    </a:path>
                  </a:pathLst>
                </a:custGeom>
                <a:solidFill>
                  <a:schemeClr val="accent4">
                    <a:lumMod val="60000"/>
                    <a:lumOff val="40000"/>
                    <a:alpha val="50000"/>
                  </a:schemeClr>
                </a:solidFill>
                <a:ln w="19050" cap="rnd">
                  <a:noFill/>
                  <a:prstDash val="solid"/>
                  <a:round/>
                </a:ln>
              </p:spPr>
              <p:txBody>
                <a:bodyPr wrap="square" rtlCol="0" anchor="ctr">
                  <a:noAutofit/>
                </a:bodyPr>
                <a:lstStyle/>
                <a:p>
                  <a:endParaRPr lang="en-CA" noProof="0"/>
                </a:p>
              </p:txBody>
            </p:sp>
            <p:grpSp>
              <p:nvGrpSpPr>
                <p:cNvPr id="110" name="Group 109">
                  <a:extLst>
                    <a:ext uri="{FF2B5EF4-FFF2-40B4-BE49-F238E27FC236}">
                      <a16:creationId xmlns:a16="http://schemas.microsoft.com/office/drawing/2014/main" id="{B9421279-0289-DE8A-A623-D415152E153B}"/>
                    </a:ext>
                  </a:extLst>
                </p:cNvPr>
                <p:cNvGrpSpPr/>
                <p:nvPr/>
              </p:nvGrpSpPr>
              <p:grpSpPr>
                <a:xfrm>
                  <a:off x="5099204" y="681201"/>
                  <a:ext cx="927297" cy="927339"/>
                  <a:chOff x="5099204" y="681201"/>
                  <a:chExt cx="927297" cy="927339"/>
                </a:xfrm>
              </p:grpSpPr>
              <p:pic>
                <p:nvPicPr>
                  <p:cNvPr id="111" name="Graphic 110">
                    <a:extLst>
                      <a:ext uri="{FF2B5EF4-FFF2-40B4-BE49-F238E27FC236}">
                        <a16:creationId xmlns:a16="http://schemas.microsoft.com/office/drawing/2014/main" id="{19102322-4BA8-E01B-2A7D-E5A1C96BD55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381270" y="896949"/>
                    <a:ext cx="420985" cy="503678"/>
                  </a:xfrm>
                  <a:prstGeom prst="rect">
                    <a:avLst/>
                  </a:prstGeom>
                </p:spPr>
              </p:pic>
              <p:sp>
                <p:nvSpPr>
                  <p:cNvPr id="112" name="Freeform: Shape 111">
                    <a:extLst>
                      <a:ext uri="{FF2B5EF4-FFF2-40B4-BE49-F238E27FC236}">
                        <a16:creationId xmlns:a16="http://schemas.microsoft.com/office/drawing/2014/main" id="{C43BA1CE-7C6F-B2BF-92CC-DF475C89052F}"/>
                      </a:ext>
                    </a:extLst>
                  </p:cNvPr>
                  <p:cNvSpPr/>
                  <p:nvPr/>
                </p:nvSpPr>
                <p:spPr>
                  <a:xfrm>
                    <a:off x="5099204" y="681201"/>
                    <a:ext cx="927297" cy="927339"/>
                  </a:xfrm>
                  <a:custGeom>
                    <a:avLst/>
                    <a:gdLst>
                      <a:gd name="connsiteX0" fmla="*/ 461436 w 922871"/>
                      <a:gd name="connsiteY0" fmla="*/ 0 h 922913"/>
                      <a:gd name="connsiteX1" fmla="*/ 0 w 922871"/>
                      <a:gd name="connsiteY1" fmla="*/ 461436 h 922913"/>
                      <a:gd name="connsiteX2" fmla="*/ 461436 w 922871"/>
                      <a:gd name="connsiteY2" fmla="*/ 922914 h 922913"/>
                      <a:gd name="connsiteX3" fmla="*/ 922872 w 922871"/>
                      <a:gd name="connsiteY3" fmla="*/ 461436 h 922913"/>
                      <a:gd name="connsiteX4" fmla="*/ 461436 w 922871"/>
                      <a:gd name="connsiteY4" fmla="*/ 0 h 92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871" h="922913">
                        <a:moveTo>
                          <a:pt x="461436" y="0"/>
                        </a:moveTo>
                        <a:cubicBezTo>
                          <a:pt x="206598" y="0"/>
                          <a:pt x="0" y="206598"/>
                          <a:pt x="0" y="461436"/>
                        </a:cubicBezTo>
                        <a:cubicBezTo>
                          <a:pt x="0" y="716274"/>
                          <a:pt x="206598" y="922914"/>
                          <a:pt x="461436" y="922914"/>
                        </a:cubicBezTo>
                        <a:cubicBezTo>
                          <a:pt x="716274" y="922914"/>
                          <a:pt x="922872" y="716316"/>
                          <a:pt x="922872" y="461436"/>
                        </a:cubicBezTo>
                        <a:cubicBezTo>
                          <a:pt x="922872" y="206556"/>
                          <a:pt x="716274" y="0"/>
                          <a:pt x="461436" y="0"/>
                        </a:cubicBezTo>
                        <a:close/>
                      </a:path>
                    </a:pathLst>
                  </a:custGeom>
                  <a:noFill/>
                  <a:ln w="19050" cap="rnd">
                    <a:solidFill>
                      <a:srgbClr val="FFC000"/>
                    </a:solidFill>
                    <a:prstDash val="solid"/>
                    <a:round/>
                  </a:ln>
                </p:spPr>
                <p:txBody>
                  <a:bodyPr rtlCol="0" anchor="ctr"/>
                  <a:lstStyle/>
                  <a:p>
                    <a:endParaRPr lang="en-CA" noProof="0"/>
                  </a:p>
                </p:txBody>
              </p:sp>
            </p:grpSp>
          </p:grpSp>
        </p:grpSp>
      </p:grpSp>
      <p:grpSp>
        <p:nvGrpSpPr>
          <p:cNvPr id="9" name="Group 8">
            <a:extLst>
              <a:ext uri="{FF2B5EF4-FFF2-40B4-BE49-F238E27FC236}">
                <a16:creationId xmlns:a16="http://schemas.microsoft.com/office/drawing/2014/main" id="{19964DEA-4FC5-326C-434D-78F388D8D16F}"/>
              </a:ext>
            </a:extLst>
          </p:cNvPr>
          <p:cNvGrpSpPr/>
          <p:nvPr/>
        </p:nvGrpSpPr>
        <p:grpSpPr>
          <a:xfrm>
            <a:off x="670941" y="2705791"/>
            <a:ext cx="11775477" cy="3288783"/>
            <a:chOff x="670941" y="2705791"/>
            <a:chExt cx="11775477" cy="3288783"/>
          </a:xfrm>
        </p:grpSpPr>
        <p:sp>
          <p:nvSpPr>
            <p:cNvPr id="79" name="TextBox 78">
              <a:extLst>
                <a:ext uri="{FF2B5EF4-FFF2-40B4-BE49-F238E27FC236}">
                  <a16:creationId xmlns:a16="http://schemas.microsoft.com/office/drawing/2014/main" id="{6EDF0911-C1F9-E966-4D5C-BEC60B7F18CF}"/>
                </a:ext>
              </a:extLst>
            </p:cNvPr>
            <p:cNvSpPr txBox="1"/>
            <p:nvPr/>
          </p:nvSpPr>
          <p:spPr>
            <a:xfrm>
              <a:off x="9447232" y="5278866"/>
              <a:ext cx="2999186" cy="515901"/>
            </a:xfrm>
            <a:prstGeom prst="rect">
              <a:avLst/>
            </a:prstGeom>
            <a:noFill/>
          </p:spPr>
          <p:txBody>
            <a:bodyPr wrap="square" lIns="72000" tIns="36000" rIns="72000" bIns="36000" rtlCol="0" anchor="t" anchorCtr="0">
              <a:spAutoFit/>
            </a:bodyPr>
            <a:lstStyle/>
            <a:p>
              <a:pPr>
                <a:lnSpc>
                  <a:spcPct val="90000"/>
                </a:lnSpc>
              </a:pPr>
              <a:r>
                <a:rPr lang="en-CA" sz="1600" b="1" noProof="0">
                  <a:solidFill>
                    <a:schemeClr val="bg1"/>
                  </a:solidFill>
                  <a:latin typeface="Avenir Next LT Pro" panose="020B0504020202020204" pitchFamily="34" charset="0"/>
                </a:rPr>
                <a:t>Projects across</a:t>
              </a:r>
              <a:br>
                <a:rPr lang="en-CA" sz="1600" b="1" noProof="0">
                  <a:solidFill>
                    <a:schemeClr val="bg1"/>
                  </a:solidFill>
                  <a:latin typeface="Avenir Next LT Pro" panose="020B0504020202020204" pitchFamily="34" charset="0"/>
                </a:rPr>
              </a:br>
              <a:r>
                <a:rPr lang="en-CA" sz="1600" b="1" noProof="0">
                  <a:solidFill>
                    <a:schemeClr val="accent4"/>
                  </a:solidFill>
                  <a:latin typeface="Avenir Next LT Pro" panose="020B0504020202020204" pitchFamily="34" charset="0"/>
                </a:rPr>
                <a:t>31</a:t>
              </a:r>
              <a:r>
                <a:rPr lang="en-CA" sz="1600" b="1" noProof="0">
                  <a:solidFill>
                    <a:schemeClr val="bg1"/>
                  </a:solidFill>
                  <a:latin typeface="Avenir Next LT Pro" panose="020B0504020202020204" pitchFamily="34" charset="0"/>
                </a:rPr>
                <a:t> States &amp; Provinces</a:t>
              </a:r>
            </a:p>
          </p:txBody>
        </p:sp>
        <p:grpSp>
          <p:nvGrpSpPr>
            <p:cNvPr id="2" name="Group 1">
              <a:extLst>
                <a:ext uri="{FF2B5EF4-FFF2-40B4-BE49-F238E27FC236}">
                  <a16:creationId xmlns:a16="http://schemas.microsoft.com/office/drawing/2014/main" id="{7702357A-3C51-72F3-8028-0D5F9D4D9B26}"/>
                </a:ext>
              </a:extLst>
            </p:cNvPr>
            <p:cNvGrpSpPr/>
            <p:nvPr/>
          </p:nvGrpSpPr>
          <p:grpSpPr>
            <a:xfrm>
              <a:off x="3993277" y="2705791"/>
              <a:ext cx="3116607" cy="3288783"/>
              <a:chOff x="3486150" y="4003302"/>
              <a:chExt cx="3116607" cy="3288783"/>
            </a:xfrm>
          </p:grpSpPr>
          <p:pic>
            <p:nvPicPr>
              <p:cNvPr id="3" name="Picture 2" descr="A group of people posing for the camera&#10;&#10;Description automatically generated">
                <a:extLst>
                  <a:ext uri="{FF2B5EF4-FFF2-40B4-BE49-F238E27FC236}">
                    <a16:creationId xmlns:a16="http://schemas.microsoft.com/office/drawing/2014/main" id="{72C1A852-6311-7E03-86A5-17E1B5289DFD}"/>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l="2084" t="8475" r="22563" b="-623"/>
              <a:stretch/>
            </p:blipFill>
            <p:spPr>
              <a:xfrm>
                <a:off x="3486151" y="4005784"/>
                <a:ext cx="3116606" cy="3286301"/>
              </a:xfrm>
              <a:prstGeom prst="rect">
                <a:avLst/>
              </a:prstGeom>
              <a:effectLst>
                <a:outerShdw blurRad="50800" dist="38100" dir="5400000" algn="t" rotWithShape="0">
                  <a:prstClr val="black">
                    <a:alpha val="40000"/>
                  </a:prstClr>
                </a:outerShdw>
              </a:effectLst>
            </p:spPr>
          </p:pic>
          <p:sp>
            <p:nvSpPr>
              <p:cNvPr id="4" name="Rectangle 3">
                <a:extLst>
                  <a:ext uri="{FF2B5EF4-FFF2-40B4-BE49-F238E27FC236}">
                    <a16:creationId xmlns:a16="http://schemas.microsoft.com/office/drawing/2014/main" id="{AFF2FC46-758E-A638-3415-175FF2913149}"/>
                  </a:ext>
                </a:extLst>
              </p:cNvPr>
              <p:cNvSpPr/>
              <p:nvPr/>
            </p:nvSpPr>
            <p:spPr>
              <a:xfrm>
                <a:off x="3486150" y="4003302"/>
                <a:ext cx="3116607" cy="3266571"/>
              </a:xfrm>
              <a:prstGeom prst="rect">
                <a:avLst/>
              </a:prstGeom>
              <a:solidFill>
                <a:srgbClr val="0137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noProof="0"/>
              </a:p>
            </p:txBody>
          </p:sp>
        </p:grpSp>
        <p:pic>
          <p:nvPicPr>
            <p:cNvPr id="5" name="Picture 4">
              <a:extLst>
                <a:ext uri="{FF2B5EF4-FFF2-40B4-BE49-F238E27FC236}">
                  <a16:creationId xmlns:a16="http://schemas.microsoft.com/office/drawing/2014/main" id="{0C112B58-A015-B72E-7133-797AA6A691DD}"/>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l="4142" t="487" r="4987" b="181"/>
            <a:stretch/>
          </p:blipFill>
          <p:spPr>
            <a:xfrm>
              <a:off x="7307695" y="2708269"/>
              <a:ext cx="4479100" cy="3264091"/>
            </a:xfrm>
            <a:prstGeom prst="rect">
              <a:avLst/>
            </a:prstGeom>
            <a:effectLst>
              <a:outerShdw blurRad="50800" dist="38100" dir="5400000" algn="t" rotWithShape="0">
                <a:prstClr val="black">
                  <a:alpha val="40000"/>
                </a:prstClr>
              </a:outerShdw>
            </a:effectLst>
          </p:spPr>
        </p:pic>
        <p:sp>
          <p:nvSpPr>
            <p:cNvPr id="6" name="Rectangle 5">
              <a:extLst>
                <a:ext uri="{FF2B5EF4-FFF2-40B4-BE49-F238E27FC236}">
                  <a16:creationId xmlns:a16="http://schemas.microsoft.com/office/drawing/2014/main" id="{83B2C71F-3A87-EA8D-0B22-38D02FA2DF28}"/>
                </a:ext>
              </a:extLst>
            </p:cNvPr>
            <p:cNvSpPr/>
            <p:nvPr/>
          </p:nvSpPr>
          <p:spPr>
            <a:xfrm>
              <a:off x="7307695" y="2708269"/>
              <a:ext cx="4479098" cy="3264085"/>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a:p>
          </p:txBody>
        </p:sp>
        <p:sp>
          <p:nvSpPr>
            <p:cNvPr id="7" name="TextBox 6">
              <a:extLst>
                <a:ext uri="{FF2B5EF4-FFF2-40B4-BE49-F238E27FC236}">
                  <a16:creationId xmlns:a16="http://schemas.microsoft.com/office/drawing/2014/main" id="{20A33B6D-F44A-D454-77EF-ECF54BF99058}"/>
                </a:ext>
              </a:extLst>
            </p:cNvPr>
            <p:cNvSpPr txBox="1"/>
            <p:nvPr/>
          </p:nvSpPr>
          <p:spPr>
            <a:xfrm>
              <a:off x="6719881" y="4954002"/>
              <a:ext cx="3538330" cy="1006429"/>
            </a:xfrm>
            <a:prstGeom prst="rect">
              <a:avLst/>
            </a:prstGeom>
            <a:noFill/>
          </p:spPr>
          <p:txBody>
            <a:bodyPr wrap="square" lIns="91440" tIns="45720" rIns="91440" bIns="45720" rtlCol="0" anchor="t">
              <a:spAutoFit/>
            </a:bodyPr>
            <a:lstStyle/>
            <a:p>
              <a:pPr algn="ctr">
                <a:lnSpc>
                  <a:spcPct val="90000"/>
                </a:lnSpc>
              </a:pPr>
              <a:r>
                <a:rPr lang="en-CA" sz="6600" b="1" noProof="0">
                  <a:solidFill>
                    <a:schemeClr val="bg1"/>
                  </a:solidFill>
                  <a:latin typeface="Century Gothic"/>
                </a:rPr>
                <a:t>1000</a:t>
              </a:r>
              <a:r>
                <a:rPr lang="en-CA" sz="6000" b="1" baseline="60000" noProof="0">
                  <a:solidFill>
                    <a:schemeClr val="bg1"/>
                  </a:solidFill>
                  <a:latin typeface="Century Gothic"/>
                </a:rPr>
                <a:t>+</a:t>
              </a:r>
              <a:endParaRPr lang="en-CA" sz="8000" b="1" baseline="60000" noProof="0">
                <a:solidFill>
                  <a:schemeClr val="bg1"/>
                </a:solidFill>
                <a:latin typeface="Century Gothic"/>
              </a:endParaRPr>
            </a:p>
          </p:txBody>
        </p:sp>
        <p:grpSp>
          <p:nvGrpSpPr>
            <p:cNvPr id="10" name="Group 9">
              <a:extLst>
                <a:ext uri="{FF2B5EF4-FFF2-40B4-BE49-F238E27FC236}">
                  <a16:creationId xmlns:a16="http://schemas.microsoft.com/office/drawing/2014/main" id="{420A3DDD-E2C8-B4BE-43E1-DCD93F31B01B}"/>
                </a:ext>
              </a:extLst>
            </p:cNvPr>
            <p:cNvGrpSpPr/>
            <p:nvPr/>
          </p:nvGrpSpPr>
          <p:grpSpPr>
            <a:xfrm>
              <a:off x="670941" y="2705791"/>
              <a:ext cx="3060001" cy="3269231"/>
              <a:chOff x="670941" y="2892300"/>
              <a:chExt cx="3060001" cy="3269231"/>
            </a:xfrm>
          </p:grpSpPr>
          <p:pic>
            <p:nvPicPr>
              <p:cNvPr id="11" name="Picture 10">
                <a:extLst>
                  <a:ext uri="{FF2B5EF4-FFF2-40B4-BE49-F238E27FC236}">
                    <a16:creationId xmlns:a16="http://schemas.microsoft.com/office/drawing/2014/main" id="{45742DBD-0DA3-EB82-4A95-B9C006B84CCD}"/>
                  </a:ext>
                </a:extLst>
              </p:cNvPr>
              <p:cNvPicPr>
                <a:picLocks noChangeAspect="1"/>
              </p:cNvPicPr>
              <p:nvPr/>
            </p:nvPicPr>
            <p:blipFill rotWithShape="1">
              <a:blip r:embed="rId20" cstate="screen">
                <a:duotone>
                  <a:prstClr val="black"/>
                  <a:schemeClr val="accent4">
                    <a:tint val="45000"/>
                    <a:satMod val="400000"/>
                  </a:schemeClr>
                </a:duotone>
                <a:extLst>
                  <a:ext uri="{28A0092B-C50C-407E-A947-70E740481C1C}">
                    <a14:useLocalDpi xmlns:a14="http://schemas.microsoft.com/office/drawing/2010/main"/>
                  </a:ext>
                </a:extLst>
              </a:blip>
              <a:srcRect l="23995" t="49777" r="45270" b="6485"/>
              <a:stretch/>
            </p:blipFill>
            <p:spPr>
              <a:xfrm>
                <a:off x="670942" y="2892300"/>
                <a:ext cx="3060000" cy="3266573"/>
              </a:xfrm>
              <a:prstGeom prst="rect">
                <a:avLst/>
              </a:prstGeom>
              <a:effectLst>
                <a:outerShdw blurRad="50800" dist="38100" dir="5400000" algn="t" rotWithShape="0">
                  <a:prstClr val="black">
                    <a:alpha val="40000"/>
                  </a:prstClr>
                </a:outerShdw>
              </a:effectLst>
            </p:spPr>
          </p:pic>
          <p:sp>
            <p:nvSpPr>
              <p:cNvPr id="12" name="Rectangle 11">
                <a:extLst>
                  <a:ext uri="{FF2B5EF4-FFF2-40B4-BE49-F238E27FC236}">
                    <a16:creationId xmlns:a16="http://schemas.microsoft.com/office/drawing/2014/main" id="{B7DF214A-B3BE-A5D2-1D04-97129CA69A04}"/>
                  </a:ext>
                </a:extLst>
              </p:cNvPr>
              <p:cNvSpPr/>
              <p:nvPr/>
            </p:nvSpPr>
            <p:spPr>
              <a:xfrm>
                <a:off x="670941" y="2892300"/>
                <a:ext cx="3060001" cy="3266573"/>
              </a:xfrm>
              <a:prstGeom prst="rect">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noProof="0"/>
              </a:p>
            </p:txBody>
          </p:sp>
          <p:sp>
            <p:nvSpPr>
              <p:cNvPr id="13" name="TextBox 12">
                <a:extLst>
                  <a:ext uri="{FF2B5EF4-FFF2-40B4-BE49-F238E27FC236}">
                    <a16:creationId xmlns:a16="http://schemas.microsoft.com/office/drawing/2014/main" id="{5A4F0ABD-CF7F-1B8F-BB99-A79E6BBCB342}"/>
                  </a:ext>
                </a:extLst>
              </p:cNvPr>
              <p:cNvSpPr txBox="1"/>
              <p:nvPr/>
            </p:nvSpPr>
            <p:spPr>
              <a:xfrm>
                <a:off x="803005" y="4942736"/>
                <a:ext cx="1263167" cy="1218795"/>
              </a:xfrm>
              <a:prstGeom prst="rect">
                <a:avLst/>
              </a:prstGeom>
              <a:noFill/>
            </p:spPr>
            <p:txBody>
              <a:bodyPr wrap="none" lIns="0" tIns="0" rIns="0" bIns="0" rtlCol="0" anchor="b" anchorCtr="0">
                <a:spAutoFit/>
              </a:bodyPr>
              <a:lstStyle/>
              <a:p>
                <a:pPr algn="ctr">
                  <a:lnSpc>
                    <a:spcPct val="90000"/>
                  </a:lnSpc>
                </a:pPr>
                <a:r>
                  <a:rPr lang="en-CA" sz="8800" b="1" noProof="0">
                    <a:solidFill>
                      <a:schemeClr val="bg1"/>
                    </a:solidFill>
                    <a:latin typeface="Century Gothic"/>
                  </a:rPr>
                  <a:t>20</a:t>
                </a:r>
                <a:endParaRPr lang="en-CA" sz="8800" b="1" noProof="0">
                  <a:solidFill>
                    <a:schemeClr val="bg1"/>
                  </a:solidFill>
                  <a:latin typeface="Century Gothic" panose="020B0502020202020204" pitchFamily="34" charset="0"/>
                </a:endParaRPr>
              </a:p>
            </p:txBody>
          </p:sp>
          <p:sp>
            <p:nvSpPr>
              <p:cNvPr id="14" name="TextBox 13">
                <a:extLst>
                  <a:ext uri="{FF2B5EF4-FFF2-40B4-BE49-F238E27FC236}">
                    <a16:creationId xmlns:a16="http://schemas.microsoft.com/office/drawing/2014/main" id="{B92F1AF8-34E0-A4D6-8D3A-0DF0858786B4}"/>
                  </a:ext>
                </a:extLst>
              </p:cNvPr>
              <p:cNvSpPr txBox="1"/>
              <p:nvPr/>
            </p:nvSpPr>
            <p:spPr>
              <a:xfrm>
                <a:off x="2021768" y="5696034"/>
                <a:ext cx="749803" cy="322002"/>
              </a:xfrm>
              <a:prstGeom prst="rect">
                <a:avLst/>
              </a:prstGeom>
              <a:noFill/>
            </p:spPr>
            <p:txBody>
              <a:bodyPr wrap="none" lIns="72000" tIns="36000" rIns="72000" bIns="36000" rtlCol="0" anchor="t" anchorCtr="0">
                <a:spAutoFit/>
              </a:bodyPr>
              <a:lstStyle/>
              <a:p>
                <a:pPr>
                  <a:lnSpc>
                    <a:spcPct val="90000"/>
                  </a:lnSpc>
                </a:pPr>
                <a:r>
                  <a:rPr lang="en-CA" b="1" noProof="0">
                    <a:solidFill>
                      <a:schemeClr val="bg1"/>
                    </a:solidFill>
                    <a:latin typeface="Avenir Next LT Pro" panose="020B0504020202020204" pitchFamily="34" charset="0"/>
                  </a:rPr>
                  <a:t>Years</a:t>
                </a:r>
                <a:endParaRPr lang="en-CA" sz="2000" b="1" noProof="0">
                  <a:solidFill>
                    <a:schemeClr val="bg1"/>
                  </a:solidFill>
                  <a:latin typeface="Avenir Next LT Pro" panose="020B0504020202020204" pitchFamily="34" charset="0"/>
                </a:endParaRPr>
              </a:p>
            </p:txBody>
          </p:sp>
        </p:grpSp>
        <p:sp>
          <p:nvSpPr>
            <p:cNvPr id="15" name="TextBox 14">
              <a:extLst>
                <a:ext uri="{FF2B5EF4-FFF2-40B4-BE49-F238E27FC236}">
                  <a16:creationId xmlns:a16="http://schemas.microsoft.com/office/drawing/2014/main" id="{8D4D992F-6FD9-4060-40E4-905669899047}"/>
                </a:ext>
              </a:extLst>
            </p:cNvPr>
            <p:cNvSpPr txBox="1"/>
            <p:nvPr/>
          </p:nvSpPr>
          <p:spPr>
            <a:xfrm>
              <a:off x="9376894" y="5306436"/>
              <a:ext cx="2999186" cy="515901"/>
            </a:xfrm>
            <a:prstGeom prst="rect">
              <a:avLst/>
            </a:prstGeom>
            <a:noFill/>
          </p:spPr>
          <p:txBody>
            <a:bodyPr wrap="square" lIns="72000" tIns="36000" rIns="72000" bIns="36000" rtlCol="0" anchor="t" anchorCtr="0">
              <a:spAutoFit/>
            </a:bodyPr>
            <a:lstStyle/>
            <a:p>
              <a:pPr>
                <a:lnSpc>
                  <a:spcPct val="90000"/>
                </a:lnSpc>
              </a:pPr>
              <a:r>
                <a:rPr lang="en-CA" sz="1600" b="1" noProof="0">
                  <a:solidFill>
                    <a:schemeClr val="bg1"/>
                  </a:solidFill>
                  <a:latin typeface="Avenir Next LT Pro" panose="020B0504020202020204" pitchFamily="34" charset="0"/>
                </a:rPr>
                <a:t>Projects across</a:t>
              </a:r>
              <a:br>
                <a:rPr lang="en-CA" sz="1600" b="1" noProof="0">
                  <a:solidFill>
                    <a:schemeClr val="bg1"/>
                  </a:solidFill>
                  <a:latin typeface="Avenir Next LT Pro" panose="020B0504020202020204" pitchFamily="34" charset="0"/>
                </a:rPr>
              </a:br>
              <a:r>
                <a:rPr lang="en-CA" sz="1600" b="1" noProof="0">
                  <a:solidFill>
                    <a:schemeClr val="accent4"/>
                  </a:solidFill>
                  <a:latin typeface="Avenir Next LT Pro" panose="020B0504020202020204" pitchFamily="34" charset="0"/>
                </a:rPr>
                <a:t>35</a:t>
              </a:r>
              <a:r>
                <a:rPr lang="en-CA" sz="1600" b="1" noProof="0">
                  <a:solidFill>
                    <a:schemeClr val="bg1"/>
                  </a:solidFill>
                  <a:latin typeface="Avenir Next LT Pro" panose="020B0504020202020204" pitchFamily="34" charset="0"/>
                </a:rPr>
                <a:t> States &amp; Provinces</a:t>
              </a:r>
            </a:p>
          </p:txBody>
        </p:sp>
        <p:sp>
          <p:nvSpPr>
            <p:cNvPr id="17" name="TextBox 16">
              <a:extLst>
                <a:ext uri="{FF2B5EF4-FFF2-40B4-BE49-F238E27FC236}">
                  <a16:creationId xmlns:a16="http://schemas.microsoft.com/office/drawing/2014/main" id="{E323EE6B-C726-AB3B-E4DB-D3757E08C8E4}"/>
                </a:ext>
              </a:extLst>
            </p:cNvPr>
            <p:cNvSpPr txBox="1"/>
            <p:nvPr/>
          </p:nvSpPr>
          <p:spPr>
            <a:xfrm>
              <a:off x="5356730" y="5306436"/>
              <a:ext cx="1447494" cy="515901"/>
            </a:xfrm>
            <a:prstGeom prst="rect">
              <a:avLst/>
            </a:prstGeom>
            <a:noFill/>
          </p:spPr>
          <p:txBody>
            <a:bodyPr wrap="none" lIns="72000" tIns="36000" rIns="72000" bIns="36000" rtlCol="0" anchor="t" anchorCtr="0">
              <a:spAutoFit/>
            </a:bodyPr>
            <a:lstStyle/>
            <a:p>
              <a:pPr>
                <a:lnSpc>
                  <a:spcPct val="90000"/>
                </a:lnSpc>
              </a:pPr>
              <a:r>
                <a:rPr lang="en-CA" sz="1600" b="1" noProof="0">
                  <a:solidFill>
                    <a:schemeClr val="bg1"/>
                  </a:solidFill>
                  <a:latin typeface="Avenir Next LT Pro" panose="020B0504020202020204" pitchFamily="34" charset="0"/>
                </a:rPr>
                <a:t>Dedicated </a:t>
              </a:r>
              <a:br>
                <a:rPr lang="en-CA" sz="1600" b="1" noProof="0">
                  <a:solidFill>
                    <a:schemeClr val="bg1"/>
                  </a:solidFill>
                  <a:latin typeface="Avenir Next LT Pro" panose="020B0504020202020204" pitchFamily="34" charset="0"/>
                </a:rPr>
              </a:br>
              <a:r>
                <a:rPr lang="en-CA" sz="1600" b="1" noProof="0">
                  <a:solidFill>
                    <a:schemeClr val="bg1"/>
                  </a:solidFill>
                  <a:latin typeface="Avenir Next LT Pro" panose="020B0504020202020204" pitchFamily="34" charset="0"/>
                </a:rPr>
                <a:t>Professionals</a:t>
              </a:r>
            </a:p>
          </p:txBody>
        </p:sp>
        <p:sp>
          <p:nvSpPr>
            <p:cNvPr id="18" name="TextBox 17">
              <a:extLst>
                <a:ext uri="{FF2B5EF4-FFF2-40B4-BE49-F238E27FC236}">
                  <a16:creationId xmlns:a16="http://schemas.microsoft.com/office/drawing/2014/main" id="{55B24C67-71F6-83CE-8F9C-622761F2955C}"/>
                </a:ext>
              </a:extLst>
            </p:cNvPr>
            <p:cNvSpPr txBox="1"/>
            <p:nvPr/>
          </p:nvSpPr>
          <p:spPr>
            <a:xfrm>
              <a:off x="4043857" y="4741636"/>
              <a:ext cx="1570943" cy="1218795"/>
            </a:xfrm>
            <a:prstGeom prst="rect">
              <a:avLst/>
            </a:prstGeom>
            <a:noFill/>
          </p:spPr>
          <p:txBody>
            <a:bodyPr wrap="none" lIns="0" tIns="0" rIns="0" bIns="0" rtlCol="0" anchor="b" anchorCtr="0">
              <a:spAutoFit/>
            </a:bodyPr>
            <a:lstStyle/>
            <a:p>
              <a:pPr algn="ctr">
                <a:lnSpc>
                  <a:spcPct val="90000"/>
                </a:lnSpc>
              </a:pPr>
              <a:r>
                <a:rPr lang="en-CA" sz="8800" b="1" noProof="0">
                  <a:solidFill>
                    <a:schemeClr val="bg1"/>
                  </a:solidFill>
                  <a:latin typeface="Century Gothic"/>
                </a:rPr>
                <a:t>60</a:t>
              </a:r>
              <a:r>
                <a:rPr lang="en-CA" sz="6000" b="1" baseline="60000" noProof="0">
                  <a:solidFill>
                    <a:schemeClr val="bg1"/>
                  </a:solidFill>
                  <a:latin typeface="Century Gothic"/>
                </a:rPr>
                <a:t>+</a:t>
              </a:r>
            </a:p>
          </p:txBody>
        </p:sp>
      </p:grpSp>
    </p:spTree>
    <p:extLst>
      <p:ext uri="{BB962C8B-B14F-4D97-AF65-F5344CB8AC3E}">
        <p14:creationId xmlns:p14="http://schemas.microsoft.com/office/powerpoint/2010/main" val="536264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B6993-C2EB-715A-6121-D993218415E7}"/>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91AC9AD-BEA8-96DE-FC97-2CFF341BF7F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25" imgH="426" progId="TCLayout.ActiveDocument.1">
                  <p:embed/>
                </p:oleObj>
              </mc:Choice>
              <mc:Fallback>
                <p:oleObj name="Diapositive think-cell" r:id="rId4" imgW="425" imgH="426" progId="TCLayout.ActiveDocument.1">
                  <p:embed/>
                  <p:pic>
                    <p:nvPicPr>
                      <p:cNvPr id="4" name="Object 3" hidden="1">
                        <a:extLst>
                          <a:ext uri="{FF2B5EF4-FFF2-40B4-BE49-F238E27FC236}">
                            <a16:creationId xmlns:a16="http://schemas.microsoft.com/office/drawing/2014/main" id="{E91AC9AD-BEA8-96DE-FC97-2CFF341BF7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5" name="Title 11">
            <a:extLst>
              <a:ext uri="{FF2B5EF4-FFF2-40B4-BE49-F238E27FC236}">
                <a16:creationId xmlns:a16="http://schemas.microsoft.com/office/drawing/2014/main" id="{6AACFC38-A41B-2DD4-328D-7B051DDDCE61}"/>
              </a:ext>
            </a:extLst>
          </p:cNvPr>
          <p:cNvSpPr txBox="1">
            <a:spLocks/>
          </p:cNvSpPr>
          <p:nvPr/>
        </p:nvSpPr>
        <p:spPr>
          <a:xfrm>
            <a:off x="0" y="-1325563"/>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noProof="0"/>
              <a:t>Client Map</a:t>
            </a:r>
          </a:p>
        </p:txBody>
      </p:sp>
      <p:sp>
        <p:nvSpPr>
          <p:cNvPr id="156" name="Rectangle 155">
            <a:extLst>
              <a:ext uri="{FF2B5EF4-FFF2-40B4-BE49-F238E27FC236}">
                <a16:creationId xmlns:a16="http://schemas.microsoft.com/office/drawing/2014/main" id="{A635D975-00F0-E14B-8F16-C7B061305F0B}"/>
              </a:ext>
            </a:extLst>
          </p:cNvPr>
          <p:cNvSpPr/>
          <p:nvPr/>
        </p:nvSpPr>
        <p:spPr>
          <a:xfrm>
            <a:off x="7973419" y="6476400"/>
            <a:ext cx="4218581" cy="38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en-CA" sz="1400" spc="300" noProof="0">
                <a:solidFill>
                  <a:schemeClr val="bg1"/>
                </a:solidFill>
                <a:latin typeface="Avenir Next LT Pro" panose="020B0504020202020204" pitchFamily="34" charset="0"/>
              </a:rPr>
              <a:t>CORPORATE + NON-PROFIT</a:t>
            </a:r>
          </a:p>
        </p:txBody>
      </p:sp>
      <p:sp>
        <p:nvSpPr>
          <p:cNvPr id="157" name="Rectangle 13">
            <a:extLst>
              <a:ext uri="{FF2B5EF4-FFF2-40B4-BE49-F238E27FC236}">
                <a16:creationId xmlns:a16="http://schemas.microsoft.com/office/drawing/2014/main" id="{FF872B0B-58DC-7E39-31D7-C2227179F0E3}"/>
              </a:ext>
            </a:extLst>
          </p:cNvPr>
          <p:cNvSpPr/>
          <p:nvPr/>
        </p:nvSpPr>
        <p:spPr>
          <a:xfrm>
            <a:off x="3977184" y="6476679"/>
            <a:ext cx="4218581" cy="381321"/>
          </a:xfrm>
          <a:custGeom>
            <a:avLst/>
            <a:gdLst>
              <a:gd name="connsiteX0" fmla="*/ 0 w 3630150"/>
              <a:gd name="connsiteY0" fmla="*/ 0 h 381321"/>
              <a:gd name="connsiteX1" fmla="*/ 3630150 w 3630150"/>
              <a:gd name="connsiteY1" fmla="*/ 0 h 381321"/>
              <a:gd name="connsiteX2" fmla="*/ 3630150 w 3630150"/>
              <a:gd name="connsiteY2" fmla="*/ 381321 h 381321"/>
              <a:gd name="connsiteX3" fmla="*/ 0 w 3630150"/>
              <a:gd name="connsiteY3" fmla="*/ 381321 h 381321"/>
              <a:gd name="connsiteX4" fmla="*/ 0 w 3630150"/>
              <a:gd name="connsiteY4" fmla="*/ 0 h 381321"/>
              <a:gd name="connsiteX0" fmla="*/ 0 w 3630150"/>
              <a:gd name="connsiteY0" fmla="*/ 0 h 381321"/>
              <a:gd name="connsiteX1" fmla="*/ 3630150 w 3630150"/>
              <a:gd name="connsiteY1" fmla="*/ 0 h 381321"/>
              <a:gd name="connsiteX2" fmla="*/ 3454659 w 3630150"/>
              <a:gd name="connsiteY2" fmla="*/ 381321 h 381321"/>
              <a:gd name="connsiteX3" fmla="*/ 0 w 3630150"/>
              <a:gd name="connsiteY3" fmla="*/ 381321 h 381321"/>
              <a:gd name="connsiteX4" fmla="*/ 0 w 3630150"/>
              <a:gd name="connsiteY4" fmla="*/ 0 h 381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50" h="381321">
                <a:moveTo>
                  <a:pt x="0" y="0"/>
                </a:moveTo>
                <a:lnTo>
                  <a:pt x="3630150" y="0"/>
                </a:lnTo>
                <a:lnTo>
                  <a:pt x="3454659" y="381321"/>
                </a:lnTo>
                <a:lnTo>
                  <a:pt x="0" y="3813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spc="300" noProof="0">
                <a:solidFill>
                  <a:schemeClr val="bg1"/>
                </a:solidFill>
                <a:latin typeface="Avenir Next LT Pro" panose="020B0504020202020204" pitchFamily="34" charset="0"/>
              </a:rPr>
              <a:t>UTILITIES</a:t>
            </a:r>
          </a:p>
        </p:txBody>
      </p:sp>
      <p:sp>
        <p:nvSpPr>
          <p:cNvPr id="158" name="Rectangle 13">
            <a:extLst>
              <a:ext uri="{FF2B5EF4-FFF2-40B4-BE49-F238E27FC236}">
                <a16:creationId xmlns:a16="http://schemas.microsoft.com/office/drawing/2014/main" id="{CD098194-C4BC-CF5C-E0CD-7A4082C2C87F}"/>
              </a:ext>
            </a:extLst>
          </p:cNvPr>
          <p:cNvSpPr/>
          <p:nvPr/>
        </p:nvSpPr>
        <p:spPr>
          <a:xfrm>
            <a:off x="-19051" y="6476679"/>
            <a:ext cx="4218581" cy="381321"/>
          </a:xfrm>
          <a:custGeom>
            <a:avLst/>
            <a:gdLst>
              <a:gd name="connsiteX0" fmla="*/ 0 w 3630150"/>
              <a:gd name="connsiteY0" fmla="*/ 0 h 381321"/>
              <a:gd name="connsiteX1" fmla="*/ 3630150 w 3630150"/>
              <a:gd name="connsiteY1" fmla="*/ 0 h 381321"/>
              <a:gd name="connsiteX2" fmla="*/ 3630150 w 3630150"/>
              <a:gd name="connsiteY2" fmla="*/ 381321 h 381321"/>
              <a:gd name="connsiteX3" fmla="*/ 0 w 3630150"/>
              <a:gd name="connsiteY3" fmla="*/ 381321 h 381321"/>
              <a:gd name="connsiteX4" fmla="*/ 0 w 3630150"/>
              <a:gd name="connsiteY4" fmla="*/ 0 h 381321"/>
              <a:gd name="connsiteX0" fmla="*/ 0 w 3630150"/>
              <a:gd name="connsiteY0" fmla="*/ 0 h 381321"/>
              <a:gd name="connsiteX1" fmla="*/ 3630150 w 3630150"/>
              <a:gd name="connsiteY1" fmla="*/ 0 h 381321"/>
              <a:gd name="connsiteX2" fmla="*/ 3454659 w 3630150"/>
              <a:gd name="connsiteY2" fmla="*/ 381321 h 381321"/>
              <a:gd name="connsiteX3" fmla="*/ 0 w 3630150"/>
              <a:gd name="connsiteY3" fmla="*/ 381321 h 381321"/>
              <a:gd name="connsiteX4" fmla="*/ 0 w 3630150"/>
              <a:gd name="connsiteY4" fmla="*/ 0 h 381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50" h="381321">
                <a:moveTo>
                  <a:pt x="0" y="0"/>
                </a:moveTo>
                <a:lnTo>
                  <a:pt x="3630150" y="0"/>
                </a:lnTo>
                <a:lnTo>
                  <a:pt x="3454659" y="381321"/>
                </a:lnTo>
                <a:lnTo>
                  <a:pt x="0" y="3813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spc="300" noProof="0">
                <a:solidFill>
                  <a:schemeClr val="bg1"/>
                </a:solidFill>
                <a:latin typeface="Avenir Next LT Pro" panose="020B0504020202020204" pitchFamily="34" charset="0"/>
              </a:rPr>
              <a:t>GOVERNMENTS</a:t>
            </a:r>
          </a:p>
        </p:txBody>
      </p:sp>
      <p:sp>
        <p:nvSpPr>
          <p:cNvPr id="159" name="Rectangle: Rounded Corners 158">
            <a:extLst>
              <a:ext uri="{FF2B5EF4-FFF2-40B4-BE49-F238E27FC236}">
                <a16:creationId xmlns:a16="http://schemas.microsoft.com/office/drawing/2014/main" id="{9B2F8D72-F2D1-3507-3729-FE8018ABC67A}"/>
              </a:ext>
            </a:extLst>
          </p:cNvPr>
          <p:cNvSpPr/>
          <p:nvPr/>
        </p:nvSpPr>
        <p:spPr>
          <a:xfrm>
            <a:off x="-926228" y="1492290"/>
            <a:ext cx="4477157" cy="354577"/>
          </a:xfrm>
          <a:prstGeom prst="roundRect">
            <a:avLst>
              <a:gd name="adj" fmla="val 50000"/>
            </a:avLst>
          </a:prstGeom>
          <a:gradFill>
            <a:gsLst>
              <a:gs pos="0">
                <a:schemeClr val="accent1">
                  <a:alpha val="0"/>
                </a:schemeClr>
              </a:gs>
              <a:gs pos="83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180000" rIns="180000" bIns="180000" rtlCol="0" anchor="ctr"/>
          <a:lstStyle/>
          <a:p>
            <a:pPr algn="ctr"/>
            <a:endParaRPr lang="en-CA" sz="1000" b="1" cap="all" spc="0" noProof="0">
              <a:solidFill>
                <a:schemeClr val="accent1"/>
              </a:solidFill>
              <a:latin typeface="Century Gothic" panose="020B0502020202020204" pitchFamily="34" charset="0"/>
            </a:endParaRPr>
          </a:p>
        </p:txBody>
      </p:sp>
      <p:sp>
        <p:nvSpPr>
          <p:cNvPr id="163" name="Rectangle: Rounded Corners 162">
            <a:extLst>
              <a:ext uri="{FF2B5EF4-FFF2-40B4-BE49-F238E27FC236}">
                <a16:creationId xmlns:a16="http://schemas.microsoft.com/office/drawing/2014/main" id="{DF2A8A90-78F8-FFB6-528E-4EDF9E329591}"/>
              </a:ext>
            </a:extLst>
          </p:cNvPr>
          <p:cNvSpPr/>
          <p:nvPr/>
        </p:nvSpPr>
        <p:spPr>
          <a:xfrm>
            <a:off x="6831936" y="345969"/>
            <a:ext cx="4954858" cy="1498416"/>
          </a:xfrm>
          <a:prstGeom prst="roundRect">
            <a:avLst>
              <a:gd name="adj" fmla="val 24533"/>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a:p>
        </p:txBody>
      </p:sp>
      <p:cxnSp>
        <p:nvCxnSpPr>
          <p:cNvPr id="164" name="Straight Connector 163">
            <a:extLst>
              <a:ext uri="{FF2B5EF4-FFF2-40B4-BE49-F238E27FC236}">
                <a16:creationId xmlns:a16="http://schemas.microsoft.com/office/drawing/2014/main" id="{43A85025-ED22-1103-82DC-C97A5D0A8137}"/>
              </a:ext>
            </a:extLst>
          </p:cNvPr>
          <p:cNvCxnSpPr>
            <a:cxnSpLocks/>
          </p:cNvCxnSpPr>
          <p:nvPr/>
        </p:nvCxnSpPr>
        <p:spPr>
          <a:xfrm>
            <a:off x="3739151" y="348451"/>
            <a:ext cx="0" cy="1498416"/>
          </a:xfrm>
          <a:prstGeom prst="line">
            <a:avLst/>
          </a:prstGeom>
          <a:ln w="12700"/>
        </p:spPr>
        <p:style>
          <a:lnRef idx="1">
            <a:schemeClr val="accent4"/>
          </a:lnRef>
          <a:fillRef idx="0">
            <a:schemeClr val="accent4"/>
          </a:fillRef>
          <a:effectRef idx="0">
            <a:schemeClr val="accent4"/>
          </a:effectRef>
          <a:fontRef idx="minor">
            <a:schemeClr val="tx1"/>
          </a:fontRef>
        </p:style>
      </p:cxnSp>
      <p:cxnSp>
        <p:nvCxnSpPr>
          <p:cNvPr id="165" name="Straight Connector 164">
            <a:extLst>
              <a:ext uri="{FF2B5EF4-FFF2-40B4-BE49-F238E27FC236}">
                <a16:creationId xmlns:a16="http://schemas.microsoft.com/office/drawing/2014/main" id="{34A4D91B-B1D6-AAC9-0F6D-5BD4E47CFDDD}"/>
              </a:ext>
            </a:extLst>
          </p:cNvPr>
          <p:cNvCxnSpPr>
            <a:cxnSpLocks/>
          </p:cNvCxnSpPr>
          <p:nvPr/>
        </p:nvCxnSpPr>
        <p:spPr>
          <a:xfrm>
            <a:off x="6662771" y="348451"/>
            <a:ext cx="0" cy="1498416"/>
          </a:xfrm>
          <a:prstGeom prst="line">
            <a:avLst/>
          </a:prstGeom>
          <a:ln w="12700"/>
        </p:spPr>
        <p:style>
          <a:lnRef idx="1">
            <a:schemeClr val="accent4"/>
          </a:lnRef>
          <a:fillRef idx="0">
            <a:schemeClr val="accent4"/>
          </a:fillRef>
          <a:effectRef idx="0">
            <a:schemeClr val="accent4"/>
          </a:effectRef>
          <a:fontRef idx="minor">
            <a:schemeClr val="tx1"/>
          </a:fontRef>
        </p:style>
      </p:cxnSp>
      <p:pic>
        <p:nvPicPr>
          <p:cNvPr id="166" name="Graphic 165">
            <a:extLst>
              <a:ext uri="{FF2B5EF4-FFF2-40B4-BE49-F238E27FC236}">
                <a16:creationId xmlns:a16="http://schemas.microsoft.com/office/drawing/2014/main" id="{0E94C470-F8C7-9486-A0F5-81FFE67989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42771" y="455769"/>
            <a:ext cx="936000" cy="936000"/>
          </a:xfrm>
          <a:prstGeom prst="rect">
            <a:avLst/>
          </a:prstGeom>
        </p:spPr>
      </p:pic>
      <p:pic>
        <p:nvPicPr>
          <p:cNvPr id="167" name="Graphic 166">
            <a:extLst>
              <a:ext uri="{FF2B5EF4-FFF2-40B4-BE49-F238E27FC236}">
                <a16:creationId xmlns:a16="http://schemas.microsoft.com/office/drawing/2014/main" id="{42502587-4708-8300-4C73-6B2418D605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21189" y="455769"/>
            <a:ext cx="936000" cy="936000"/>
          </a:xfrm>
          <a:prstGeom prst="rect">
            <a:avLst/>
          </a:prstGeom>
        </p:spPr>
      </p:pic>
      <p:pic>
        <p:nvPicPr>
          <p:cNvPr id="168" name="Graphic 167">
            <a:extLst>
              <a:ext uri="{FF2B5EF4-FFF2-40B4-BE49-F238E27FC236}">
                <a16:creationId xmlns:a16="http://schemas.microsoft.com/office/drawing/2014/main" id="{961DC450-C09E-A0F3-30EE-5B5BC1FC98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73275" y="455769"/>
            <a:ext cx="936000" cy="936000"/>
          </a:xfrm>
          <a:prstGeom prst="rect">
            <a:avLst/>
          </a:prstGeom>
        </p:spPr>
      </p:pic>
      <p:pic>
        <p:nvPicPr>
          <p:cNvPr id="169" name="Graphic 168">
            <a:extLst>
              <a:ext uri="{FF2B5EF4-FFF2-40B4-BE49-F238E27FC236}">
                <a16:creationId xmlns:a16="http://schemas.microsoft.com/office/drawing/2014/main" id="{E459C44C-73CB-92CC-7BDA-CF6245422D0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109884" y="455769"/>
            <a:ext cx="936000" cy="936000"/>
          </a:xfrm>
          <a:prstGeom prst="rect">
            <a:avLst/>
          </a:prstGeom>
        </p:spPr>
      </p:pic>
      <p:cxnSp>
        <p:nvCxnSpPr>
          <p:cNvPr id="170" name="Straight Connector 169">
            <a:extLst>
              <a:ext uri="{FF2B5EF4-FFF2-40B4-BE49-F238E27FC236}">
                <a16:creationId xmlns:a16="http://schemas.microsoft.com/office/drawing/2014/main" id="{8379960F-E07F-66B3-1353-A4A15B6649C5}"/>
              </a:ext>
            </a:extLst>
          </p:cNvPr>
          <p:cNvCxnSpPr>
            <a:cxnSpLocks/>
          </p:cNvCxnSpPr>
          <p:nvPr/>
        </p:nvCxnSpPr>
        <p:spPr>
          <a:xfrm>
            <a:off x="8045884" y="923769"/>
            <a:ext cx="22739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6D7E5AD-B0C4-E9AC-ECAB-734F20E14099}"/>
              </a:ext>
            </a:extLst>
          </p:cNvPr>
          <p:cNvCxnSpPr>
            <a:cxnSpLocks/>
          </p:cNvCxnSpPr>
          <p:nvPr/>
        </p:nvCxnSpPr>
        <p:spPr>
          <a:xfrm>
            <a:off x="9209275" y="923769"/>
            <a:ext cx="21191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09ABA0CE-5C22-7AC1-509B-DF2E8C81392C}"/>
              </a:ext>
            </a:extLst>
          </p:cNvPr>
          <p:cNvCxnSpPr>
            <a:cxnSpLocks/>
          </p:cNvCxnSpPr>
          <p:nvPr/>
        </p:nvCxnSpPr>
        <p:spPr>
          <a:xfrm>
            <a:off x="10357189" y="923769"/>
            <a:ext cx="18558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73" name="Graphic 172">
            <a:extLst>
              <a:ext uri="{FF2B5EF4-FFF2-40B4-BE49-F238E27FC236}">
                <a16:creationId xmlns:a16="http://schemas.microsoft.com/office/drawing/2014/main" id="{9375F2A1-B683-8432-2B36-DA12115BC7B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81923" y="472077"/>
            <a:ext cx="2906481" cy="776195"/>
          </a:xfrm>
          <a:prstGeom prst="rect">
            <a:avLst/>
          </a:prstGeom>
        </p:spPr>
      </p:pic>
      <p:sp>
        <p:nvSpPr>
          <p:cNvPr id="174" name="Rectangle: Rounded Corners 173">
            <a:extLst>
              <a:ext uri="{FF2B5EF4-FFF2-40B4-BE49-F238E27FC236}">
                <a16:creationId xmlns:a16="http://schemas.microsoft.com/office/drawing/2014/main" id="{020683C3-7B00-579C-4461-2873301105A1}"/>
              </a:ext>
            </a:extLst>
          </p:cNvPr>
          <p:cNvSpPr/>
          <p:nvPr/>
        </p:nvSpPr>
        <p:spPr>
          <a:xfrm>
            <a:off x="-926228" y="1424148"/>
            <a:ext cx="4476217" cy="373794"/>
          </a:xfrm>
          <a:prstGeom prst="roundRect">
            <a:avLst>
              <a:gd name="adj" fmla="val 50000"/>
            </a:avLst>
          </a:prstGeom>
          <a:gradFill flip="none" rotWithShape="1">
            <a:gsLst>
              <a:gs pos="0">
                <a:schemeClr val="accent1">
                  <a:alpha val="0"/>
                </a:schemeClr>
              </a:gs>
              <a:gs pos="32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8000" tIns="180000" rIns="180000" bIns="180000" rtlCol="0" anchor="ctr"/>
          <a:lstStyle/>
          <a:p>
            <a:pPr algn="ctr"/>
            <a:r>
              <a:rPr lang="en-CA" sz="900" i="1" cap="all" spc="30" noProof="0">
                <a:solidFill>
                  <a:schemeClr val="accent1"/>
                </a:solidFill>
                <a:latin typeface="Avenir Next LT Pro Demi" panose="020B0704020202020204" pitchFamily="34" charset="0"/>
              </a:rPr>
              <a:t>Accelerating the Clean Energy Transition</a:t>
            </a:r>
          </a:p>
        </p:txBody>
      </p:sp>
      <p:sp>
        <p:nvSpPr>
          <p:cNvPr id="175" name="Rectangle 174">
            <a:extLst>
              <a:ext uri="{FF2B5EF4-FFF2-40B4-BE49-F238E27FC236}">
                <a16:creationId xmlns:a16="http://schemas.microsoft.com/office/drawing/2014/main" id="{3CC87AD7-FECE-F723-C8CC-CC39F29A2A4A}"/>
              </a:ext>
            </a:extLst>
          </p:cNvPr>
          <p:cNvSpPr/>
          <p:nvPr/>
        </p:nvSpPr>
        <p:spPr>
          <a:xfrm>
            <a:off x="7145762" y="1513438"/>
            <a:ext cx="864244" cy="203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900" spc="150" noProof="0">
                <a:solidFill>
                  <a:schemeClr val="accent1"/>
                </a:solidFill>
                <a:latin typeface="Avenir Next LT Pro Demi" panose="020B0704020202020204" pitchFamily="34" charset="0"/>
              </a:rPr>
              <a:t>BUILDINGS</a:t>
            </a:r>
          </a:p>
        </p:txBody>
      </p:sp>
      <p:sp>
        <p:nvSpPr>
          <p:cNvPr id="177" name="Rectangle 176">
            <a:extLst>
              <a:ext uri="{FF2B5EF4-FFF2-40B4-BE49-F238E27FC236}">
                <a16:creationId xmlns:a16="http://schemas.microsoft.com/office/drawing/2014/main" id="{13674607-62ED-9029-60DC-741656FB0AC0}"/>
              </a:ext>
            </a:extLst>
          </p:cNvPr>
          <p:cNvSpPr/>
          <p:nvPr/>
        </p:nvSpPr>
        <p:spPr>
          <a:xfrm>
            <a:off x="8309153" y="1512496"/>
            <a:ext cx="864244" cy="203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900" spc="150" noProof="0">
                <a:solidFill>
                  <a:schemeClr val="accent1"/>
                </a:solidFill>
                <a:latin typeface="Avenir Next LT Pro Demi" panose="020B0704020202020204" pitchFamily="34" charset="0"/>
              </a:rPr>
              <a:t>MOBILITY</a:t>
            </a:r>
          </a:p>
        </p:txBody>
      </p:sp>
      <p:sp>
        <p:nvSpPr>
          <p:cNvPr id="178" name="Rectangle 177">
            <a:extLst>
              <a:ext uri="{FF2B5EF4-FFF2-40B4-BE49-F238E27FC236}">
                <a16:creationId xmlns:a16="http://schemas.microsoft.com/office/drawing/2014/main" id="{58CF9092-13ED-44D6-3798-1BB350AF8AE2}"/>
              </a:ext>
            </a:extLst>
          </p:cNvPr>
          <p:cNvSpPr/>
          <p:nvPr/>
        </p:nvSpPr>
        <p:spPr>
          <a:xfrm>
            <a:off x="9457067" y="1512795"/>
            <a:ext cx="864244" cy="203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900" spc="150" noProof="0">
                <a:solidFill>
                  <a:schemeClr val="accent1"/>
                </a:solidFill>
                <a:latin typeface="Avenir Next LT Pro Demi" panose="020B0704020202020204" pitchFamily="34" charset="0"/>
              </a:rPr>
              <a:t>INDUSTRY</a:t>
            </a:r>
          </a:p>
        </p:txBody>
      </p:sp>
      <p:sp>
        <p:nvSpPr>
          <p:cNvPr id="179" name="Rectangle 178">
            <a:extLst>
              <a:ext uri="{FF2B5EF4-FFF2-40B4-BE49-F238E27FC236}">
                <a16:creationId xmlns:a16="http://schemas.microsoft.com/office/drawing/2014/main" id="{FEDD33B4-A2D8-4045-82CF-80B121E4E5D5}"/>
              </a:ext>
            </a:extLst>
          </p:cNvPr>
          <p:cNvSpPr/>
          <p:nvPr/>
        </p:nvSpPr>
        <p:spPr>
          <a:xfrm>
            <a:off x="10580717" y="1512795"/>
            <a:ext cx="864244" cy="203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900" spc="150" noProof="0">
                <a:solidFill>
                  <a:schemeClr val="accent1"/>
                </a:solidFill>
                <a:latin typeface="Avenir Next LT Pro Demi" panose="020B0704020202020204" pitchFamily="34" charset="0"/>
              </a:rPr>
              <a:t>ENERGY</a:t>
            </a:r>
          </a:p>
        </p:txBody>
      </p:sp>
      <p:grpSp>
        <p:nvGrpSpPr>
          <p:cNvPr id="181" name="Group 180">
            <a:extLst>
              <a:ext uri="{FF2B5EF4-FFF2-40B4-BE49-F238E27FC236}">
                <a16:creationId xmlns:a16="http://schemas.microsoft.com/office/drawing/2014/main" id="{95B09235-DE57-AD03-CFFD-3C50B2BF3CC1}"/>
              </a:ext>
            </a:extLst>
          </p:cNvPr>
          <p:cNvGrpSpPr/>
          <p:nvPr/>
        </p:nvGrpSpPr>
        <p:grpSpPr>
          <a:xfrm>
            <a:off x="3883356" y="345969"/>
            <a:ext cx="2642877" cy="1498416"/>
            <a:chOff x="3883356" y="571401"/>
            <a:chExt cx="2642877" cy="1498416"/>
          </a:xfrm>
        </p:grpSpPr>
        <p:sp>
          <p:nvSpPr>
            <p:cNvPr id="182" name="Rectangle: Rounded Corners 181">
              <a:extLst>
                <a:ext uri="{FF2B5EF4-FFF2-40B4-BE49-F238E27FC236}">
                  <a16:creationId xmlns:a16="http://schemas.microsoft.com/office/drawing/2014/main" id="{B27A4CC6-C403-E9AF-A2C0-42D095D46499}"/>
                </a:ext>
              </a:extLst>
            </p:cNvPr>
            <p:cNvSpPr/>
            <p:nvPr/>
          </p:nvSpPr>
          <p:spPr>
            <a:xfrm>
              <a:off x="3883356" y="571401"/>
              <a:ext cx="2642877" cy="1498416"/>
            </a:xfrm>
            <a:prstGeom prst="roundRect">
              <a:avLst>
                <a:gd name="adj" fmla="val 24533"/>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a:p>
          </p:txBody>
        </p:sp>
        <p:sp>
          <p:nvSpPr>
            <p:cNvPr id="183" name="Rectangle 182">
              <a:extLst>
                <a:ext uri="{FF2B5EF4-FFF2-40B4-BE49-F238E27FC236}">
                  <a16:creationId xmlns:a16="http://schemas.microsoft.com/office/drawing/2014/main" id="{DB783E6C-3A0A-7D85-ABF5-507798439C57}"/>
                </a:ext>
              </a:extLst>
            </p:cNvPr>
            <p:cNvSpPr/>
            <p:nvPr/>
          </p:nvSpPr>
          <p:spPr>
            <a:xfrm>
              <a:off x="4322794" y="1723391"/>
              <a:ext cx="1764000" cy="2151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noAutofit/>
            </a:bodyPr>
            <a:lstStyle/>
            <a:p>
              <a:pPr algn="ctr"/>
              <a:r>
                <a:rPr lang="en-CA" sz="900" b="1" spc="150" noProof="0">
                  <a:solidFill>
                    <a:schemeClr val="accent1"/>
                  </a:solidFill>
                  <a:latin typeface="Avenir Next LT Pro" panose="020B0504020202020204" pitchFamily="34" charset="0"/>
                </a:rPr>
                <a:t>ANALYSIS</a:t>
              </a:r>
              <a:r>
                <a:rPr lang="en-CA" sz="900" b="1" noProof="0">
                  <a:solidFill>
                    <a:schemeClr val="accent1"/>
                  </a:solidFill>
                  <a:latin typeface="Avenir Next LT Pro" panose="020B0504020202020204" pitchFamily="34" charset="0"/>
                </a:rPr>
                <a:t> </a:t>
              </a:r>
              <a:r>
                <a:rPr lang="en-CA" sz="1050" noProof="0">
                  <a:solidFill>
                    <a:schemeClr val="accent1"/>
                  </a:solidFill>
                  <a:latin typeface="Avenir Next LT Pro Demi" panose="020B0704020202020204" pitchFamily="34" charset="0"/>
                </a:rPr>
                <a:t>+</a:t>
              </a:r>
              <a:r>
                <a:rPr lang="en-CA" sz="900" b="1" noProof="0">
                  <a:solidFill>
                    <a:schemeClr val="accent1"/>
                  </a:solidFill>
                  <a:latin typeface="Avenir Next LT Pro" panose="020B0504020202020204" pitchFamily="34" charset="0"/>
                </a:rPr>
                <a:t>  </a:t>
              </a:r>
              <a:r>
                <a:rPr lang="en-CA" sz="900" b="1" spc="150" noProof="0">
                  <a:solidFill>
                    <a:schemeClr val="accent1"/>
                  </a:solidFill>
                  <a:latin typeface="Avenir Next LT Pro" panose="020B0504020202020204" pitchFamily="34" charset="0"/>
                </a:rPr>
                <a:t>STRATEGY</a:t>
              </a:r>
            </a:p>
          </p:txBody>
        </p:sp>
        <p:grpSp>
          <p:nvGrpSpPr>
            <p:cNvPr id="184" name="Group 183">
              <a:extLst>
                <a:ext uri="{FF2B5EF4-FFF2-40B4-BE49-F238E27FC236}">
                  <a16:creationId xmlns:a16="http://schemas.microsoft.com/office/drawing/2014/main" id="{73FAD901-EE80-7F79-3FC3-31F1BA22302A}"/>
                </a:ext>
              </a:extLst>
            </p:cNvPr>
            <p:cNvGrpSpPr/>
            <p:nvPr/>
          </p:nvGrpSpPr>
          <p:grpSpPr>
            <a:xfrm>
              <a:off x="4365681" y="681201"/>
              <a:ext cx="1660820" cy="927339"/>
              <a:chOff x="4365681" y="681201"/>
              <a:chExt cx="1660820" cy="927339"/>
            </a:xfrm>
          </p:grpSpPr>
          <p:grpSp>
            <p:nvGrpSpPr>
              <p:cNvPr id="185" name="Graphic 21">
                <a:extLst>
                  <a:ext uri="{FF2B5EF4-FFF2-40B4-BE49-F238E27FC236}">
                    <a16:creationId xmlns:a16="http://schemas.microsoft.com/office/drawing/2014/main" id="{8399EACD-A617-07BF-CB21-9A1FB23F9857}"/>
                  </a:ext>
                </a:extLst>
              </p:cNvPr>
              <p:cNvGrpSpPr/>
              <p:nvPr/>
            </p:nvGrpSpPr>
            <p:grpSpPr>
              <a:xfrm>
                <a:off x="4569565" y="908834"/>
                <a:ext cx="481432" cy="472072"/>
                <a:chOff x="7573183" y="2418251"/>
                <a:chExt cx="533647" cy="523271"/>
              </a:xfrm>
              <a:noFill/>
            </p:grpSpPr>
            <p:sp>
              <p:nvSpPr>
                <p:cNvPr id="192" name="Freeform: Shape 191">
                  <a:extLst>
                    <a:ext uri="{FF2B5EF4-FFF2-40B4-BE49-F238E27FC236}">
                      <a16:creationId xmlns:a16="http://schemas.microsoft.com/office/drawing/2014/main" id="{5CA35E61-C725-73CE-A267-E8DA844EE961}"/>
                    </a:ext>
                  </a:extLst>
                </p:cNvPr>
                <p:cNvSpPr/>
                <p:nvPr/>
              </p:nvSpPr>
              <p:spPr>
                <a:xfrm>
                  <a:off x="7573183" y="2418251"/>
                  <a:ext cx="533647" cy="523271"/>
                </a:xfrm>
                <a:custGeom>
                  <a:avLst/>
                  <a:gdLst>
                    <a:gd name="connsiteX0" fmla="*/ 0 w 533647"/>
                    <a:gd name="connsiteY0" fmla="*/ 0 h 523271"/>
                    <a:gd name="connsiteX1" fmla="*/ 0 w 533647"/>
                    <a:gd name="connsiteY1" fmla="*/ 523271 h 523271"/>
                    <a:gd name="connsiteX2" fmla="*/ 533648 w 533647"/>
                    <a:gd name="connsiteY2" fmla="*/ 523271 h 523271"/>
                  </a:gdLst>
                  <a:ahLst/>
                  <a:cxnLst>
                    <a:cxn ang="0">
                      <a:pos x="connsiteX0" y="connsiteY0"/>
                    </a:cxn>
                    <a:cxn ang="0">
                      <a:pos x="connsiteX1" y="connsiteY1"/>
                    </a:cxn>
                    <a:cxn ang="0">
                      <a:pos x="connsiteX2" y="connsiteY2"/>
                    </a:cxn>
                  </a:cxnLst>
                  <a:rect l="l" t="t" r="r" b="b"/>
                  <a:pathLst>
                    <a:path w="533647" h="523271">
                      <a:moveTo>
                        <a:pt x="0" y="0"/>
                      </a:moveTo>
                      <a:lnTo>
                        <a:pt x="0" y="523271"/>
                      </a:lnTo>
                      <a:lnTo>
                        <a:pt x="533648" y="523271"/>
                      </a:lnTo>
                    </a:path>
                  </a:pathLst>
                </a:custGeom>
                <a:noFill/>
                <a:ln w="19050" cap="rnd">
                  <a:solidFill>
                    <a:srgbClr val="FFC000"/>
                  </a:solidFill>
                  <a:prstDash val="solid"/>
                  <a:round/>
                </a:ln>
              </p:spPr>
              <p:txBody>
                <a:bodyPr rtlCol="0" anchor="ctr"/>
                <a:lstStyle/>
                <a:p>
                  <a:endParaRPr lang="en-CA" noProof="0"/>
                </a:p>
              </p:txBody>
            </p:sp>
            <p:sp>
              <p:nvSpPr>
                <p:cNvPr id="193" name="Freeform: Shape 192">
                  <a:extLst>
                    <a:ext uri="{FF2B5EF4-FFF2-40B4-BE49-F238E27FC236}">
                      <a16:creationId xmlns:a16="http://schemas.microsoft.com/office/drawing/2014/main" id="{D6C6E311-F5DF-EFBC-FD9A-85278FDFE29B}"/>
                    </a:ext>
                  </a:extLst>
                </p:cNvPr>
                <p:cNvSpPr/>
                <p:nvPr/>
              </p:nvSpPr>
              <p:spPr>
                <a:xfrm>
                  <a:off x="7636374" y="2585079"/>
                  <a:ext cx="79793" cy="295327"/>
                </a:xfrm>
                <a:custGeom>
                  <a:avLst/>
                  <a:gdLst>
                    <a:gd name="connsiteX0" fmla="*/ 0 w 79793"/>
                    <a:gd name="connsiteY0" fmla="*/ 0 h 295327"/>
                    <a:gd name="connsiteX1" fmla="*/ 79793 w 79793"/>
                    <a:gd name="connsiteY1" fmla="*/ 0 h 295327"/>
                    <a:gd name="connsiteX2" fmla="*/ 79793 w 79793"/>
                    <a:gd name="connsiteY2" fmla="*/ 295327 h 295327"/>
                    <a:gd name="connsiteX3" fmla="*/ 0 w 79793"/>
                    <a:gd name="connsiteY3" fmla="*/ 295327 h 295327"/>
                  </a:gdLst>
                  <a:ahLst/>
                  <a:cxnLst>
                    <a:cxn ang="0">
                      <a:pos x="connsiteX0" y="connsiteY0"/>
                    </a:cxn>
                    <a:cxn ang="0">
                      <a:pos x="connsiteX1" y="connsiteY1"/>
                    </a:cxn>
                    <a:cxn ang="0">
                      <a:pos x="connsiteX2" y="connsiteY2"/>
                    </a:cxn>
                    <a:cxn ang="0">
                      <a:pos x="connsiteX3" y="connsiteY3"/>
                    </a:cxn>
                  </a:cxnLst>
                  <a:rect l="l" t="t" r="r" b="b"/>
                  <a:pathLst>
                    <a:path w="79793" h="295327">
                      <a:moveTo>
                        <a:pt x="0" y="0"/>
                      </a:moveTo>
                      <a:lnTo>
                        <a:pt x="79793" y="0"/>
                      </a:lnTo>
                      <a:lnTo>
                        <a:pt x="79793" y="295327"/>
                      </a:lnTo>
                      <a:lnTo>
                        <a:pt x="0" y="295327"/>
                      </a:lnTo>
                      <a:close/>
                    </a:path>
                  </a:pathLst>
                </a:custGeom>
                <a:noFill/>
                <a:ln w="19050" cap="rnd">
                  <a:solidFill>
                    <a:srgbClr val="FFC000"/>
                  </a:solidFill>
                  <a:prstDash val="solid"/>
                  <a:round/>
                </a:ln>
              </p:spPr>
              <p:txBody>
                <a:bodyPr rtlCol="0" anchor="ctr"/>
                <a:lstStyle/>
                <a:p>
                  <a:endParaRPr lang="en-CA" noProof="0"/>
                </a:p>
              </p:txBody>
            </p:sp>
            <p:sp>
              <p:nvSpPr>
                <p:cNvPr id="194" name="Freeform: Shape 193">
                  <a:extLst>
                    <a:ext uri="{FF2B5EF4-FFF2-40B4-BE49-F238E27FC236}">
                      <a16:creationId xmlns:a16="http://schemas.microsoft.com/office/drawing/2014/main" id="{3BD51312-06DA-F67E-A130-8977E116A50F}"/>
                    </a:ext>
                  </a:extLst>
                </p:cNvPr>
                <p:cNvSpPr/>
                <p:nvPr/>
              </p:nvSpPr>
              <p:spPr>
                <a:xfrm>
                  <a:off x="7891043" y="2585079"/>
                  <a:ext cx="79793" cy="295327"/>
                </a:xfrm>
                <a:custGeom>
                  <a:avLst/>
                  <a:gdLst>
                    <a:gd name="connsiteX0" fmla="*/ 0 w 79793"/>
                    <a:gd name="connsiteY0" fmla="*/ 0 h 295327"/>
                    <a:gd name="connsiteX1" fmla="*/ 79793 w 79793"/>
                    <a:gd name="connsiteY1" fmla="*/ 0 h 295327"/>
                    <a:gd name="connsiteX2" fmla="*/ 79793 w 79793"/>
                    <a:gd name="connsiteY2" fmla="*/ 295327 h 295327"/>
                    <a:gd name="connsiteX3" fmla="*/ 0 w 79793"/>
                    <a:gd name="connsiteY3" fmla="*/ 295327 h 295327"/>
                  </a:gdLst>
                  <a:ahLst/>
                  <a:cxnLst>
                    <a:cxn ang="0">
                      <a:pos x="connsiteX0" y="connsiteY0"/>
                    </a:cxn>
                    <a:cxn ang="0">
                      <a:pos x="connsiteX1" y="connsiteY1"/>
                    </a:cxn>
                    <a:cxn ang="0">
                      <a:pos x="connsiteX2" y="connsiteY2"/>
                    </a:cxn>
                    <a:cxn ang="0">
                      <a:pos x="connsiteX3" y="connsiteY3"/>
                    </a:cxn>
                  </a:cxnLst>
                  <a:rect l="l" t="t" r="r" b="b"/>
                  <a:pathLst>
                    <a:path w="79793" h="295327">
                      <a:moveTo>
                        <a:pt x="0" y="0"/>
                      </a:moveTo>
                      <a:lnTo>
                        <a:pt x="79793" y="0"/>
                      </a:lnTo>
                      <a:lnTo>
                        <a:pt x="79793" y="295327"/>
                      </a:lnTo>
                      <a:lnTo>
                        <a:pt x="0" y="295327"/>
                      </a:lnTo>
                      <a:close/>
                    </a:path>
                  </a:pathLst>
                </a:custGeom>
                <a:noFill/>
                <a:ln w="19050" cap="rnd">
                  <a:solidFill>
                    <a:srgbClr val="FFC000"/>
                  </a:solidFill>
                  <a:prstDash val="solid"/>
                  <a:round/>
                </a:ln>
              </p:spPr>
              <p:txBody>
                <a:bodyPr rtlCol="0" anchor="ctr"/>
                <a:lstStyle/>
                <a:p>
                  <a:endParaRPr lang="en-CA" noProof="0"/>
                </a:p>
              </p:txBody>
            </p:sp>
            <p:sp>
              <p:nvSpPr>
                <p:cNvPr id="195" name="Freeform: Shape 194">
                  <a:extLst>
                    <a:ext uri="{FF2B5EF4-FFF2-40B4-BE49-F238E27FC236}">
                      <a16:creationId xmlns:a16="http://schemas.microsoft.com/office/drawing/2014/main" id="{182C19A0-A747-4BE7-ABCB-EDE9322EF984}"/>
                    </a:ext>
                  </a:extLst>
                </p:cNvPr>
                <p:cNvSpPr/>
                <p:nvPr/>
              </p:nvSpPr>
              <p:spPr>
                <a:xfrm>
                  <a:off x="8018440" y="2718745"/>
                  <a:ext cx="79793" cy="161661"/>
                </a:xfrm>
                <a:custGeom>
                  <a:avLst/>
                  <a:gdLst>
                    <a:gd name="connsiteX0" fmla="*/ 0 w 79793"/>
                    <a:gd name="connsiteY0" fmla="*/ 0 h 161661"/>
                    <a:gd name="connsiteX1" fmla="*/ 79793 w 79793"/>
                    <a:gd name="connsiteY1" fmla="*/ 0 h 161661"/>
                    <a:gd name="connsiteX2" fmla="*/ 79793 w 79793"/>
                    <a:gd name="connsiteY2" fmla="*/ 161661 h 161661"/>
                    <a:gd name="connsiteX3" fmla="*/ 0 w 79793"/>
                    <a:gd name="connsiteY3" fmla="*/ 161661 h 161661"/>
                  </a:gdLst>
                  <a:ahLst/>
                  <a:cxnLst>
                    <a:cxn ang="0">
                      <a:pos x="connsiteX0" y="connsiteY0"/>
                    </a:cxn>
                    <a:cxn ang="0">
                      <a:pos x="connsiteX1" y="connsiteY1"/>
                    </a:cxn>
                    <a:cxn ang="0">
                      <a:pos x="connsiteX2" y="connsiteY2"/>
                    </a:cxn>
                    <a:cxn ang="0">
                      <a:pos x="connsiteX3" y="connsiteY3"/>
                    </a:cxn>
                  </a:cxnLst>
                  <a:rect l="l" t="t" r="r" b="b"/>
                  <a:pathLst>
                    <a:path w="79793" h="161661">
                      <a:moveTo>
                        <a:pt x="0" y="0"/>
                      </a:moveTo>
                      <a:lnTo>
                        <a:pt x="79793" y="0"/>
                      </a:lnTo>
                      <a:lnTo>
                        <a:pt x="79793" y="161661"/>
                      </a:lnTo>
                      <a:lnTo>
                        <a:pt x="0" y="161661"/>
                      </a:lnTo>
                      <a:close/>
                    </a:path>
                  </a:pathLst>
                </a:custGeom>
                <a:noFill/>
                <a:ln w="19050" cap="rnd">
                  <a:solidFill>
                    <a:srgbClr val="FFC000"/>
                  </a:solidFill>
                  <a:prstDash val="solid"/>
                  <a:round/>
                </a:ln>
              </p:spPr>
              <p:txBody>
                <a:bodyPr rtlCol="0" anchor="ctr"/>
                <a:lstStyle/>
                <a:p>
                  <a:endParaRPr lang="en-CA" noProof="0"/>
                </a:p>
              </p:txBody>
            </p:sp>
            <p:sp>
              <p:nvSpPr>
                <p:cNvPr id="196" name="Freeform: Shape 195">
                  <a:extLst>
                    <a:ext uri="{FF2B5EF4-FFF2-40B4-BE49-F238E27FC236}">
                      <a16:creationId xmlns:a16="http://schemas.microsoft.com/office/drawing/2014/main" id="{E515F395-2C96-6DB5-E326-217165BFAAF7}"/>
                    </a:ext>
                  </a:extLst>
                </p:cNvPr>
                <p:cNvSpPr/>
                <p:nvPr/>
              </p:nvSpPr>
              <p:spPr>
                <a:xfrm>
                  <a:off x="7763602" y="2418251"/>
                  <a:ext cx="79793" cy="462155"/>
                </a:xfrm>
                <a:custGeom>
                  <a:avLst/>
                  <a:gdLst>
                    <a:gd name="connsiteX0" fmla="*/ 0 w 79793"/>
                    <a:gd name="connsiteY0" fmla="*/ 0 h 462155"/>
                    <a:gd name="connsiteX1" fmla="*/ 79793 w 79793"/>
                    <a:gd name="connsiteY1" fmla="*/ 0 h 462155"/>
                    <a:gd name="connsiteX2" fmla="*/ 79793 w 79793"/>
                    <a:gd name="connsiteY2" fmla="*/ 462156 h 462155"/>
                    <a:gd name="connsiteX3" fmla="*/ 0 w 79793"/>
                    <a:gd name="connsiteY3" fmla="*/ 462156 h 462155"/>
                  </a:gdLst>
                  <a:ahLst/>
                  <a:cxnLst>
                    <a:cxn ang="0">
                      <a:pos x="connsiteX0" y="connsiteY0"/>
                    </a:cxn>
                    <a:cxn ang="0">
                      <a:pos x="connsiteX1" y="connsiteY1"/>
                    </a:cxn>
                    <a:cxn ang="0">
                      <a:pos x="connsiteX2" y="connsiteY2"/>
                    </a:cxn>
                    <a:cxn ang="0">
                      <a:pos x="connsiteX3" y="connsiteY3"/>
                    </a:cxn>
                  </a:cxnLst>
                  <a:rect l="l" t="t" r="r" b="b"/>
                  <a:pathLst>
                    <a:path w="79793" h="462155">
                      <a:moveTo>
                        <a:pt x="0" y="0"/>
                      </a:moveTo>
                      <a:lnTo>
                        <a:pt x="79793" y="0"/>
                      </a:lnTo>
                      <a:lnTo>
                        <a:pt x="79793" y="462156"/>
                      </a:lnTo>
                      <a:lnTo>
                        <a:pt x="0" y="462156"/>
                      </a:lnTo>
                      <a:close/>
                    </a:path>
                  </a:pathLst>
                </a:custGeom>
                <a:noFill/>
                <a:ln w="19050" cap="rnd">
                  <a:solidFill>
                    <a:srgbClr val="FFC000"/>
                  </a:solidFill>
                  <a:prstDash val="solid"/>
                  <a:round/>
                </a:ln>
              </p:spPr>
              <p:txBody>
                <a:bodyPr rtlCol="0" anchor="ctr"/>
                <a:lstStyle/>
                <a:p>
                  <a:endParaRPr lang="en-CA" noProof="0"/>
                </a:p>
              </p:txBody>
            </p:sp>
          </p:grpSp>
          <p:grpSp>
            <p:nvGrpSpPr>
              <p:cNvPr id="186" name="Group 185">
                <a:extLst>
                  <a:ext uri="{FF2B5EF4-FFF2-40B4-BE49-F238E27FC236}">
                    <a16:creationId xmlns:a16="http://schemas.microsoft.com/office/drawing/2014/main" id="{024478B8-31BC-975B-1755-373B93C2A793}"/>
                  </a:ext>
                </a:extLst>
              </p:cNvPr>
              <p:cNvGrpSpPr/>
              <p:nvPr/>
            </p:nvGrpSpPr>
            <p:grpSpPr>
              <a:xfrm>
                <a:off x="4365681" y="681201"/>
                <a:ext cx="1660820" cy="927339"/>
                <a:chOff x="4365681" y="681201"/>
                <a:chExt cx="1660820" cy="927339"/>
              </a:xfrm>
            </p:grpSpPr>
            <p:sp>
              <p:nvSpPr>
                <p:cNvPr id="187" name="Freeform: Shape 186">
                  <a:extLst>
                    <a:ext uri="{FF2B5EF4-FFF2-40B4-BE49-F238E27FC236}">
                      <a16:creationId xmlns:a16="http://schemas.microsoft.com/office/drawing/2014/main" id="{48F6BACE-335E-EAD8-723F-D1834A22910E}"/>
                    </a:ext>
                  </a:extLst>
                </p:cNvPr>
                <p:cNvSpPr/>
                <p:nvPr/>
              </p:nvSpPr>
              <p:spPr>
                <a:xfrm>
                  <a:off x="4365681" y="681201"/>
                  <a:ext cx="927297" cy="927339"/>
                </a:xfrm>
                <a:custGeom>
                  <a:avLst/>
                  <a:gdLst>
                    <a:gd name="connsiteX0" fmla="*/ 461436 w 922871"/>
                    <a:gd name="connsiteY0" fmla="*/ 0 h 922913"/>
                    <a:gd name="connsiteX1" fmla="*/ 0 w 922871"/>
                    <a:gd name="connsiteY1" fmla="*/ 461436 h 922913"/>
                    <a:gd name="connsiteX2" fmla="*/ 461436 w 922871"/>
                    <a:gd name="connsiteY2" fmla="*/ 922914 h 922913"/>
                    <a:gd name="connsiteX3" fmla="*/ 922872 w 922871"/>
                    <a:gd name="connsiteY3" fmla="*/ 461436 h 922913"/>
                    <a:gd name="connsiteX4" fmla="*/ 461436 w 922871"/>
                    <a:gd name="connsiteY4" fmla="*/ 0 h 92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871" h="922913">
                      <a:moveTo>
                        <a:pt x="461436" y="0"/>
                      </a:moveTo>
                      <a:cubicBezTo>
                        <a:pt x="206598" y="0"/>
                        <a:pt x="0" y="206598"/>
                        <a:pt x="0" y="461436"/>
                      </a:cubicBezTo>
                      <a:cubicBezTo>
                        <a:pt x="0" y="716274"/>
                        <a:pt x="206598" y="922914"/>
                        <a:pt x="461436" y="922914"/>
                      </a:cubicBezTo>
                      <a:cubicBezTo>
                        <a:pt x="716274" y="922914"/>
                        <a:pt x="922872" y="716316"/>
                        <a:pt x="922872" y="461436"/>
                      </a:cubicBezTo>
                      <a:cubicBezTo>
                        <a:pt x="922872" y="206556"/>
                        <a:pt x="716274" y="0"/>
                        <a:pt x="461436" y="0"/>
                      </a:cubicBezTo>
                      <a:close/>
                    </a:path>
                  </a:pathLst>
                </a:custGeom>
                <a:noFill/>
                <a:ln w="19050" cap="rnd">
                  <a:solidFill>
                    <a:srgbClr val="FFC000"/>
                  </a:solidFill>
                  <a:prstDash val="solid"/>
                  <a:round/>
                </a:ln>
              </p:spPr>
              <p:txBody>
                <a:bodyPr rtlCol="0" anchor="ctr"/>
                <a:lstStyle/>
                <a:p>
                  <a:endParaRPr lang="en-CA" noProof="0"/>
                </a:p>
              </p:txBody>
            </p:sp>
            <p:sp>
              <p:nvSpPr>
                <p:cNvPr id="188" name="Freeform: Shape 187">
                  <a:extLst>
                    <a:ext uri="{FF2B5EF4-FFF2-40B4-BE49-F238E27FC236}">
                      <a16:creationId xmlns:a16="http://schemas.microsoft.com/office/drawing/2014/main" id="{DB2CF5EA-2F4B-C553-DBCC-76F9E0B5385B}"/>
                    </a:ext>
                  </a:extLst>
                </p:cNvPr>
                <p:cNvSpPr/>
                <p:nvPr/>
              </p:nvSpPr>
              <p:spPr>
                <a:xfrm>
                  <a:off x="5099203" y="868483"/>
                  <a:ext cx="196004" cy="552774"/>
                </a:xfrm>
                <a:custGeom>
                  <a:avLst/>
                  <a:gdLst>
                    <a:gd name="connsiteX0" fmla="*/ 55185 w 110360"/>
                    <a:gd name="connsiteY0" fmla="*/ 0 h 430031"/>
                    <a:gd name="connsiteX1" fmla="*/ 73924 w 110360"/>
                    <a:gd name="connsiteY1" fmla="*/ 34523 h 430031"/>
                    <a:gd name="connsiteX2" fmla="*/ 110360 w 110360"/>
                    <a:gd name="connsiteY2" fmla="*/ 215011 h 430031"/>
                    <a:gd name="connsiteX3" fmla="*/ 73924 w 110360"/>
                    <a:gd name="connsiteY3" fmla="*/ 395506 h 430031"/>
                    <a:gd name="connsiteX4" fmla="*/ 55185 w 110360"/>
                    <a:gd name="connsiteY4" fmla="*/ 430031 h 430031"/>
                    <a:gd name="connsiteX5" fmla="*/ 36437 w 110360"/>
                    <a:gd name="connsiteY5" fmla="*/ 395488 h 430031"/>
                    <a:gd name="connsiteX6" fmla="*/ 0 w 110360"/>
                    <a:gd name="connsiteY6" fmla="*/ 215011 h 430031"/>
                    <a:gd name="connsiteX7" fmla="*/ 36437 w 110360"/>
                    <a:gd name="connsiteY7" fmla="*/ 34540 h 43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360" h="430031">
                      <a:moveTo>
                        <a:pt x="55185" y="0"/>
                      </a:moveTo>
                      <a:lnTo>
                        <a:pt x="73924" y="34523"/>
                      </a:lnTo>
                      <a:cubicBezTo>
                        <a:pt x="97386" y="89994"/>
                        <a:pt x="110360" y="150985"/>
                        <a:pt x="110360" y="215011"/>
                      </a:cubicBezTo>
                      <a:cubicBezTo>
                        <a:pt x="110360" y="279037"/>
                        <a:pt x="97386" y="340030"/>
                        <a:pt x="73924" y="395506"/>
                      </a:cubicBezTo>
                      <a:lnTo>
                        <a:pt x="55185" y="430031"/>
                      </a:lnTo>
                      <a:lnTo>
                        <a:pt x="36437" y="395488"/>
                      </a:lnTo>
                      <a:cubicBezTo>
                        <a:pt x="12975" y="340014"/>
                        <a:pt x="0" y="279026"/>
                        <a:pt x="0" y="215011"/>
                      </a:cubicBezTo>
                      <a:cubicBezTo>
                        <a:pt x="0" y="150996"/>
                        <a:pt x="12975" y="90010"/>
                        <a:pt x="36437" y="34540"/>
                      </a:cubicBezTo>
                      <a:close/>
                    </a:path>
                  </a:pathLst>
                </a:custGeom>
                <a:solidFill>
                  <a:schemeClr val="accent4">
                    <a:lumMod val="60000"/>
                    <a:lumOff val="40000"/>
                    <a:alpha val="50000"/>
                  </a:schemeClr>
                </a:solidFill>
                <a:ln w="19050" cap="rnd">
                  <a:noFill/>
                  <a:prstDash val="solid"/>
                  <a:round/>
                </a:ln>
              </p:spPr>
              <p:txBody>
                <a:bodyPr wrap="square" rtlCol="0" anchor="ctr">
                  <a:noAutofit/>
                </a:bodyPr>
                <a:lstStyle/>
                <a:p>
                  <a:endParaRPr lang="en-CA" noProof="0"/>
                </a:p>
              </p:txBody>
            </p:sp>
            <p:grpSp>
              <p:nvGrpSpPr>
                <p:cNvPr id="189" name="Group 188">
                  <a:extLst>
                    <a:ext uri="{FF2B5EF4-FFF2-40B4-BE49-F238E27FC236}">
                      <a16:creationId xmlns:a16="http://schemas.microsoft.com/office/drawing/2014/main" id="{B204D45E-A0B3-5831-810F-06CDE5B75373}"/>
                    </a:ext>
                  </a:extLst>
                </p:cNvPr>
                <p:cNvGrpSpPr/>
                <p:nvPr/>
              </p:nvGrpSpPr>
              <p:grpSpPr>
                <a:xfrm>
                  <a:off x="5099204" y="681201"/>
                  <a:ext cx="927297" cy="927339"/>
                  <a:chOff x="5099204" y="681201"/>
                  <a:chExt cx="927297" cy="927339"/>
                </a:xfrm>
              </p:grpSpPr>
              <p:pic>
                <p:nvPicPr>
                  <p:cNvPr id="190" name="Graphic 189">
                    <a:extLst>
                      <a:ext uri="{FF2B5EF4-FFF2-40B4-BE49-F238E27FC236}">
                        <a16:creationId xmlns:a16="http://schemas.microsoft.com/office/drawing/2014/main" id="{FD1D4DC2-3D08-7631-6106-24442C4BC4C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381270" y="896949"/>
                    <a:ext cx="420985" cy="503678"/>
                  </a:xfrm>
                  <a:prstGeom prst="rect">
                    <a:avLst/>
                  </a:prstGeom>
                </p:spPr>
              </p:pic>
              <p:sp>
                <p:nvSpPr>
                  <p:cNvPr id="191" name="Freeform: Shape 190">
                    <a:extLst>
                      <a:ext uri="{FF2B5EF4-FFF2-40B4-BE49-F238E27FC236}">
                        <a16:creationId xmlns:a16="http://schemas.microsoft.com/office/drawing/2014/main" id="{1519EFD5-AABF-D8D8-4E63-C3AA698EBCA8}"/>
                      </a:ext>
                    </a:extLst>
                  </p:cNvPr>
                  <p:cNvSpPr/>
                  <p:nvPr/>
                </p:nvSpPr>
                <p:spPr>
                  <a:xfrm>
                    <a:off x="5099204" y="681201"/>
                    <a:ext cx="927297" cy="927339"/>
                  </a:xfrm>
                  <a:custGeom>
                    <a:avLst/>
                    <a:gdLst>
                      <a:gd name="connsiteX0" fmla="*/ 461436 w 922871"/>
                      <a:gd name="connsiteY0" fmla="*/ 0 h 922913"/>
                      <a:gd name="connsiteX1" fmla="*/ 0 w 922871"/>
                      <a:gd name="connsiteY1" fmla="*/ 461436 h 922913"/>
                      <a:gd name="connsiteX2" fmla="*/ 461436 w 922871"/>
                      <a:gd name="connsiteY2" fmla="*/ 922914 h 922913"/>
                      <a:gd name="connsiteX3" fmla="*/ 922872 w 922871"/>
                      <a:gd name="connsiteY3" fmla="*/ 461436 h 922913"/>
                      <a:gd name="connsiteX4" fmla="*/ 461436 w 922871"/>
                      <a:gd name="connsiteY4" fmla="*/ 0 h 92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871" h="922913">
                        <a:moveTo>
                          <a:pt x="461436" y="0"/>
                        </a:moveTo>
                        <a:cubicBezTo>
                          <a:pt x="206598" y="0"/>
                          <a:pt x="0" y="206598"/>
                          <a:pt x="0" y="461436"/>
                        </a:cubicBezTo>
                        <a:cubicBezTo>
                          <a:pt x="0" y="716274"/>
                          <a:pt x="206598" y="922914"/>
                          <a:pt x="461436" y="922914"/>
                        </a:cubicBezTo>
                        <a:cubicBezTo>
                          <a:pt x="716274" y="922914"/>
                          <a:pt x="922872" y="716316"/>
                          <a:pt x="922872" y="461436"/>
                        </a:cubicBezTo>
                        <a:cubicBezTo>
                          <a:pt x="922872" y="206556"/>
                          <a:pt x="716274" y="0"/>
                          <a:pt x="461436" y="0"/>
                        </a:cubicBezTo>
                        <a:close/>
                      </a:path>
                    </a:pathLst>
                  </a:custGeom>
                  <a:noFill/>
                  <a:ln w="19050" cap="rnd">
                    <a:solidFill>
                      <a:srgbClr val="FFC000"/>
                    </a:solidFill>
                    <a:prstDash val="solid"/>
                    <a:round/>
                  </a:ln>
                </p:spPr>
                <p:txBody>
                  <a:bodyPr rtlCol="0" anchor="ctr"/>
                  <a:lstStyle/>
                  <a:p>
                    <a:endParaRPr lang="en-CA" noProof="0"/>
                  </a:p>
                </p:txBody>
              </p:sp>
            </p:grpSp>
          </p:grpSp>
        </p:grpSp>
      </p:grpSp>
      <p:sp>
        <p:nvSpPr>
          <p:cNvPr id="160" name="Rectangle 159">
            <a:extLst>
              <a:ext uri="{FF2B5EF4-FFF2-40B4-BE49-F238E27FC236}">
                <a16:creationId xmlns:a16="http://schemas.microsoft.com/office/drawing/2014/main" id="{E3C41862-493C-D37F-1BD6-80DFAEA15917}"/>
              </a:ext>
            </a:extLst>
          </p:cNvPr>
          <p:cNvSpPr/>
          <p:nvPr/>
        </p:nvSpPr>
        <p:spPr>
          <a:xfrm>
            <a:off x="0" y="2182978"/>
            <a:ext cx="12192000" cy="428734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a:p>
        </p:txBody>
      </p:sp>
      <p:cxnSp>
        <p:nvCxnSpPr>
          <p:cNvPr id="132" name="Straight Connector 131">
            <a:extLst>
              <a:ext uri="{FF2B5EF4-FFF2-40B4-BE49-F238E27FC236}">
                <a16:creationId xmlns:a16="http://schemas.microsoft.com/office/drawing/2014/main" id="{4E6F7F64-6F6A-8132-24D6-9343CFFA466C}"/>
              </a:ext>
            </a:extLst>
          </p:cNvPr>
          <p:cNvCxnSpPr>
            <a:cxnSpLocks/>
          </p:cNvCxnSpPr>
          <p:nvPr/>
        </p:nvCxnSpPr>
        <p:spPr>
          <a:xfrm flipV="1">
            <a:off x="3995593" y="6470332"/>
            <a:ext cx="203938" cy="387668"/>
          </a:xfrm>
          <a:prstGeom prst="line">
            <a:avLst/>
          </a:prstGeom>
          <a:ln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0ED97FB-03B5-AB1D-2667-1D6881AD4E0B}"/>
              </a:ext>
            </a:extLst>
          </p:cNvPr>
          <p:cNvCxnSpPr>
            <a:cxnSpLocks/>
          </p:cNvCxnSpPr>
          <p:nvPr/>
        </p:nvCxnSpPr>
        <p:spPr>
          <a:xfrm flipV="1">
            <a:off x="7991274" y="6470317"/>
            <a:ext cx="203938" cy="387668"/>
          </a:xfrm>
          <a:prstGeom prst="line">
            <a:avLst/>
          </a:prstGeom>
          <a:ln cap="sq">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BC7825E-8960-596A-1501-E517077582D3}"/>
              </a:ext>
            </a:extLst>
          </p:cNvPr>
          <p:cNvPicPr>
            <a:picLocks noChangeAspect="1"/>
          </p:cNvPicPr>
          <p:nvPr/>
        </p:nvPicPr>
        <p:blipFill>
          <a:blip r:embed="rId18"/>
          <a:stretch>
            <a:fillRect/>
          </a:stretch>
        </p:blipFill>
        <p:spPr>
          <a:xfrm>
            <a:off x="2092259" y="2184708"/>
            <a:ext cx="8423341" cy="4287803"/>
          </a:xfrm>
          <a:prstGeom prst="rect">
            <a:avLst/>
          </a:prstGeom>
        </p:spPr>
      </p:pic>
    </p:spTree>
    <p:extLst>
      <p:ext uri="{BB962C8B-B14F-4D97-AF65-F5344CB8AC3E}">
        <p14:creationId xmlns:p14="http://schemas.microsoft.com/office/powerpoint/2010/main" val="465075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06599-B606-762C-3420-0EC8152DC3D9}"/>
            </a:ext>
          </a:extLst>
        </p:cNvPr>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A269FF26-51A8-6115-FDC0-425312FD1FC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29" imgW="425" imgH="424" progId="TCLayout.ActiveDocument.1">
                  <p:embed/>
                </p:oleObj>
              </mc:Choice>
              <mc:Fallback>
                <p:oleObj name="Diapositive think-cell" r:id="rId29" imgW="425" imgH="424" progId="TCLayout.ActiveDocument.1">
                  <p:embed/>
                  <p:pic>
                    <p:nvPicPr>
                      <p:cNvPr id="4" name="Objet 3" hidden="1">
                        <a:extLst>
                          <a:ext uri="{FF2B5EF4-FFF2-40B4-BE49-F238E27FC236}">
                            <a16:creationId xmlns:a16="http://schemas.microsoft.com/office/drawing/2014/main" id="{A269FF26-51A8-6115-FDC0-425312FD1FC6}"/>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228F60FA-20F0-6B40-5B7E-4A5DC1E950FD}"/>
              </a:ext>
            </a:extLst>
          </p:cNvPr>
          <p:cNvSpPr/>
          <p:nvPr>
            <p:custDataLst>
              <p:tags r:id="rId2"/>
            </p:custDataLst>
          </p:nvPr>
        </p:nvSpPr>
        <p:spPr>
          <a:xfrm>
            <a:off x="8153399" y="1640357"/>
            <a:ext cx="3409316" cy="4836849"/>
          </a:xfrm>
          <a:prstGeom prst="rect">
            <a:avLst/>
          </a:prstGeom>
          <a:solidFill>
            <a:schemeClr val="accent4">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en-CA">
              <a:solidFill>
                <a:schemeClr val="accent1"/>
              </a:solidFill>
            </a:endParaRPr>
          </a:p>
        </p:txBody>
      </p:sp>
      <p:sp>
        <p:nvSpPr>
          <p:cNvPr id="27" name="Rectangle 26">
            <a:extLst>
              <a:ext uri="{FF2B5EF4-FFF2-40B4-BE49-F238E27FC236}">
                <a16:creationId xmlns:a16="http://schemas.microsoft.com/office/drawing/2014/main" id="{48112504-763E-0888-BA16-43B8B13F137D}"/>
              </a:ext>
            </a:extLst>
          </p:cNvPr>
          <p:cNvSpPr/>
          <p:nvPr>
            <p:custDataLst>
              <p:tags r:id="rId3"/>
            </p:custDataLst>
          </p:nvPr>
        </p:nvSpPr>
        <p:spPr>
          <a:xfrm>
            <a:off x="4389941" y="1630197"/>
            <a:ext cx="3409316" cy="4836849"/>
          </a:xfrm>
          <a:prstGeom prst="rect">
            <a:avLst/>
          </a:prstGeom>
          <a:solidFill>
            <a:schemeClr val="accent3">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en-CA">
              <a:solidFill>
                <a:schemeClr val="accent1"/>
              </a:solidFill>
            </a:endParaRPr>
          </a:p>
        </p:txBody>
      </p:sp>
      <p:sp>
        <p:nvSpPr>
          <p:cNvPr id="20" name="Rectangle 19">
            <a:extLst>
              <a:ext uri="{FF2B5EF4-FFF2-40B4-BE49-F238E27FC236}">
                <a16:creationId xmlns:a16="http://schemas.microsoft.com/office/drawing/2014/main" id="{B5F31E86-2F40-F66F-D4C8-70184500C065}"/>
              </a:ext>
            </a:extLst>
          </p:cNvPr>
          <p:cNvSpPr/>
          <p:nvPr>
            <p:custDataLst>
              <p:tags r:id="rId4"/>
            </p:custDataLst>
          </p:nvPr>
        </p:nvSpPr>
        <p:spPr>
          <a:xfrm>
            <a:off x="695325" y="1650517"/>
            <a:ext cx="3409316" cy="4836849"/>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en-CA">
              <a:solidFill>
                <a:schemeClr val="accent1"/>
              </a:solidFill>
            </a:endParaRPr>
          </a:p>
        </p:txBody>
      </p:sp>
      <p:sp>
        <p:nvSpPr>
          <p:cNvPr id="12" name="Titre 11">
            <a:extLst>
              <a:ext uri="{FF2B5EF4-FFF2-40B4-BE49-F238E27FC236}">
                <a16:creationId xmlns:a16="http://schemas.microsoft.com/office/drawing/2014/main" id="{95E7A021-10B2-F5E5-02DA-504CBEB1BF36}"/>
              </a:ext>
            </a:extLst>
          </p:cNvPr>
          <p:cNvSpPr>
            <a:spLocks noGrp="1"/>
          </p:cNvSpPr>
          <p:nvPr>
            <p:ph type="title"/>
            <p:custDataLst>
              <p:tags r:id="rId5"/>
            </p:custDataLst>
          </p:nvPr>
        </p:nvSpPr>
        <p:spPr/>
        <p:txBody>
          <a:bodyPr vert="horz"/>
          <a:lstStyle/>
          <a:p>
            <a:r>
              <a:rPr lang="en-CA"/>
              <a:t>Repositioning EM&amp;V in a transition context</a:t>
            </a:r>
          </a:p>
        </p:txBody>
      </p:sp>
      <p:sp>
        <p:nvSpPr>
          <p:cNvPr id="15" name="Espace réservé du contenu 14">
            <a:extLst>
              <a:ext uri="{FF2B5EF4-FFF2-40B4-BE49-F238E27FC236}">
                <a16:creationId xmlns:a16="http://schemas.microsoft.com/office/drawing/2014/main" id="{AB39B14F-0832-8F0A-61B8-9A7CDE7E8E14}"/>
              </a:ext>
            </a:extLst>
          </p:cNvPr>
          <p:cNvSpPr>
            <a:spLocks noGrp="1"/>
          </p:cNvSpPr>
          <p:nvPr>
            <p:ph idx="15"/>
            <p:custDataLst>
              <p:tags r:id="rId6"/>
            </p:custDataLst>
          </p:nvPr>
        </p:nvSpPr>
        <p:spPr>
          <a:xfrm>
            <a:off x="1526905" y="2086999"/>
            <a:ext cx="2508894" cy="4329675"/>
          </a:xfrm>
        </p:spPr>
        <p:txBody>
          <a:bodyPr/>
          <a:lstStyle/>
          <a:p>
            <a:r>
              <a:rPr lang="en-CA"/>
              <a:t>Evaluate, measure and verify savings</a:t>
            </a:r>
            <a:r>
              <a:rPr lang="en-CA" b="0"/>
              <a:t> from energy efficiency programs</a:t>
            </a:r>
          </a:p>
          <a:p>
            <a:r>
              <a:rPr lang="en-CA"/>
              <a:t>Ensure compliance </a:t>
            </a:r>
            <a:r>
              <a:rPr lang="en-CA" b="0"/>
              <a:t>with energy regulator’s requirements</a:t>
            </a:r>
          </a:p>
        </p:txBody>
      </p:sp>
      <p:sp>
        <p:nvSpPr>
          <p:cNvPr id="14" name="Espace réservé du texte 13">
            <a:extLst>
              <a:ext uri="{FF2B5EF4-FFF2-40B4-BE49-F238E27FC236}">
                <a16:creationId xmlns:a16="http://schemas.microsoft.com/office/drawing/2014/main" id="{1639EB34-B9AF-028F-1E04-425F7691B30A}"/>
              </a:ext>
            </a:extLst>
          </p:cNvPr>
          <p:cNvSpPr>
            <a:spLocks noGrp="1"/>
          </p:cNvSpPr>
          <p:nvPr>
            <p:ph type="body" idx="10"/>
            <p:custDataLst>
              <p:tags r:id="rId7"/>
            </p:custDataLst>
          </p:nvPr>
        </p:nvSpPr>
        <p:spPr>
          <a:xfrm>
            <a:off x="698126" y="177421"/>
            <a:ext cx="6312274" cy="193212"/>
          </a:xfrm>
        </p:spPr>
        <p:txBody>
          <a:bodyPr/>
          <a:lstStyle/>
          <a:p>
            <a:r>
              <a:rPr lang="en-CA"/>
              <a:t>Why revisit the role of evaluation, measurement and verification (EM&amp;V)?</a:t>
            </a:r>
          </a:p>
        </p:txBody>
      </p:sp>
      <p:sp>
        <p:nvSpPr>
          <p:cNvPr id="16" name="Espace réservé du contenu 14">
            <a:extLst>
              <a:ext uri="{FF2B5EF4-FFF2-40B4-BE49-F238E27FC236}">
                <a16:creationId xmlns:a16="http://schemas.microsoft.com/office/drawing/2014/main" id="{443CB85C-295C-F9C3-4507-2A833D13D854}"/>
              </a:ext>
            </a:extLst>
          </p:cNvPr>
          <p:cNvSpPr txBox="1">
            <a:spLocks/>
          </p:cNvSpPr>
          <p:nvPr>
            <p:custDataLst>
              <p:tags r:id="rId8"/>
            </p:custDataLst>
          </p:nvPr>
        </p:nvSpPr>
        <p:spPr>
          <a:xfrm>
            <a:off x="4458783" y="3429000"/>
            <a:ext cx="3274434" cy="2987674"/>
          </a:xfrm>
          <a:prstGeom prst="rect">
            <a:avLst/>
          </a:prstGeom>
        </p:spPr>
        <p:txBody>
          <a:bodyPr vert="horz" lIns="0" tIns="72000" rIns="0" bIns="72000" rtlCol="0">
            <a:noAutofit/>
          </a:bodyPr>
          <a:lstStyle>
            <a:lvl1pPr marL="0" indent="0" algn="l" defTabSz="914400" rtl="0" eaLnBrk="1" latinLnBrk="0" hangingPunct="1">
              <a:lnSpc>
                <a:spcPct val="110000"/>
              </a:lnSpc>
              <a:spcBef>
                <a:spcPts val="1800"/>
              </a:spcBef>
              <a:spcAft>
                <a:spcPts val="600"/>
              </a:spcAft>
              <a:buClr>
                <a:schemeClr val="accent1"/>
              </a:buClr>
              <a:buFont typeface="Arial" panose="020B0604020202020204" pitchFamily="34" charset="0"/>
              <a:buNone/>
              <a:defRPr lang="en-US" sz="1800" b="1" kern="1200" dirty="0">
                <a:solidFill>
                  <a:schemeClr val="accent1"/>
                </a:solidFill>
                <a:latin typeface="+mn-lt"/>
                <a:ea typeface="+mn-ea"/>
                <a:cs typeface="+mn-cs"/>
              </a:defRPr>
            </a:lvl1pPr>
            <a:lvl2pPr marL="360000" indent="-180000" algn="l" defTabSz="777875" rtl="0" eaLnBrk="1" latinLnBrk="0" hangingPunct="1">
              <a:lnSpc>
                <a:spcPct val="110000"/>
              </a:lnSpc>
              <a:spcBef>
                <a:spcPts val="600"/>
              </a:spcBef>
              <a:spcAft>
                <a:spcPts val="600"/>
              </a:spcAft>
              <a:buClr>
                <a:schemeClr val="accent1"/>
              </a:buClr>
              <a:buFont typeface="Arial" panose="020B0604020202020204" pitchFamily="34" charset="0"/>
              <a:buChar char="•"/>
              <a:defRPr lang="en-US" sz="1600" kern="1200" dirty="0">
                <a:solidFill>
                  <a:schemeClr val="tx2">
                    <a:lumMod val="90000"/>
                    <a:lumOff val="10000"/>
                  </a:schemeClr>
                </a:solidFill>
                <a:latin typeface="+mn-lt"/>
                <a:ea typeface="+mn-ea"/>
                <a:cs typeface="+mn-cs"/>
              </a:defRPr>
            </a:lvl2pPr>
            <a:lvl3pPr marL="864000" indent="-180000" algn="l" defTabSz="777875" rtl="0" eaLnBrk="1" latinLnBrk="0" hangingPunct="1">
              <a:lnSpc>
                <a:spcPct val="110000"/>
              </a:lnSpc>
              <a:spcBef>
                <a:spcPts val="0"/>
              </a:spcBef>
              <a:spcAft>
                <a:spcPts val="600"/>
              </a:spcAft>
              <a:buClr>
                <a:schemeClr val="accent1"/>
              </a:buClr>
              <a:buFont typeface="Arial" panose="020B0604020202020204" pitchFamily="34" charset="0"/>
              <a:buChar char="•"/>
              <a:defRPr lang="en-US" sz="1400" kern="1200" dirty="0">
                <a:solidFill>
                  <a:schemeClr val="tx2">
                    <a:lumMod val="90000"/>
                    <a:lumOff val="10000"/>
                  </a:schemeClr>
                </a:solidFill>
                <a:latin typeface="+mn-lt"/>
                <a:ea typeface="+mn-ea"/>
                <a:cs typeface="+mn-cs"/>
              </a:defRPr>
            </a:lvl3pPr>
            <a:lvl4pPr marL="1296000" indent="-180000" algn="l" defTabSz="777875" rtl="0" eaLnBrk="1" latinLnBrk="0" hangingPunct="1">
              <a:lnSpc>
                <a:spcPct val="110000"/>
              </a:lnSpc>
              <a:spcBef>
                <a:spcPts val="0"/>
              </a:spcBef>
              <a:spcAft>
                <a:spcPts val="600"/>
              </a:spcAft>
              <a:buClr>
                <a:schemeClr val="accent1"/>
              </a:buClr>
              <a:buFont typeface="Arial" panose="020B0604020202020204" pitchFamily="34" charset="0"/>
              <a:buChar char="•"/>
              <a:defRPr lang="en-US" sz="1200" i="1" kern="1200" dirty="0">
                <a:solidFill>
                  <a:schemeClr val="tx2">
                    <a:lumMod val="90000"/>
                    <a:lumOff val="10000"/>
                  </a:schemeClr>
                </a:solidFill>
                <a:latin typeface="+mn-lt"/>
                <a:ea typeface="+mn-ea"/>
                <a:cs typeface="+mn-cs"/>
              </a:defRPr>
            </a:lvl4pPr>
            <a:lvl5pPr marL="1728000" indent="-180000" algn="l" defTabSz="777875" rtl="0" eaLnBrk="1" latinLnBrk="0" hangingPunct="1">
              <a:lnSpc>
                <a:spcPct val="110000"/>
              </a:lnSpc>
              <a:spcBef>
                <a:spcPts val="0"/>
              </a:spcBef>
              <a:spcAft>
                <a:spcPts val="600"/>
              </a:spcAft>
              <a:buClr>
                <a:schemeClr val="accent1"/>
              </a:buClr>
              <a:buFont typeface="Arial" panose="020B0604020202020204" pitchFamily="34" charset="0"/>
              <a:buChar char="•"/>
              <a:defRPr lang="en-CA" sz="1100" kern="1200" dirty="0">
                <a:solidFill>
                  <a:schemeClr val="tx2">
                    <a:lumMod val="90000"/>
                    <a:lumOff val="10000"/>
                  </a:schemeClr>
                </a:solidFill>
                <a:latin typeface="+mn-lt"/>
                <a:ea typeface="+mn-ea"/>
                <a:cs typeface="+mn-cs"/>
              </a:defRPr>
            </a:lvl5pPr>
            <a:lvl6pPr marL="2088000" indent="-180000" algn="l" defTabSz="914400" rtl="0" eaLnBrk="1" latinLnBrk="0" hangingPunct="1">
              <a:lnSpc>
                <a:spcPct val="110000"/>
              </a:lnSpc>
              <a:spcBef>
                <a:spcPts val="0"/>
              </a:spcBef>
              <a:buFont typeface="Arial" panose="020B0604020202020204" pitchFamily="34" charset="0"/>
              <a:buChar char="•"/>
              <a:defRPr lang="en-CA" sz="1050" kern="1200" dirty="0">
                <a:solidFill>
                  <a:schemeClr val="tx2">
                    <a:lumMod val="90000"/>
                    <a:lumOff val="1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a:p>
        </p:txBody>
      </p:sp>
      <p:sp>
        <p:nvSpPr>
          <p:cNvPr id="17" name="Espace réservé du contenu 14">
            <a:extLst>
              <a:ext uri="{FF2B5EF4-FFF2-40B4-BE49-F238E27FC236}">
                <a16:creationId xmlns:a16="http://schemas.microsoft.com/office/drawing/2014/main" id="{80E46167-62BC-FCDF-F3AF-F663F0B49624}"/>
              </a:ext>
            </a:extLst>
          </p:cNvPr>
          <p:cNvSpPr txBox="1">
            <a:spLocks/>
          </p:cNvSpPr>
          <p:nvPr>
            <p:custDataLst>
              <p:tags r:id="rId9"/>
            </p:custDataLst>
          </p:nvPr>
        </p:nvSpPr>
        <p:spPr>
          <a:xfrm>
            <a:off x="8219439" y="3429000"/>
            <a:ext cx="3274434" cy="2987674"/>
          </a:xfrm>
          <a:prstGeom prst="rect">
            <a:avLst/>
          </a:prstGeom>
        </p:spPr>
        <p:txBody>
          <a:bodyPr vert="horz" lIns="0" tIns="72000" rIns="0" bIns="72000" rtlCol="0">
            <a:noAutofit/>
          </a:bodyPr>
          <a:lstStyle>
            <a:lvl1pPr marL="0" indent="0" algn="l" defTabSz="914400" rtl="0" eaLnBrk="1" latinLnBrk="0" hangingPunct="1">
              <a:lnSpc>
                <a:spcPct val="110000"/>
              </a:lnSpc>
              <a:spcBef>
                <a:spcPts val="1800"/>
              </a:spcBef>
              <a:spcAft>
                <a:spcPts val="600"/>
              </a:spcAft>
              <a:buClr>
                <a:schemeClr val="accent1"/>
              </a:buClr>
              <a:buFont typeface="Arial" panose="020B0604020202020204" pitchFamily="34" charset="0"/>
              <a:buNone/>
              <a:defRPr lang="en-US" sz="1800" b="1" kern="1200" dirty="0">
                <a:solidFill>
                  <a:schemeClr val="accent1"/>
                </a:solidFill>
                <a:latin typeface="+mn-lt"/>
                <a:ea typeface="+mn-ea"/>
                <a:cs typeface="+mn-cs"/>
              </a:defRPr>
            </a:lvl1pPr>
            <a:lvl2pPr marL="360000" indent="-180000" algn="l" defTabSz="777875" rtl="0" eaLnBrk="1" latinLnBrk="0" hangingPunct="1">
              <a:lnSpc>
                <a:spcPct val="110000"/>
              </a:lnSpc>
              <a:spcBef>
                <a:spcPts val="600"/>
              </a:spcBef>
              <a:spcAft>
                <a:spcPts val="600"/>
              </a:spcAft>
              <a:buClr>
                <a:schemeClr val="accent1"/>
              </a:buClr>
              <a:buFont typeface="Arial" panose="020B0604020202020204" pitchFamily="34" charset="0"/>
              <a:buChar char="•"/>
              <a:defRPr lang="en-US" sz="1600" kern="1200" dirty="0">
                <a:solidFill>
                  <a:schemeClr val="tx2">
                    <a:lumMod val="90000"/>
                    <a:lumOff val="10000"/>
                  </a:schemeClr>
                </a:solidFill>
                <a:latin typeface="+mn-lt"/>
                <a:ea typeface="+mn-ea"/>
                <a:cs typeface="+mn-cs"/>
              </a:defRPr>
            </a:lvl2pPr>
            <a:lvl3pPr marL="864000" indent="-180000" algn="l" defTabSz="777875" rtl="0" eaLnBrk="1" latinLnBrk="0" hangingPunct="1">
              <a:lnSpc>
                <a:spcPct val="110000"/>
              </a:lnSpc>
              <a:spcBef>
                <a:spcPts val="0"/>
              </a:spcBef>
              <a:spcAft>
                <a:spcPts val="600"/>
              </a:spcAft>
              <a:buClr>
                <a:schemeClr val="accent1"/>
              </a:buClr>
              <a:buFont typeface="Arial" panose="020B0604020202020204" pitchFamily="34" charset="0"/>
              <a:buChar char="•"/>
              <a:defRPr lang="en-US" sz="1400" kern="1200" dirty="0">
                <a:solidFill>
                  <a:schemeClr val="tx2">
                    <a:lumMod val="90000"/>
                    <a:lumOff val="10000"/>
                  </a:schemeClr>
                </a:solidFill>
                <a:latin typeface="+mn-lt"/>
                <a:ea typeface="+mn-ea"/>
                <a:cs typeface="+mn-cs"/>
              </a:defRPr>
            </a:lvl3pPr>
            <a:lvl4pPr marL="1296000" indent="-180000" algn="l" defTabSz="777875" rtl="0" eaLnBrk="1" latinLnBrk="0" hangingPunct="1">
              <a:lnSpc>
                <a:spcPct val="110000"/>
              </a:lnSpc>
              <a:spcBef>
                <a:spcPts val="0"/>
              </a:spcBef>
              <a:spcAft>
                <a:spcPts val="600"/>
              </a:spcAft>
              <a:buClr>
                <a:schemeClr val="accent1"/>
              </a:buClr>
              <a:buFont typeface="Arial" panose="020B0604020202020204" pitchFamily="34" charset="0"/>
              <a:buChar char="•"/>
              <a:defRPr lang="en-US" sz="1200" i="1" kern="1200" dirty="0">
                <a:solidFill>
                  <a:schemeClr val="tx2">
                    <a:lumMod val="90000"/>
                    <a:lumOff val="10000"/>
                  </a:schemeClr>
                </a:solidFill>
                <a:latin typeface="+mn-lt"/>
                <a:ea typeface="+mn-ea"/>
                <a:cs typeface="+mn-cs"/>
              </a:defRPr>
            </a:lvl4pPr>
            <a:lvl5pPr marL="1728000" indent="-180000" algn="l" defTabSz="777875" rtl="0" eaLnBrk="1" latinLnBrk="0" hangingPunct="1">
              <a:lnSpc>
                <a:spcPct val="110000"/>
              </a:lnSpc>
              <a:spcBef>
                <a:spcPts val="0"/>
              </a:spcBef>
              <a:spcAft>
                <a:spcPts val="600"/>
              </a:spcAft>
              <a:buClr>
                <a:schemeClr val="accent1"/>
              </a:buClr>
              <a:buFont typeface="Arial" panose="020B0604020202020204" pitchFamily="34" charset="0"/>
              <a:buChar char="•"/>
              <a:defRPr lang="en-CA" sz="1100" kern="1200" dirty="0">
                <a:solidFill>
                  <a:schemeClr val="tx2">
                    <a:lumMod val="90000"/>
                    <a:lumOff val="10000"/>
                  </a:schemeClr>
                </a:solidFill>
                <a:latin typeface="+mn-lt"/>
                <a:ea typeface="+mn-ea"/>
                <a:cs typeface="+mn-cs"/>
              </a:defRPr>
            </a:lvl5pPr>
            <a:lvl6pPr marL="2088000" indent="-180000" algn="l" defTabSz="914400" rtl="0" eaLnBrk="1" latinLnBrk="0" hangingPunct="1">
              <a:lnSpc>
                <a:spcPct val="110000"/>
              </a:lnSpc>
              <a:spcBef>
                <a:spcPts val="0"/>
              </a:spcBef>
              <a:buFont typeface="Arial" panose="020B0604020202020204" pitchFamily="34" charset="0"/>
              <a:buChar char="•"/>
              <a:defRPr lang="en-CA" sz="1050" kern="1200" dirty="0">
                <a:solidFill>
                  <a:schemeClr val="tx2">
                    <a:lumMod val="90000"/>
                    <a:lumOff val="1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a:p>
        </p:txBody>
      </p:sp>
      <p:sp>
        <p:nvSpPr>
          <p:cNvPr id="18" name="Espace réservé du contenu 14">
            <a:extLst>
              <a:ext uri="{FF2B5EF4-FFF2-40B4-BE49-F238E27FC236}">
                <a16:creationId xmlns:a16="http://schemas.microsoft.com/office/drawing/2014/main" id="{C7245765-E374-FA06-C6C5-48E94ED7F9A4}"/>
              </a:ext>
            </a:extLst>
          </p:cNvPr>
          <p:cNvSpPr txBox="1">
            <a:spLocks/>
          </p:cNvSpPr>
          <p:nvPr>
            <p:custDataLst>
              <p:tags r:id="rId10"/>
            </p:custDataLst>
          </p:nvPr>
        </p:nvSpPr>
        <p:spPr>
          <a:xfrm>
            <a:off x="5230236" y="2086999"/>
            <a:ext cx="2544068" cy="4329675"/>
          </a:xfrm>
          <a:prstGeom prst="rect">
            <a:avLst/>
          </a:prstGeom>
        </p:spPr>
        <p:txBody>
          <a:bodyPr vert="horz" lIns="0" tIns="72000" rIns="0" bIns="72000" rtlCol="0">
            <a:noAutofit/>
          </a:bodyPr>
          <a:lstStyle>
            <a:lvl1pPr marL="0" indent="0" algn="l" defTabSz="914400" rtl="0" eaLnBrk="1" latinLnBrk="0" hangingPunct="1">
              <a:lnSpc>
                <a:spcPct val="110000"/>
              </a:lnSpc>
              <a:spcBef>
                <a:spcPts val="1800"/>
              </a:spcBef>
              <a:spcAft>
                <a:spcPts val="600"/>
              </a:spcAft>
              <a:buClr>
                <a:schemeClr val="accent1"/>
              </a:buClr>
              <a:buFont typeface="Arial" panose="020B0604020202020204" pitchFamily="34" charset="0"/>
              <a:buNone/>
              <a:defRPr lang="en-US" sz="1800" b="1" kern="1200" dirty="0">
                <a:solidFill>
                  <a:schemeClr val="accent1"/>
                </a:solidFill>
                <a:latin typeface="+mn-lt"/>
                <a:ea typeface="+mn-ea"/>
                <a:cs typeface="+mn-cs"/>
              </a:defRPr>
            </a:lvl1pPr>
            <a:lvl2pPr marL="360000" indent="-180000" algn="l" defTabSz="777875" rtl="0" eaLnBrk="1" latinLnBrk="0" hangingPunct="1">
              <a:lnSpc>
                <a:spcPct val="110000"/>
              </a:lnSpc>
              <a:spcBef>
                <a:spcPts val="600"/>
              </a:spcBef>
              <a:spcAft>
                <a:spcPts val="600"/>
              </a:spcAft>
              <a:buClr>
                <a:schemeClr val="accent1"/>
              </a:buClr>
              <a:buFont typeface="Arial" panose="020B0604020202020204" pitchFamily="34" charset="0"/>
              <a:buChar char="•"/>
              <a:defRPr lang="en-US" sz="1600" kern="1200" dirty="0">
                <a:solidFill>
                  <a:schemeClr val="tx2">
                    <a:lumMod val="90000"/>
                    <a:lumOff val="10000"/>
                  </a:schemeClr>
                </a:solidFill>
                <a:latin typeface="+mn-lt"/>
                <a:ea typeface="+mn-ea"/>
                <a:cs typeface="+mn-cs"/>
              </a:defRPr>
            </a:lvl2pPr>
            <a:lvl3pPr marL="864000" indent="-180000" algn="l" defTabSz="777875" rtl="0" eaLnBrk="1" latinLnBrk="0" hangingPunct="1">
              <a:lnSpc>
                <a:spcPct val="110000"/>
              </a:lnSpc>
              <a:spcBef>
                <a:spcPts val="0"/>
              </a:spcBef>
              <a:spcAft>
                <a:spcPts val="600"/>
              </a:spcAft>
              <a:buClr>
                <a:schemeClr val="accent1"/>
              </a:buClr>
              <a:buFont typeface="Arial" panose="020B0604020202020204" pitchFamily="34" charset="0"/>
              <a:buChar char="•"/>
              <a:defRPr lang="en-US" sz="1400" kern="1200" dirty="0">
                <a:solidFill>
                  <a:schemeClr val="tx2">
                    <a:lumMod val="90000"/>
                    <a:lumOff val="10000"/>
                  </a:schemeClr>
                </a:solidFill>
                <a:latin typeface="+mn-lt"/>
                <a:ea typeface="+mn-ea"/>
                <a:cs typeface="+mn-cs"/>
              </a:defRPr>
            </a:lvl3pPr>
            <a:lvl4pPr marL="1296000" indent="-180000" algn="l" defTabSz="777875" rtl="0" eaLnBrk="1" latinLnBrk="0" hangingPunct="1">
              <a:lnSpc>
                <a:spcPct val="110000"/>
              </a:lnSpc>
              <a:spcBef>
                <a:spcPts val="0"/>
              </a:spcBef>
              <a:spcAft>
                <a:spcPts val="600"/>
              </a:spcAft>
              <a:buClr>
                <a:schemeClr val="accent1"/>
              </a:buClr>
              <a:buFont typeface="Arial" panose="020B0604020202020204" pitchFamily="34" charset="0"/>
              <a:buChar char="•"/>
              <a:defRPr lang="en-US" sz="1200" i="1" kern="1200" dirty="0">
                <a:solidFill>
                  <a:schemeClr val="tx2">
                    <a:lumMod val="90000"/>
                    <a:lumOff val="10000"/>
                  </a:schemeClr>
                </a:solidFill>
                <a:latin typeface="+mn-lt"/>
                <a:ea typeface="+mn-ea"/>
                <a:cs typeface="+mn-cs"/>
              </a:defRPr>
            </a:lvl4pPr>
            <a:lvl5pPr marL="1728000" indent="-180000" algn="l" defTabSz="777875" rtl="0" eaLnBrk="1" latinLnBrk="0" hangingPunct="1">
              <a:lnSpc>
                <a:spcPct val="110000"/>
              </a:lnSpc>
              <a:spcBef>
                <a:spcPts val="0"/>
              </a:spcBef>
              <a:spcAft>
                <a:spcPts val="600"/>
              </a:spcAft>
              <a:buClr>
                <a:schemeClr val="accent1"/>
              </a:buClr>
              <a:buFont typeface="Arial" panose="020B0604020202020204" pitchFamily="34" charset="0"/>
              <a:buChar char="•"/>
              <a:defRPr lang="en-CA" sz="1100" kern="1200" dirty="0">
                <a:solidFill>
                  <a:schemeClr val="tx2">
                    <a:lumMod val="90000"/>
                    <a:lumOff val="10000"/>
                  </a:schemeClr>
                </a:solidFill>
                <a:latin typeface="+mn-lt"/>
                <a:ea typeface="+mn-ea"/>
                <a:cs typeface="+mn-cs"/>
              </a:defRPr>
            </a:lvl5pPr>
            <a:lvl6pPr marL="2088000" indent="-180000" algn="l" defTabSz="914400" rtl="0" eaLnBrk="1" latinLnBrk="0" hangingPunct="1">
              <a:lnSpc>
                <a:spcPct val="110000"/>
              </a:lnSpc>
              <a:spcBef>
                <a:spcPts val="0"/>
              </a:spcBef>
              <a:buFont typeface="Arial" panose="020B0604020202020204" pitchFamily="34" charset="0"/>
              <a:buChar char="•"/>
              <a:defRPr lang="en-CA" sz="1050" kern="1200" dirty="0">
                <a:solidFill>
                  <a:schemeClr val="tx2">
                    <a:lumMod val="90000"/>
                    <a:lumOff val="1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0"/>
              <a:t>New</a:t>
            </a:r>
            <a:r>
              <a:rPr lang="en-CA"/>
              <a:t> ambitious targets </a:t>
            </a:r>
            <a:r>
              <a:rPr lang="en-CA" b="0"/>
              <a:t>in</a:t>
            </a:r>
            <a:r>
              <a:rPr lang="en-CA"/>
              <a:t> </a:t>
            </a:r>
            <a:r>
              <a:rPr lang="en-CA" b="0"/>
              <a:t>energy efficiency</a:t>
            </a:r>
            <a:endParaRPr lang="en-CA"/>
          </a:p>
          <a:p>
            <a:r>
              <a:rPr lang="en-CA" b="0"/>
              <a:t>Changes in HQ’s </a:t>
            </a:r>
            <a:r>
              <a:rPr lang="en-CA"/>
              <a:t>structure</a:t>
            </a:r>
            <a:r>
              <a:rPr lang="en-CA" b="0"/>
              <a:t> and goals</a:t>
            </a:r>
            <a:endParaRPr lang="en-CA"/>
          </a:p>
          <a:p>
            <a:r>
              <a:rPr lang="en-CA" b="0"/>
              <a:t>New </a:t>
            </a:r>
            <a:r>
              <a:rPr lang="en-CA"/>
              <a:t>types of programs </a:t>
            </a:r>
            <a:r>
              <a:rPr lang="en-CA" b="0"/>
              <a:t>and </a:t>
            </a:r>
            <a:r>
              <a:rPr lang="en-CA"/>
              <a:t>technologies </a:t>
            </a:r>
            <a:r>
              <a:rPr lang="en-CA" b="0"/>
              <a:t>in North America</a:t>
            </a:r>
          </a:p>
          <a:p>
            <a:r>
              <a:rPr lang="en-CA"/>
              <a:t>Evaluation is evolving </a:t>
            </a:r>
            <a:r>
              <a:rPr lang="en-CA" b="0"/>
              <a:t>across the continent</a:t>
            </a:r>
          </a:p>
        </p:txBody>
      </p:sp>
      <p:sp>
        <p:nvSpPr>
          <p:cNvPr id="19" name="Espace réservé du contenu 14">
            <a:extLst>
              <a:ext uri="{FF2B5EF4-FFF2-40B4-BE49-F238E27FC236}">
                <a16:creationId xmlns:a16="http://schemas.microsoft.com/office/drawing/2014/main" id="{75B0C909-FCC7-360B-21AD-D7AF3C99F107}"/>
              </a:ext>
            </a:extLst>
          </p:cNvPr>
          <p:cNvSpPr txBox="1">
            <a:spLocks/>
          </p:cNvSpPr>
          <p:nvPr>
            <p:custDataLst>
              <p:tags r:id="rId11"/>
            </p:custDataLst>
          </p:nvPr>
        </p:nvSpPr>
        <p:spPr>
          <a:xfrm>
            <a:off x="8370628" y="3019669"/>
            <a:ext cx="2974859" cy="3248590"/>
          </a:xfrm>
          <a:prstGeom prst="rect">
            <a:avLst/>
          </a:prstGeom>
        </p:spPr>
        <p:txBody>
          <a:bodyPr vert="horz" lIns="0" tIns="72000" rIns="0" bIns="72000" rtlCol="0">
            <a:noAutofit/>
          </a:bodyPr>
          <a:lstStyle>
            <a:lvl1pPr marL="0" indent="0" algn="l" defTabSz="914400" rtl="0" eaLnBrk="1" latinLnBrk="0" hangingPunct="1">
              <a:lnSpc>
                <a:spcPct val="110000"/>
              </a:lnSpc>
              <a:spcBef>
                <a:spcPts val="1800"/>
              </a:spcBef>
              <a:spcAft>
                <a:spcPts val="600"/>
              </a:spcAft>
              <a:buClr>
                <a:schemeClr val="accent1"/>
              </a:buClr>
              <a:buFont typeface="Arial" panose="020B0604020202020204" pitchFamily="34" charset="0"/>
              <a:buNone/>
              <a:defRPr lang="en-US" sz="1800" b="1" kern="1200" dirty="0">
                <a:solidFill>
                  <a:schemeClr val="accent1"/>
                </a:solidFill>
                <a:latin typeface="+mn-lt"/>
                <a:ea typeface="+mn-ea"/>
                <a:cs typeface="+mn-cs"/>
              </a:defRPr>
            </a:lvl1pPr>
            <a:lvl2pPr marL="360000" indent="-180000" algn="l" defTabSz="777875" rtl="0" eaLnBrk="1" latinLnBrk="0" hangingPunct="1">
              <a:lnSpc>
                <a:spcPct val="110000"/>
              </a:lnSpc>
              <a:spcBef>
                <a:spcPts val="600"/>
              </a:spcBef>
              <a:spcAft>
                <a:spcPts val="600"/>
              </a:spcAft>
              <a:buClr>
                <a:schemeClr val="accent1"/>
              </a:buClr>
              <a:buFont typeface="Arial" panose="020B0604020202020204" pitchFamily="34" charset="0"/>
              <a:buChar char="•"/>
              <a:defRPr lang="en-US" sz="1600" kern="1200" dirty="0">
                <a:solidFill>
                  <a:schemeClr val="tx2">
                    <a:lumMod val="90000"/>
                    <a:lumOff val="10000"/>
                  </a:schemeClr>
                </a:solidFill>
                <a:latin typeface="+mn-lt"/>
                <a:ea typeface="+mn-ea"/>
                <a:cs typeface="+mn-cs"/>
              </a:defRPr>
            </a:lvl2pPr>
            <a:lvl3pPr marL="864000" indent="-180000" algn="l" defTabSz="777875" rtl="0" eaLnBrk="1" latinLnBrk="0" hangingPunct="1">
              <a:lnSpc>
                <a:spcPct val="110000"/>
              </a:lnSpc>
              <a:spcBef>
                <a:spcPts val="0"/>
              </a:spcBef>
              <a:spcAft>
                <a:spcPts val="600"/>
              </a:spcAft>
              <a:buClr>
                <a:schemeClr val="accent1"/>
              </a:buClr>
              <a:buFont typeface="Arial" panose="020B0604020202020204" pitchFamily="34" charset="0"/>
              <a:buChar char="•"/>
              <a:defRPr lang="en-US" sz="1400" kern="1200" dirty="0">
                <a:solidFill>
                  <a:schemeClr val="tx2">
                    <a:lumMod val="90000"/>
                    <a:lumOff val="10000"/>
                  </a:schemeClr>
                </a:solidFill>
                <a:latin typeface="+mn-lt"/>
                <a:ea typeface="+mn-ea"/>
                <a:cs typeface="+mn-cs"/>
              </a:defRPr>
            </a:lvl3pPr>
            <a:lvl4pPr marL="1296000" indent="-180000" algn="l" defTabSz="777875" rtl="0" eaLnBrk="1" latinLnBrk="0" hangingPunct="1">
              <a:lnSpc>
                <a:spcPct val="110000"/>
              </a:lnSpc>
              <a:spcBef>
                <a:spcPts val="0"/>
              </a:spcBef>
              <a:spcAft>
                <a:spcPts val="600"/>
              </a:spcAft>
              <a:buClr>
                <a:schemeClr val="accent1"/>
              </a:buClr>
              <a:buFont typeface="Arial" panose="020B0604020202020204" pitchFamily="34" charset="0"/>
              <a:buChar char="•"/>
              <a:defRPr lang="en-US" sz="1200" i="1" kern="1200" dirty="0">
                <a:solidFill>
                  <a:schemeClr val="tx2">
                    <a:lumMod val="90000"/>
                    <a:lumOff val="10000"/>
                  </a:schemeClr>
                </a:solidFill>
                <a:latin typeface="+mn-lt"/>
                <a:ea typeface="+mn-ea"/>
                <a:cs typeface="+mn-cs"/>
              </a:defRPr>
            </a:lvl4pPr>
            <a:lvl5pPr marL="1728000" indent="-180000" algn="l" defTabSz="777875" rtl="0" eaLnBrk="1" latinLnBrk="0" hangingPunct="1">
              <a:lnSpc>
                <a:spcPct val="110000"/>
              </a:lnSpc>
              <a:spcBef>
                <a:spcPts val="0"/>
              </a:spcBef>
              <a:spcAft>
                <a:spcPts val="600"/>
              </a:spcAft>
              <a:buClr>
                <a:schemeClr val="accent1"/>
              </a:buClr>
              <a:buFont typeface="Arial" panose="020B0604020202020204" pitchFamily="34" charset="0"/>
              <a:buChar char="•"/>
              <a:defRPr lang="en-CA" sz="1100" kern="1200" dirty="0">
                <a:solidFill>
                  <a:schemeClr val="tx2">
                    <a:lumMod val="90000"/>
                    <a:lumOff val="10000"/>
                  </a:schemeClr>
                </a:solidFill>
                <a:latin typeface="+mn-lt"/>
                <a:ea typeface="+mn-ea"/>
                <a:cs typeface="+mn-cs"/>
              </a:defRPr>
            </a:lvl5pPr>
            <a:lvl6pPr marL="2088000" indent="-180000" algn="l" defTabSz="914400" rtl="0" eaLnBrk="1" latinLnBrk="0" hangingPunct="1">
              <a:lnSpc>
                <a:spcPct val="110000"/>
              </a:lnSpc>
              <a:spcBef>
                <a:spcPts val="0"/>
              </a:spcBef>
              <a:buFont typeface="Arial" panose="020B0604020202020204" pitchFamily="34" charset="0"/>
              <a:buChar char="•"/>
              <a:defRPr lang="en-CA" sz="1050" kern="1200" dirty="0">
                <a:solidFill>
                  <a:schemeClr val="tx2">
                    <a:lumMod val="90000"/>
                    <a:lumOff val="1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lvl="1" indent="0">
              <a:buNone/>
            </a:pPr>
            <a:r>
              <a:rPr lang="en-CA" i="1">
                <a:solidFill>
                  <a:schemeClr val="accent1"/>
                </a:solidFill>
              </a:rPr>
              <a:t>"Initiate a reflection process to </a:t>
            </a:r>
            <a:r>
              <a:rPr lang="en-CA" b="1" i="1">
                <a:solidFill>
                  <a:schemeClr val="accent1"/>
                </a:solidFill>
              </a:rPr>
              <a:t>position the activities and service offering </a:t>
            </a:r>
            <a:r>
              <a:rPr lang="en-CA" i="1">
                <a:solidFill>
                  <a:schemeClr val="accent1"/>
                </a:solidFill>
              </a:rPr>
              <a:t>of the Program Evaluation function in light of... new </a:t>
            </a:r>
            <a:r>
              <a:rPr lang="en-CA" b="1" i="1">
                <a:solidFill>
                  <a:schemeClr val="accent1"/>
                </a:solidFill>
              </a:rPr>
              <a:t>strategic</a:t>
            </a:r>
            <a:r>
              <a:rPr lang="en-CA" i="1">
                <a:solidFill>
                  <a:schemeClr val="accent1"/>
                </a:solidFill>
              </a:rPr>
              <a:t> </a:t>
            </a:r>
            <a:r>
              <a:rPr lang="en-CA" b="1" i="1">
                <a:solidFill>
                  <a:schemeClr val="accent1"/>
                </a:solidFill>
              </a:rPr>
              <a:t>orientations</a:t>
            </a:r>
            <a:r>
              <a:rPr lang="en-CA" i="1">
                <a:solidFill>
                  <a:schemeClr val="accent1"/>
                </a:solidFill>
              </a:rPr>
              <a:t>“, in particular as they relate to accelerating the clean energy transition.</a:t>
            </a:r>
          </a:p>
          <a:p>
            <a:pPr marL="180000" lvl="1" indent="0" algn="r">
              <a:buNone/>
            </a:pPr>
            <a:r>
              <a:rPr lang="en-CA" sz="1000" i="1">
                <a:solidFill>
                  <a:schemeClr val="accent1"/>
                </a:solidFill>
              </a:rPr>
              <a:t>(source: call for proposals)</a:t>
            </a:r>
          </a:p>
        </p:txBody>
      </p:sp>
      <p:pic>
        <p:nvPicPr>
          <p:cNvPr id="22" name="Graphique 21" descr="Guide opérationnel avec un remplissage uni">
            <a:extLst>
              <a:ext uri="{FF2B5EF4-FFF2-40B4-BE49-F238E27FC236}">
                <a16:creationId xmlns:a16="http://schemas.microsoft.com/office/drawing/2014/main" id="{BAD2D73F-A245-BB49-4017-676E92041116}"/>
              </a:ext>
            </a:extLst>
          </p:cNvPr>
          <p:cNvPicPr>
            <a:picLocks noChangeAspect="1"/>
          </p:cNvPicPr>
          <p:nvPr>
            <p:custDataLst>
              <p:tags r:id="rId12"/>
            </p:custDataLst>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0505580" y="2253684"/>
            <a:ext cx="612000" cy="612000"/>
          </a:xfrm>
          <a:prstGeom prst="rect">
            <a:avLst/>
          </a:prstGeom>
        </p:spPr>
      </p:pic>
      <p:pic>
        <p:nvPicPr>
          <p:cNvPr id="24" name="Graphique 23" descr="Cible avec un remplissage uni">
            <a:extLst>
              <a:ext uri="{FF2B5EF4-FFF2-40B4-BE49-F238E27FC236}">
                <a16:creationId xmlns:a16="http://schemas.microsoft.com/office/drawing/2014/main" id="{0700ED85-C571-B664-226F-48F69BE07569}"/>
              </a:ext>
            </a:extLst>
          </p:cNvPr>
          <p:cNvPicPr>
            <a:picLocks noChangeAspect="1"/>
          </p:cNvPicPr>
          <p:nvPr>
            <p:custDataLst>
              <p:tags r:id="rId13"/>
            </p:custDataLst>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4467048" y="2111444"/>
            <a:ext cx="612000" cy="612000"/>
          </a:xfrm>
          <a:prstGeom prst="rect">
            <a:avLst/>
          </a:prstGeom>
        </p:spPr>
      </p:pic>
      <p:pic>
        <p:nvPicPr>
          <p:cNvPr id="26" name="Graphique 25" descr="Règle avec un remplissage uni">
            <a:extLst>
              <a:ext uri="{FF2B5EF4-FFF2-40B4-BE49-F238E27FC236}">
                <a16:creationId xmlns:a16="http://schemas.microsoft.com/office/drawing/2014/main" id="{4565739A-2273-A910-98AD-A724AB5A3B94}"/>
              </a:ext>
            </a:extLst>
          </p:cNvPr>
          <p:cNvPicPr>
            <a:picLocks noChangeAspect="1"/>
          </p:cNvPicPr>
          <p:nvPr>
            <p:custDataLst>
              <p:tags r:id="rId14"/>
            </p:custDataLst>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814386" y="2235293"/>
            <a:ext cx="612000" cy="612000"/>
          </a:xfrm>
          <a:prstGeom prst="rect">
            <a:avLst/>
          </a:prstGeom>
        </p:spPr>
      </p:pic>
      <p:sp>
        <p:nvSpPr>
          <p:cNvPr id="29" name="ZoneTexte 28">
            <a:extLst>
              <a:ext uri="{FF2B5EF4-FFF2-40B4-BE49-F238E27FC236}">
                <a16:creationId xmlns:a16="http://schemas.microsoft.com/office/drawing/2014/main" id="{FADC164D-DC1B-0D2D-E820-08D0724CF995}"/>
              </a:ext>
            </a:extLst>
          </p:cNvPr>
          <p:cNvSpPr txBox="1"/>
          <p:nvPr>
            <p:custDataLst>
              <p:tags r:id="rId15"/>
            </p:custDataLst>
          </p:nvPr>
        </p:nvSpPr>
        <p:spPr>
          <a:xfrm>
            <a:off x="4389941" y="1346776"/>
            <a:ext cx="3406515" cy="584775"/>
          </a:xfrm>
          <a:prstGeom prst="rect">
            <a:avLst/>
          </a:prstGeom>
          <a:solidFill>
            <a:schemeClr val="accent1"/>
          </a:solidFill>
        </p:spPr>
        <p:txBody>
          <a:bodyPr wrap="square">
            <a:spAutoFit/>
          </a:bodyPr>
          <a:lstStyle/>
          <a:p>
            <a:pPr algn="ctr"/>
            <a:r>
              <a:rPr lang="en-CA" sz="1600" b="1">
                <a:solidFill>
                  <a:schemeClr val="bg1"/>
                </a:solidFill>
              </a:rPr>
              <a:t>Changes in context</a:t>
            </a:r>
          </a:p>
          <a:p>
            <a:pPr algn="ctr"/>
            <a:r>
              <a:rPr lang="en-CA" sz="1600" i="1">
                <a:solidFill>
                  <a:schemeClr val="bg1"/>
                </a:solidFill>
              </a:rPr>
              <a:t>At Hydro-Québec and beyond</a:t>
            </a:r>
          </a:p>
        </p:txBody>
      </p:sp>
      <p:sp>
        <p:nvSpPr>
          <p:cNvPr id="31" name="ZoneTexte 30">
            <a:extLst>
              <a:ext uri="{FF2B5EF4-FFF2-40B4-BE49-F238E27FC236}">
                <a16:creationId xmlns:a16="http://schemas.microsoft.com/office/drawing/2014/main" id="{853E8241-EC28-1DD0-E1A5-12364F3B49F9}"/>
              </a:ext>
            </a:extLst>
          </p:cNvPr>
          <p:cNvSpPr txBox="1"/>
          <p:nvPr>
            <p:custDataLst>
              <p:tags r:id="rId16"/>
            </p:custDataLst>
          </p:nvPr>
        </p:nvSpPr>
        <p:spPr>
          <a:xfrm>
            <a:off x="695325" y="1346776"/>
            <a:ext cx="3409316" cy="584775"/>
          </a:xfrm>
          <a:prstGeom prst="rect">
            <a:avLst/>
          </a:prstGeom>
          <a:solidFill>
            <a:schemeClr val="accent1"/>
          </a:solidFill>
        </p:spPr>
        <p:txBody>
          <a:bodyPr wrap="square">
            <a:spAutoFit/>
          </a:bodyPr>
          <a:lstStyle/>
          <a:p>
            <a:pPr algn="ctr"/>
            <a:r>
              <a:rPr lang="en-CA" sz="1600" b="1">
                <a:solidFill>
                  <a:schemeClr val="bg1"/>
                </a:solidFill>
              </a:rPr>
              <a:t>The historical role of evaluation</a:t>
            </a:r>
          </a:p>
          <a:p>
            <a:pPr algn="ctr"/>
            <a:r>
              <a:rPr lang="en-CA" sz="1600" i="1">
                <a:solidFill>
                  <a:schemeClr val="bg1"/>
                </a:solidFill>
              </a:rPr>
              <a:t>Little change in 20 years</a:t>
            </a:r>
          </a:p>
        </p:txBody>
      </p:sp>
      <p:sp>
        <p:nvSpPr>
          <p:cNvPr id="2" name="ZoneTexte 1">
            <a:extLst>
              <a:ext uri="{FF2B5EF4-FFF2-40B4-BE49-F238E27FC236}">
                <a16:creationId xmlns:a16="http://schemas.microsoft.com/office/drawing/2014/main" id="{EF52A54F-0E63-3ABF-5E31-BE386316F5A6}"/>
              </a:ext>
            </a:extLst>
          </p:cNvPr>
          <p:cNvSpPr txBox="1"/>
          <p:nvPr>
            <p:custDataLst>
              <p:tags r:id="rId17"/>
            </p:custDataLst>
          </p:nvPr>
        </p:nvSpPr>
        <p:spPr>
          <a:xfrm>
            <a:off x="8156200" y="1346776"/>
            <a:ext cx="3406515" cy="584775"/>
          </a:xfrm>
          <a:prstGeom prst="rect">
            <a:avLst/>
          </a:prstGeom>
          <a:solidFill>
            <a:schemeClr val="accent1"/>
          </a:solidFill>
        </p:spPr>
        <p:txBody>
          <a:bodyPr wrap="square">
            <a:spAutoFit/>
          </a:bodyPr>
          <a:lstStyle/>
          <a:p>
            <a:pPr algn="ctr"/>
            <a:r>
              <a:rPr lang="en-CA" sz="1600" b="1">
                <a:solidFill>
                  <a:schemeClr val="bg1"/>
                </a:solidFill>
              </a:rPr>
              <a:t>Objective of this study</a:t>
            </a:r>
          </a:p>
          <a:p>
            <a:pPr algn="ctr"/>
            <a:r>
              <a:rPr lang="en-CA" sz="1600" i="1">
                <a:solidFill>
                  <a:schemeClr val="bg1"/>
                </a:solidFill>
              </a:rPr>
              <a:t>Best practice guidelines</a:t>
            </a:r>
          </a:p>
        </p:txBody>
      </p:sp>
      <p:pic>
        <p:nvPicPr>
          <p:cNvPr id="6" name="Graphique 5" descr="Badge coche avec un remplissage uni">
            <a:extLst>
              <a:ext uri="{FF2B5EF4-FFF2-40B4-BE49-F238E27FC236}">
                <a16:creationId xmlns:a16="http://schemas.microsoft.com/office/drawing/2014/main" id="{DD1A0CE5-9CB4-9C42-1BB6-AA33BD9EBE1B}"/>
              </a:ext>
            </a:extLst>
          </p:cNvPr>
          <p:cNvPicPr>
            <a:picLocks noChangeAspect="1"/>
          </p:cNvPicPr>
          <p:nvPr>
            <p:custDataLst>
              <p:tags r:id="rId18"/>
            </p:custDataLst>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768420" y="3742631"/>
            <a:ext cx="612000" cy="612000"/>
          </a:xfrm>
          <a:prstGeom prst="rect">
            <a:avLst/>
          </a:prstGeom>
        </p:spPr>
      </p:pic>
      <p:pic>
        <p:nvPicPr>
          <p:cNvPr id="11" name="Graphique 10" descr="Flèche en cercle avec un remplissage uni">
            <a:extLst>
              <a:ext uri="{FF2B5EF4-FFF2-40B4-BE49-F238E27FC236}">
                <a16:creationId xmlns:a16="http://schemas.microsoft.com/office/drawing/2014/main" id="{D999857E-B902-9F19-EF3B-32AE74A9F4C6}"/>
              </a:ext>
            </a:extLst>
          </p:cNvPr>
          <p:cNvPicPr>
            <a:picLocks noChangeAspect="1"/>
          </p:cNvPicPr>
          <p:nvPr>
            <p:custDataLst>
              <p:tags r:id="rId19"/>
            </p:custDataLst>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467048" y="3069671"/>
            <a:ext cx="612000" cy="612000"/>
          </a:xfrm>
          <a:prstGeom prst="rect">
            <a:avLst/>
          </a:prstGeom>
        </p:spPr>
      </p:pic>
      <p:pic>
        <p:nvPicPr>
          <p:cNvPr id="23" name="Graphique 22" descr="Internet des objets avec un remplissage uni">
            <a:extLst>
              <a:ext uri="{FF2B5EF4-FFF2-40B4-BE49-F238E27FC236}">
                <a16:creationId xmlns:a16="http://schemas.microsoft.com/office/drawing/2014/main" id="{51D6FB53-56A4-C3ED-458D-54450C8A848C}"/>
              </a:ext>
            </a:extLst>
          </p:cNvPr>
          <p:cNvPicPr>
            <a:picLocks noChangeAspect="1"/>
          </p:cNvPicPr>
          <p:nvPr>
            <p:custDataLst>
              <p:tags r:id="rId20"/>
            </p:custDataLst>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4467048" y="4065897"/>
            <a:ext cx="612000" cy="612000"/>
          </a:xfrm>
          <a:prstGeom prst="rect">
            <a:avLst/>
          </a:prstGeom>
        </p:spPr>
      </p:pic>
      <p:pic>
        <p:nvPicPr>
          <p:cNvPr id="35" name="Graphique 34" descr="Loupe avec un remplissage uni">
            <a:extLst>
              <a:ext uri="{FF2B5EF4-FFF2-40B4-BE49-F238E27FC236}">
                <a16:creationId xmlns:a16="http://schemas.microsoft.com/office/drawing/2014/main" id="{2CCF66AD-5231-7B02-805A-250FDF9134D9}"/>
              </a:ext>
            </a:extLst>
          </p:cNvPr>
          <p:cNvPicPr>
            <a:picLocks noChangeAspect="1"/>
          </p:cNvPicPr>
          <p:nvPr>
            <p:custDataLst>
              <p:tags r:id="rId21"/>
            </p:custDataLst>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8598534" y="2253684"/>
            <a:ext cx="612000" cy="612000"/>
          </a:xfrm>
          <a:prstGeom prst="rect">
            <a:avLst/>
          </a:prstGeom>
        </p:spPr>
      </p:pic>
      <p:pic>
        <p:nvPicPr>
          <p:cNvPr id="39" name="Graphique 38" descr="Amérique du Nord avec un remplissage uni">
            <a:extLst>
              <a:ext uri="{FF2B5EF4-FFF2-40B4-BE49-F238E27FC236}">
                <a16:creationId xmlns:a16="http://schemas.microsoft.com/office/drawing/2014/main" id="{C4EEC904-BCDC-2192-DB53-AD612EFBB432}"/>
              </a:ext>
            </a:extLst>
          </p:cNvPr>
          <p:cNvPicPr>
            <a:picLocks noChangeAspect="1"/>
          </p:cNvPicPr>
          <p:nvPr>
            <p:custDataLst>
              <p:tags r:id="rId22"/>
            </p:custDataLst>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9552057" y="2253684"/>
            <a:ext cx="612000" cy="612000"/>
          </a:xfrm>
          <a:prstGeom prst="rect">
            <a:avLst/>
          </a:prstGeom>
        </p:spPr>
      </p:pic>
      <p:pic>
        <p:nvPicPr>
          <p:cNvPr id="7" name="Graphique 6" descr="Création de récits avec un remplissage uni">
            <a:extLst>
              <a:ext uri="{FF2B5EF4-FFF2-40B4-BE49-F238E27FC236}">
                <a16:creationId xmlns:a16="http://schemas.microsoft.com/office/drawing/2014/main" id="{E3A1BD41-9D91-0793-CD75-55E6464863A5}"/>
              </a:ext>
            </a:extLst>
          </p:cNvPr>
          <p:cNvPicPr>
            <a:picLocks noChangeAspect="1"/>
          </p:cNvPicPr>
          <p:nvPr>
            <p:custDataLst>
              <p:tags r:id="rId23"/>
            </p:custDataLst>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4467048" y="5453683"/>
            <a:ext cx="612000" cy="612000"/>
          </a:xfrm>
          <a:prstGeom prst="rect">
            <a:avLst/>
          </a:prstGeom>
        </p:spPr>
      </p:pic>
      <p:sp>
        <p:nvSpPr>
          <p:cNvPr id="3" name="Flèche : droite 2">
            <a:extLst>
              <a:ext uri="{FF2B5EF4-FFF2-40B4-BE49-F238E27FC236}">
                <a16:creationId xmlns:a16="http://schemas.microsoft.com/office/drawing/2014/main" id="{1B6E04C4-49C8-5D2F-EE41-215FB380FA25}"/>
              </a:ext>
            </a:extLst>
          </p:cNvPr>
          <p:cNvSpPr/>
          <p:nvPr>
            <p:custDataLst>
              <p:tags r:id="rId24"/>
            </p:custDataLst>
          </p:nvPr>
        </p:nvSpPr>
        <p:spPr>
          <a:xfrm>
            <a:off x="3977641" y="1346776"/>
            <a:ext cx="354141" cy="584775"/>
          </a:xfrm>
          <a:prstGeom prst="rightArrow">
            <a:avLst>
              <a:gd name="adj1" fmla="val 50000"/>
              <a:gd name="adj2" fmla="val 665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lèche : droite 7">
            <a:extLst>
              <a:ext uri="{FF2B5EF4-FFF2-40B4-BE49-F238E27FC236}">
                <a16:creationId xmlns:a16="http://schemas.microsoft.com/office/drawing/2014/main" id="{9FC90977-6A93-233E-D73D-72ABB6B74727}"/>
              </a:ext>
            </a:extLst>
          </p:cNvPr>
          <p:cNvSpPr/>
          <p:nvPr>
            <p:custDataLst>
              <p:tags r:id="rId25"/>
            </p:custDataLst>
          </p:nvPr>
        </p:nvSpPr>
        <p:spPr>
          <a:xfrm>
            <a:off x="7671998" y="1346776"/>
            <a:ext cx="354141" cy="584775"/>
          </a:xfrm>
          <a:prstGeom prst="rightArrow">
            <a:avLst>
              <a:gd name="adj1" fmla="val 50000"/>
              <a:gd name="adj2" fmla="val 665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978911C8-A9FF-ED24-075F-BAD5977F7B6C}"/>
              </a:ext>
            </a:extLst>
          </p:cNvPr>
          <p:cNvSpPr/>
          <p:nvPr>
            <p:custDataLst>
              <p:tags r:id="rId26"/>
            </p:custDataLst>
          </p:nvPr>
        </p:nvSpPr>
        <p:spPr>
          <a:xfrm>
            <a:off x="9525000" y="0"/>
            <a:ext cx="2667000" cy="1270000"/>
          </a:xfrm>
          <a:prstGeom prst="rect">
            <a:avLst/>
          </a:prstGeom>
          <a:solidFill>
            <a:srgbClr val="FFFF80"/>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normAutofit/>
          </a:bodyPr>
          <a:lstStyle/>
          <a:p>
            <a:r>
              <a:rPr lang="fr-FR" sz="1400">
                <a:solidFill>
                  <a:schemeClr val="dk1"/>
                </a:solidFill>
              </a:rPr>
              <a:t>1 minute</a:t>
            </a:r>
          </a:p>
        </p:txBody>
      </p:sp>
    </p:spTree>
    <p:extLst>
      <p:ext uri="{BB962C8B-B14F-4D97-AF65-F5344CB8AC3E}">
        <p14:creationId xmlns:p14="http://schemas.microsoft.com/office/powerpoint/2010/main" val="1623929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BD068-8B3E-38FC-FF35-997587872226}"/>
            </a:ext>
          </a:extLst>
        </p:cNvPr>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5AD7652E-9FC7-CE66-C9E9-14B3239A51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61" imgW="425" imgH="424" progId="TCLayout.ActiveDocument.1">
                  <p:embed/>
                </p:oleObj>
              </mc:Choice>
              <mc:Fallback>
                <p:oleObj name="Diapositive think-cell" r:id="rId61" imgW="425" imgH="424" progId="TCLayout.ActiveDocument.1">
                  <p:embed/>
                  <p:pic>
                    <p:nvPicPr>
                      <p:cNvPr id="7" name="Objet 6" hidden="1">
                        <a:extLst>
                          <a:ext uri="{FF2B5EF4-FFF2-40B4-BE49-F238E27FC236}">
                            <a16:creationId xmlns:a16="http://schemas.microsoft.com/office/drawing/2014/main" id="{5AD7652E-9FC7-CE66-C9E9-14B3239A5169}"/>
                          </a:ext>
                        </a:extLst>
                      </p:cNvPr>
                      <p:cNvPicPr/>
                      <p:nvPr/>
                    </p:nvPicPr>
                    <p:blipFill>
                      <a:blip r:embed="rId62"/>
                      <a:stretch>
                        <a:fillRect/>
                      </a:stretch>
                    </p:blipFill>
                    <p:spPr>
                      <a:xfrm>
                        <a:off x="1588" y="1588"/>
                        <a:ext cx="1588" cy="1588"/>
                      </a:xfrm>
                      <a:prstGeom prst="rect">
                        <a:avLst/>
                      </a:prstGeom>
                    </p:spPr>
                  </p:pic>
                </p:oleObj>
              </mc:Fallback>
            </mc:AlternateContent>
          </a:graphicData>
        </a:graphic>
      </p:graphicFrame>
      <p:pic>
        <p:nvPicPr>
          <p:cNvPr id="52" name="Image 51">
            <a:extLst>
              <a:ext uri="{FF2B5EF4-FFF2-40B4-BE49-F238E27FC236}">
                <a16:creationId xmlns:a16="http://schemas.microsoft.com/office/drawing/2014/main" id="{5C91DBBC-CAD5-D245-EDC3-B977D9D53461}"/>
              </a:ext>
            </a:extLst>
          </p:cNvPr>
          <p:cNvPicPr>
            <a:picLocks noChangeAspect="1"/>
          </p:cNvPicPr>
          <p:nvPr>
            <p:custDataLst>
              <p:tags r:id="rId2"/>
            </p:custDataLst>
          </p:nvPr>
        </p:nvPicPr>
        <p:blipFill>
          <a:blip r:embed="rId63">
            <a:extLst>
              <a:ext uri="{28A0092B-C50C-407E-A947-70E740481C1C}">
                <a14:useLocalDpi xmlns:a14="http://schemas.microsoft.com/office/drawing/2010/main" val="0"/>
              </a:ext>
              <a:ext uri="{837473B0-CC2E-450A-ABE3-18F120FF3D39}">
                <a1611:picAttrSrcUrl xmlns:a1611="http://schemas.microsoft.com/office/drawing/2016/11/main" r:id="rId64"/>
              </a:ext>
            </a:extLst>
          </a:blip>
          <a:stretch>
            <a:fillRect/>
          </a:stretch>
        </p:blipFill>
        <p:spPr>
          <a:xfrm>
            <a:off x="10755283" y="3576391"/>
            <a:ext cx="933193" cy="933193"/>
          </a:xfrm>
          <a:prstGeom prst="rect">
            <a:avLst/>
          </a:prstGeom>
        </p:spPr>
      </p:pic>
      <p:pic>
        <p:nvPicPr>
          <p:cNvPr id="58" name="Image 57">
            <a:extLst>
              <a:ext uri="{FF2B5EF4-FFF2-40B4-BE49-F238E27FC236}">
                <a16:creationId xmlns:a16="http://schemas.microsoft.com/office/drawing/2014/main" id="{8C6C0BC9-F57E-31B1-8E80-087F4AEA832F}"/>
              </a:ext>
            </a:extLst>
          </p:cNvPr>
          <p:cNvPicPr>
            <a:picLocks noChangeAspect="1"/>
          </p:cNvPicPr>
          <p:nvPr>
            <p:custDataLst>
              <p:tags r:id="rId3"/>
            </p:custDataLst>
          </p:nvPr>
        </p:nvPicPr>
        <p:blipFill>
          <a:blip r:embed="rId65">
            <a:extLst>
              <a:ext uri="{28A0092B-C50C-407E-A947-70E740481C1C}">
                <a14:useLocalDpi xmlns:a14="http://schemas.microsoft.com/office/drawing/2010/main" val="0"/>
              </a:ext>
              <a:ext uri="{837473B0-CC2E-450A-ABE3-18F120FF3D39}">
                <a1611:picAttrSrcUrl xmlns:a1611="http://schemas.microsoft.com/office/drawing/2016/11/main" r:id="rId66"/>
              </a:ext>
            </a:extLst>
          </a:blip>
          <a:stretch>
            <a:fillRect/>
          </a:stretch>
        </p:blipFill>
        <p:spPr>
          <a:xfrm>
            <a:off x="10998706" y="3176434"/>
            <a:ext cx="1128609" cy="732863"/>
          </a:xfrm>
          <a:prstGeom prst="rect">
            <a:avLst/>
          </a:prstGeom>
        </p:spPr>
      </p:pic>
      <p:pic>
        <p:nvPicPr>
          <p:cNvPr id="49" name="Image 48">
            <a:extLst>
              <a:ext uri="{FF2B5EF4-FFF2-40B4-BE49-F238E27FC236}">
                <a16:creationId xmlns:a16="http://schemas.microsoft.com/office/drawing/2014/main" id="{65BED0F8-3A83-6B06-2CC8-B78371C00501}"/>
              </a:ext>
            </a:extLst>
          </p:cNvPr>
          <p:cNvPicPr>
            <a:picLocks noChangeAspect="1"/>
          </p:cNvPicPr>
          <p:nvPr>
            <p:custDataLst>
              <p:tags r:id="rId4"/>
            </p:custDataLst>
          </p:nvPr>
        </p:nvPicPr>
        <p:blipFill>
          <a:blip r:embed="rId67">
            <a:extLst>
              <a:ext uri="{28A0092B-C50C-407E-A947-70E740481C1C}">
                <a14:useLocalDpi xmlns:a14="http://schemas.microsoft.com/office/drawing/2010/main" val="0"/>
              </a:ext>
              <a:ext uri="{837473B0-CC2E-450A-ABE3-18F120FF3D39}">
                <a1611:picAttrSrcUrl xmlns:a1611="http://schemas.microsoft.com/office/drawing/2016/11/main" r:id="rId68"/>
              </a:ext>
            </a:extLst>
          </a:blip>
          <a:stretch>
            <a:fillRect/>
          </a:stretch>
        </p:blipFill>
        <p:spPr>
          <a:xfrm>
            <a:off x="6916800" y="1873371"/>
            <a:ext cx="1842986" cy="767911"/>
          </a:xfrm>
          <a:prstGeom prst="rect">
            <a:avLst/>
          </a:prstGeom>
        </p:spPr>
      </p:pic>
      <p:pic>
        <p:nvPicPr>
          <p:cNvPr id="59" name="Image 58">
            <a:extLst>
              <a:ext uri="{FF2B5EF4-FFF2-40B4-BE49-F238E27FC236}">
                <a16:creationId xmlns:a16="http://schemas.microsoft.com/office/drawing/2014/main" id="{4F9820AE-2547-E16C-1A42-31D6295F37EE}"/>
              </a:ext>
            </a:extLst>
          </p:cNvPr>
          <p:cNvPicPr>
            <a:picLocks noChangeAspect="1"/>
          </p:cNvPicPr>
          <p:nvPr>
            <p:custDataLst>
              <p:tags r:id="rId5"/>
            </p:custDataLst>
          </p:nvPr>
        </p:nvPicPr>
        <p:blipFill>
          <a:blip r:embed="rId69">
            <a:extLst>
              <a:ext uri="{28A0092B-C50C-407E-A947-70E740481C1C}">
                <a14:useLocalDpi xmlns:a14="http://schemas.microsoft.com/office/drawing/2010/main" val="0"/>
              </a:ext>
              <a:ext uri="{837473B0-CC2E-450A-ABE3-18F120FF3D39}">
                <a1611:picAttrSrcUrl xmlns:a1611="http://schemas.microsoft.com/office/drawing/2016/11/main" r:id="rId70"/>
              </a:ext>
            </a:extLst>
          </a:blip>
          <a:stretch>
            <a:fillRect/>
          </a:stretch>
        </p:blipFill>
        <p:spPr>
          <a:xfrm>
            <a:off x="8601863" y="2241710"/>
            <a:ext cx="1302599" cy="534270"/>
          </a:xfrm>
          <a:prstGeom prst="rect">
            <a:avLst/>
          </a:prstGeom>
        </p:spPr>
      </p:pic>
      <p:sp>
        <p:nvSpPr>
          <p:cNvPr id="2" name="Titre 1">
            <a:extLst>
              <a:ext uri="{FF2B5EF4-FFF2-40B4-BE49-F238E27FC236}">
                <a16:creationId xmlns:a16="http://schemas.microsoft.com/office/drawing/2014/main" id="{4955054F-8508-3648-E0C3-B8860BB8E57C}"/>
              </a:ext>
            </a:extLst>
          </p:cNvPr>
          <p:cNvSpPr>
            <a:spLocks noGrp="1"/>
          </p:cNvSpPr>
          <p:nvPr>
            <p:ph type="title"/>
            <p:custDataLst>
              <p:tags r:id="rId6"/>
            </p:custDataLst>
          </p:nvPr>
        </p:nvSpPr>
        <p:spPr/>
        <p:txBody>
          <a:bodyPr vert="horz"/>
          <a:lstStyle/>
          <a:p>
            <a:r>
              <a:rPr lang="en-CA"/>
              <a:t>We explored eight themes and jurisdictions</a:t>
            </a:r>
          </a:p>
        </p:txBody>
      </p:sp>
      <p:sp>
        <p:nvSpPr>
          <p:cNvPr id="3" name="Espace réservé du texte 2">
            <a:extLst>
              <a:ext uri="{FF2B5EF4-FFF2-40B4-BE49-F238E27FC236}">
                <a16:creationId xmlns:a16="http://schemas.microsoft.com/office/drawing/2014/main" id="{12CB8F12-0788-CB32-C5FF-D1DBB9BFFD2B}"/>
              </a:ext>
            </a:extLst>
          </p:cNvPr>
          <p:cNvSpPr>
            <a:spLocks noGrp="1"/>
          </p:cNvSpPr>
          <p:nvPr>
            <p:ph type="body" idx="10"/>
            <p:custDataLst>
              <p:tags r:id="rId7"/>
            </p:custDataLst>
          </p:nvPr>
        </p:nvSpPr>
        <p:spPr/>
        <p:txBody>
          <a:bodyPr/>
          <a:lstStyle/>
          <a:p>
            <a:r>
              <a:rPr lang="en-CA"/>
              <a:t>Study themes &amp; coverage</a:t>
            </a:r>
          </a:p>
        </p:txBody>
      </p:sp>
      <p:sp>
        <p:nvSpPr>
          <p:cNvPr id="5" name="Espace réservé du contenu 4">
            <a:extLst>
              <a:ext uri="{FF2B5EF4-FFF2-40B4-BE49-F238E27FC236}">
                <a16:creationId xmlns:a16="http://schemas.microsoft.com/office/drawing/2014/main" id="{7726438B-C3B2-08CE-263B-C9733B529507}"/>
              </a:ext>
            </a:extLst>
          </p:cNvPr>
          <p:cNvSpPr>
            <a:spLocks noGrp="1"/>
          </p:cNvSpPr>
          <p:nvPr>
            <p:ph idx="18"/>
            <p:custDataLst>
              <p:tags r:id="rId8"/>
            </p:custDataLst>
          </p:nvPr>
        </p:nvSpPr>
        <p:spPr>
          <a:xfrm>
            <a:off x="6520588" y="1260721"/>
            <a:ext cx="5176463" cy="797928"/>
          </a:xfrm>
        </p:spPr>
        <p:txBody>
          <a:bodyPr/>
          <a:lstStyle/>
          <a:p>
            <a:pPr algn="ctr">
              <a:spcBef>
                <a:spcPts val="0"/>
              </a:spcBef>
              <a:spcAft>
                <a:spcPts val="0"/>
              </a:spcAft>
            </a:pPr>
            <a:r>
              <a:rPr lang="en-CA" sz="1800"/>
              <a:t>24 interviews and 50+ documents consulted</a:t>
            </a:r>
          </a:p>
          <a:p>
            <a:pPr algn="ctr">
              <a:spcBef>
                <a:spcPts val="0"/>
              </a:spcBef>
              <a:spcAft>
                <a:spcPts val="0"/>
              </a:spcAft>
            </a:pPr>
            <a:r>
              <a:rPr lang="en-CA" sz="1100" b="0"/>
              <a:t>10 utilities or program administrators, 5 regulatory or regional agencies, 9 consultants or evaluation researchers</a:t>
            </a:r>
          </a:p>
        </p:txBody>
      </p:sp>
      <p:sp>
        <p:nvSpPr>
          <p:cNvPr id="10" name="Rectangle 9">
            <a:extLst>
              <a:ext uri="{FF2B5EF4-FFF2-40B4-BE49-F238E27FC236}">
                <a16:creationId xmlns:a16="http://schemas.microsoft.com/office/drawing/2014/main" id="{5D8B1D0F-D824-4B35-2018-14CF06F164AC}"/>
              </a:ext>
            </a:extLst>
          </p:cNvPr>
          <p:cNvSpPr/>
          <p:nvPr>
            <p:custDataLst>
              <p:tags r:id="rId9"/>
            </p:custDataLst>
          </p:nvPr>
        </p:nvSpPr>
        <p:spPr>
          <a:xfrm>
            <a:off x="1181369" y="1203336"/>
            <a:ext cx="1275811" cy="573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a:solidFill>
                  <a:schemeClr val="bg1"/>
                </a:solidFill>
              </a:rPr>
              <a:t>Evaluation </a:t>
            </a:r>
            <a:r>
              <a:rPr lang="en-CA" sz="1200" b="1">
                <a:solidFill>
                  <a:schemeClr val="bg1"/>
                </a:solidFill>
              </a:rPr>
              <a:t>planning</a:t>
            </a:r>
            <a:endParaRPr lang="en-CA" sz="1200">
              <a:solidFill>
                <a:schemeClr val="bg1"/>
              </a:solidFill>
            </a:endParaRPr>
          </a:p>
        </p:txBody>
      </p:sp>
      <p:sp>
        <p:nvSpPr>
          <p:cNvPr id="11" name="Rectangle 10">
            <a:extLst>
              <a:ext uri="{FF2B5EF4-FFF2-40B4-BE49-F238E27FC236}">
                <a16:creationId xmlns:a16="http://schemas.microsoft.com/office/drawing/2014/main" id="{D12B96E2-4CE8-ECAB-7537-4669167522AB}"/>
              </a:ext>
            </a:extLst>
          </p:cNvPr>
          <p:cNvSpPr/>
          <p:nvPr>
            <p:custDataLst>
              <p:tags r:id="rId10"/>
            </p:custDataLst>
          </p:nvPr>
        </p:nvSpPr>
        <p:spPr>
          <a:xfrm>
            <a:off x="1181369" y="3966620"/>
            <a:ext cx="1275811" cy="573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a:solidFill>
                  <a:schemeClr val="bg1"/>
                </a:solidFill>
              </a:rPr>
              <a:t>Greenhouse gasses (GHGs)</a:t>
            </a:r>
          </a:p>
        </p:txBody>
      </p:sp>
      <p:sp>
        <p:nvSpPr>
          <p:cNvPr id="12" name="Rectangle 11">
            <a:extLst>
              <a:ext uri="{FF2B5EF4-FFF2-40B4-BE49-F238E27FC236}">
                <a16:creationId xmlns:a16="http://schemas.microsoft.com/office/drawing/2014/main" id="{ADA9DAB0-4B96-C779-E694-5D8A7AC20C16}"/>
              </a:ext>
            </a:extLst>
          </p:cNvPr>
          <p:cNvSpPr/>
          <p:nvPr>
            <p:custDataLst>
              <p:tags r:id="rId11"/>
            </p:custDataLst>
          </p:nvPr>
        </p:nvSpPr>
        <p:spPr>
          <a:xfrm>
            <a:off x="1181369" y="1907358"/>
            <a:ext cx="1275811" cy="573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050" b="1">
                <a:solidFill>
                  <a:schemeClr val="bg1"/>
                </a:solidFill>
              </a:rPr>
              <a:t>Overlap</a:t>
            </a:r>
          </a:p>
        </p:txBody>
      </p:sp>
      <p:sp>
        <p:nvSpPr>
          <p:cNvPr id="13" name="Rectangle 12">
            <a:extLst>
              <a:ext uri="{FF2B5EF4-FFF2-40B4-BE49-F238E27FC236}">
                <a16:creationId xmlns:a16="http://schemas.microsoft.com/office/drawing/2014/main" id="{6B14B2FA-8D01-9ACD-286C-597D2D3CAEAC}"/>
              </a:ext>
            </a:extLst>
          </p:cNvPr>
          <p:cNvSpPr/>
          <p:nvPr>
            <p:custDataLst>
              <p:tags r:id="rId12"/>
            </p:custDataLst>
          </p:nvPr>
        </p:nvSpPr>
        <p:spPr>
          <a:xfrm>
            <a:off x="1181369" y="5356450"/>
            <a:ext cx="1275811" cy="573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100" b="1">
                <a:solidFill>
                  <a:schemeClr val="bg1"/>
                </a:solidFill>
              </a:rPr>
              <a:t>Market transformation </a:t>
            </a:r>
            <a:r>
              <a:rPr lang="en-CA" sz="1100">
                <a:solidFill>
                  <a:schemeClr val="bg1"/>
                </a:solidFill>
              </a:rPr>
              <a:t>(business sector)</a:t>
            </a:r>
            <a:endParaRPr lang="en-CA" sz="1100" b="1">
              <a:solidFill>
                <a:schemeClr val="bg1"/>
              </a:solidFill>
            </a:endParaRPr>
          </a:p>
        </p:txBody>
      </p:sp>
      <p:sp>
        <p:nvSpPr>
          <p:cNvPr id="14" name="Rectangle 13">
            <a:extLst>
              <a:ext uri="{FF2B5EF4-FFF2-40B4-BE49-F238E27FC236}">
                <a16:creationId xmlns:a16="http://schemas.microsoft.com/office/drawing/2014/main" id="{35D6E46D-47C0-CE2A-ACA4-1F80E0BE7DA0}"/>
              </a:ext>
            </a:extLst>
          </p:cNvPr>
          <p:cNvSpPr/>
          <p:nvPr>
            <p:custDataLst>
              <p:tags r:id="rId13"/>
            </p:custDataLst>
          </p:nvPr>
        </p:nvSpPr>
        <p:spPr>
          <a:xfrm>
            <a:off x="1181369" y="4654304"/>
            <a:ext cx="1275811" cy="573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a:solidFill>
                  <a:schemeClr val="bg1"/>
                </a:solidFill>
              </a:rPr>
              <a:t>Equity</a:t>
            </a:r>
          </a:p>
        </p:txBody>
      </p:sp>
      <p:sp>
        <p:nvSpPr>
          <p:cNvPr id="15" name="Rectangle 14">
            <a:extLst>
              <a:ext uri="{FF2B5EF4-FFF2-40B4-BE49-F238E27FC236}">
                <a16:creationId xmlns:a16="http://schemas.microsoft.com/office/drawing/2014/main" id="{C05235EA-0AB1-A7DA-B811-CCA2658B172F}"/>
              </a:ext>
            </a:extLst>
          </p:cNvPr>
          <p:cNvSpPr/>
          <p:nvPr>
            <p:custDataLst>
              <p:tags r:id="rId14"/>
            </p:custDataLst>
          </p:nvPr>
        </p:nvSpPr>
        <p:spPr>
          <a:xfrm>
            <a:off x="1181369" y="6063822"/>
            <a:ext cx="1275811" cy="573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a:solidFill>
                  <a:schemeClr val="bg1"/>
                </a:solidFill>
              </a:rPr>
              <a:t>M&amp;V 2.0</a:t>
            </a:r>
          </a:p>
          <a:p>
            <a:r>
              <a:rPr lang="en-CA" sz="1200">
                <a:solidFill>
                  <a:schemeClr val="bg1"/>
                </a:solidFill>
              </a:rPr>
              <a:t>(in real time)</a:t>
            </a:r>
          </a:p>
        </p:txBody>
      </p:sp>
      <p:sp>
        <p:nvSpPr>
          <p:cNvPr id="16" name="Rectangle 15">
            <a:extLst>
              <a:ext uri="{FF2B5EF4-FFF2-40B4-BE49-F238E27FC236}">
                <a16:creationId xmlns:a16="http://schemas.microsoft.com/office/drawing/2014/main" id="{1BA72DAF-0A39-304E-2BF9-DE1EBADEEF88}"/>
              </a:ext>
            </a:extLst>
          </p:cNvPr>
          <p:cNvSpPr/>
          <p:nvPr>
            <p:custDataLst>
              <p:tags r:id="rId15"/>
            </p:custDataLst>
          </p:nvPr>
        </p:nvSpPr>
        <p:spPr>
          <a:xfrm>
            <a:off x="1181369" y="2599071"/>
            <a:ext cx="1275811" cy="573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a:solidFill>
                  <a:schemeClr val="bg1"/>
                </a:solidFill>
              </a:rPr>
              <a:t>Continuous improvement</a:t>
            </a:r>
          </a:p>
        </p:txBody>
      </p:sp>
      <p:sp>
        <p:nvSpPr>
          <p:cNvPr id="17" name="Rectangle 16">
            <a:extLst>
              <a:ext uri="{FF2B5EF4-FFF2-40B4-BE49-F238E27FC236}">
                <a16:creationId xmlns:a16="http://schemas.microsoft.com/office/drawing/2014/main" id="{4ECDA64C-7B85-4D87-CA37-CB05EF8169C0}"/>
              </a:ext>
            </a:extLst>
          </p:cNvPr>
          <p:cNvSpPr/>
          <p:nvPr>
            <p:custDataLst>
              <p:tags r:id="rId16"/>
            </p:custDataLst>
          </p:nvPr>
        </p:nvSpPr>
        <p:spPr>
          <a:xfrm>
            <a:off x="1177169" y="3293879"/>
            <a:ext cx="1275811" cy="573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000" b="1">
                <a:solidFill>
                  <a:schemeClr val="bg1"/>
                </a:solidFill>
              </a:rPr>
              <a:t>Organizational structure</a:t>
            </a:r>
          </a:p>
        </p:txBody>
      </p:sp>
      <p:pic>
        <p:nvPicPr>
          <p:cNvPr id="18" name="Graphique 17" descr="Recherche avec un remplissage uni">
            <a:extLst>
              <a:ext uri="{FF2B5EF4-FFF2-40B4-BE49-F238E27FC236}">
                <a16:creationId xmlns:a16="http://schemas.microsoft.com/office/drawing/2014/main" id="{4C585A16-C229-0FE1-B02B-08A2F1EBBFF8}"/>
              </a:ext>
            </a:extLst>
          </p:cNvPr>
          <p:cNvPicPr>
            <a:picLocks noChangeAspect="1"/>
          </p:cNvPicPr>
          <p:nvPr>
            <p:custDataLst>
              <p:tags r:id="rId17"/>
            </p:custDataLst>
          </p:nvPr>
        </p:nvPicPr>
        <p:blipFill>
          <a:blip r:embed="rId71">
            <a:extLst>
              <a:ext uri="{28A0092B-C50C-407E-A947-70E740481C1C}">
                <a14:useLocalDpi xmlns:a14="http://schemas.microsoft.com/office/drawing/2010/main" val="0"/>
              </a:ext>
              <a:ext uri="{96DAC541-7B7A-43D3-8B79-37D633B846F1}">
                <asvg:svgBlip xmlns:asvg="http://schemas.microsoft.com/office/drawing/2016/SVG/main" r:embed="rId72"/>
              </a:ext>
            </a:extLst>
          </a:blip>
          <a:stretch>
            <a:fillRect/>
          </a:stretch>
        </p:blipFill>
        <p:spPr>
          <a:xfrm>
            <a:off x="604118" y="6080324"/>
            <a:ext cx="540000" cy="540000"/>
          </a:xfrm>
          <a:prstGeom prst="rect">
            <a:avLst/>
          </a:prstGeom>
        </p:spPr>
      </p:pic>
      <p:pic>
        <p:nvPicPr>
          <p:cNvPr id="19" name="Graphique 18" descr="Diagramme de Venn avec un remplissage uni">
            <a:extLst>
              <a:ext uri="{FF2B5EF4-FFF2-40B4-BE49-F238E27FC236}">
                <a16:creationId xmlns:a16="http://schemas.microsoft.com/office/drawing/2014/main" id="{046D259D-01A3-7666-644B-30713BD3F91F}"/>
              </a:ext>
            </a:extLst>
          </p:cNvPr>
          <p:cNvPicPr>
            <a:picLocks noChangeAspect="1"/>
          </p:cNvPicPr>
          <p:nvPr>
            <p:custDataLst>
              <p:tags r:id="rId18"/>
            </p:custDataLst>
          </p:nvPr>
        </p:nvPicPr>
        <p:blipFill>
          <a:blip r:embed="rId73">
            <a:extLst>
              <a:ext uri="{28A0092B-C50C-407E-A947-70E740481C1C}">
                <a14:useLocalDpi xmlns:a14="http://schemas.microsoft.com/office/drawing/2010/main" val="0"/>
              </a:ext>
              <a:ext uri="{96DAC541-7B7A-43D3-8B79-37D633B846F1}">
                <asvg:svgBlip xmlns:asvg="http://schemas.microsoft.com/office/drawing/2016/SVG/main" r:embed="rId74"/>
              </a:ext>
            </a:extLst>
          </a:blip>
          <a:stretch>
            <a:fillRect/>
          </a:stretch>
        </p:blipFill>
        <p:spPr>
          <a:xfrm>
            <a:off x="604118" y="1923860"/>
            <a:ext cx="540000" cy="540000"/>
          </a:xfrm>
          <a:prstGeom prst="rect">
            <a:avLst/>
          </a:prstGeom>
        </p:spPr>
      </p:pic>
      <p:pic>
        <p:nvPicPr>
          <p:cNvPr id="20" name="Graphique 19" descr="Hiérarchie avec un remplissage uni">
            <a:extLst>
              <a:ext uri="{FF2B5EF4-FFF2-40B4-BE49-F238E27FC236}">
                <a16:creationId xmlns:a16="http://schemas.microsoft.com/office/drawing/2014/main" id="{1F9B0E42-0FED-96C2-2530-03B98B6F65E3}"/>
              </a:ext>
            </a:extLst>
          </p:cNvPr>
          <p:cNvPicPr>
            <a:picLocks noChangeAspect="1"/>
          </p:cNvPicPr>
          <p:nvPr>
            <p:custDataLst>
              <p:tags r:id="rId19"/>
            </p:custDataLst>
          </p:nvPr>
        </p:nvPicPr>
        <p:blipFill>
          <a:blip r:embed="rId75">
            <a:extLst>
              <a:ext uri="{28A0092B-C50C-407E-A947-70E740481C1C}">
                <a14:useLocalDpi xmlns:a14="http://schemas.microsoft.com/office/drawing/2010/main" val="0"/>
              </a:ext>
              <a:ext uri="{96DAC541-7B7A-43D3-8B79-37D633B846F1}">
                <asvg:svgBlip xmlns:asvg="http://schemas.microsoft.com/office/drawing/2016/SVG/main" r:embed="rId76"/>
              </a:ext>
            </a:extLst>
          </a:blip>
          <a:stretch>
            <a:fillRect/>
          </a:stretch>
        </p:blipFill>
        <p:spPr>
          <a:xfrm>
            <a:off x="599918" y="3310381"/>
            <a:ext cx="540000" cy="540000"/>
          </a:xfrm>
          <a:prstGeom prst="rect">
            <a:avLst/>
          </a:prstGeom>
        </p:spPr>
      </p:pic>
      <p:pic>
        <p:nvPicPr>
          <p:cNvPr id="21" name="Graphique 20" descr="Amélioration continue avec un remplissage uni">
            <a:extLst>
              <a:ext uri="{FF2B5EF4-FFF2-40B4-BE49-F238E27FC236}">
                <a16:creationId xmlns:a16="http://schemas.microsoft.com/office/drawing/2014/main" id="{CB77BFF8-9740-D146-13F5-62F57365B73A}"/>
              </a:ext>
            </a:extLst>
          </p:cNvPr>
          <p:cNvPicPr>
            <a:picLocks noChangeAspect="1"/>
          </p:cNvPicPr>
          <p:nvPr>
            <p:custDataLst>
              <p:tags r:id="rId20"/>
            </p:custDataLst>
          </p:nvPr>
        </p:nvPicPr>
        <p:blipFill>
          <a:blip r:embed="rId77">
            <a:extLst>
              <a:ext uri="{28A0092B-C50C-407E-A947-70E740481C1C}">
                <a14:useLocalDpi xmlns:a14="http://schemas.microsoft.com/office/drawing/2010/main" val="0"/>
              </a:ext>
              <a:ext uri="{96DAC541-7B7A-43D3-8B79-37D633B846F1}">
                <asvg:svgBlip xmlns:asvg="http://schemas.microsoft.com/office/drawing/2016/SVG/main" r:embed="rId78"/>
              </a:ext>
            </a:extLst>
          </a:blip>
          <a:stretch>
            <a:fillRect/>
          </a:stretch>
        </p:blipFill>
        <p:spPr>
          <a:xfrm>
            <a:off x="604118" y="2615573"/>
            <a:ext cx="540000" cy="540000"/>
          </a:xfrm>
          <a:prstGeom prst="rect">
            <a:avLst/>
          </a:prstGeom>
        </p:spPr>
      </p:pic>
      <p:pic>
        <p:nvPicPr>
          <p:cNvPr id="22" name="Graphique 21" descr="Balance de la justice avec un remplissage uni">
            <a:extLst>
              <a:ext uri="{FF2B5EF4-FFF2-40B4-BE49-F238E27FC236}">
                <a16:creationId xmlns:a16="http://schemas.microsoft.com/office/drawing/2014/main" id="{F6EDAAA6-A99E-57CC-DB73-523119026DD7}"/>
              </a:ext>
            </a:extLst>
          </p:cNvPr>
          <p:cNvPicPr>
            <a:picLocks noChangeAspect="1"/>
          </p:cNvPicPr>
          <p:nvPr>
            <p:custDataLst>
              <p:tags r:id="rId21"/>
            </p:custDataLst>
          </p:nvPr>
        </p:nvPicPr>
        <p:blipFill>
          <a:blip r:embed="rId79">
            <a:extLst>
              <a:ext uri="{28A0092B-C50C-407E-A947-70E740481C1C}">
                <a14:useLocalDpi xmlns:a14="http://schemas.microsoft.com/office/drawing/2010/main" val="0"/>
              </a:ext>
              <a:ext uri="{96DAC541-7B7A-43D3-8B79-37D633B846F1}">
                <asvg:svgBlip xmlns:asvg="http://schemas.microsoft.com/office/drawing/2016/SVG/main" r:embed="rId80"/>
              </a:ext>
            </a:extLst>
          </a:blip>
          <a:stretch>
            <a:fillRect/>
          </a:stretch>
        </p:blipFill>
        <p:spPr>
          <a:xfrm>
            <a:off x="604118" y="4670806"/>
            <a:ext cx="540000" cy="540000"/>
          </a:xfrm>
          <a:prstGeom prst="rect">
            <a:avLst/>
          </a:prstGeom>
        </p:spPr>
      </p:pic>
      <p:pic>
        <p:nvPicPr>
          <p:cNvPr id="23" name="Graphique 22" descr="Graphique en courbe stick de hockey avec un remplissage uni">
            <a:extLst>
              <a:ext uri="{FF2B5EF4-FFF2-40B4-BE49-F238E27FC236}">
                <a16:creationId xmlns:a16="http://schemas.microsoft.com/office/drawing/2014/main" id="{B2D2AC56-173A-0829-2949-79EBA69BAF1B}"/>
              </a:ext>
            </a:extLst>
          </p:cNvPr>
          <p:cNvPicPr>
            <a:picLocks noChangeAspect="1"/>
          </p:cNvPicPr>
          <p:nvPr>
            <p:custDataLst>
              <p:tags r:id="rId22"/>
            </p:custDataLst>
          </p:nvPr>
        </p:nvPicPr>
        <p:blipFill>
          <a:blip r:embed="rId81">
            <a:extLst>
              <a:ext uri="{28A0092B-C50C-407E-A947-70E740481C1C}">
                <a14:useLocalDpi xmlns:a14="http://schemas.microsoft.com/office/drawing/2010/main" val="0"/>
              </a:ext>
              <a:ext uri="{96DAC541-7B7A-43D3-8B79-37D633B846F1}">
                <asvg:svgBlip xmlns:asvg="http://schemas.microsoft.com/office/drawing/2016/SVG/main" r:embed="rId82"/>
              </a:ext>
            </a:extLst>
          </a:blip>
          <a:stretch>
            <a:fillRect/>
          </a:stretch>
        </p:blipFill>
        <p:spPr>
          <a:xfrm>
            <a:off x="604118" y="5372952"/>
            <a:ext cx="540000" cy="540000"/>
          </a:xfrm>
          <a:prstGeom prst="rect">
            <a:avLst/>
          </a:prstGeom>
        </p:spPr>
      </p:pic>
      <p:pic>
        <p:nvPicPr>
          <p:cNvPr id="24" name="Graphique 23" descr="Production avec un remplissage uni">
            <a:extLst>
              <a:ext uri="{FF2B5EF4-FFF2-40B4-BE49-F238E27FC236}">
                <a16:creationId xmlns:a16="http://schemas.microsoft.com/office/drawing/2014/main" id="{10C5D53E-134C-F742-73DF-C8B5A6C13F23}"/>
              </a:ext>
            </a:extLst>
          </p:cNvPr>
          <p:cNvPicPr>
            <a:picLocks noChangeAspect="1"/>
          </p:cNvPicPr>
          <p:nvPr>
            <p:custDataLst>
              <p:tags r:id="rId23"/>
            </p:custDataLst>
          </p:nvPr>
        </p:nvPicPr>
        <p:blipFill>
          <a:blip r:embed="rId83">
            <a:extLst>
              <a:ext uri="{28A0092B-C50C-407E-A947-70E740481C1C}">
                <a14:useLocalDpi xmlns:a14="http://schemas.microsoft.com/office/drawing/2010/main" val="0"/>
              </a:ext>
              <a:ext uri="{96DAC541-7B7A-43D3-8B79-37D633B846F1}">
                <asvg:svgBlip xmlns:asvg="http://schemas.microsoft.com/office/drawing/2016/SVG/main" r:embed="rId84"/>
              </a:ext>
            </a:extLst>
          </a:blip>
          <a:stretch>
            <a:fillRect/>
          </a:stretch>
        </p:blipFill>
        <p:spPr>
          <a:xfrm>
            <a:off x="616293" y="3983122"/>
            <a:ext cx="540000" cy="540000"/>
          </a:xfrm>
          <a:prstGeom prst="rect">
            <a:avLst/>
          </a:prstGeom>
        </p:spPr>
      </p:pic>
      <p:pic>
        <p:nvPicPr>
          <p:cNvPr id="25" name="Graphique 24" descr="Guide opérationnel avec un remplissage uni">
            <a:extLst>
              <a:ext uri="{FF2B5EF4-FFF2-40B4-BE49-F238E27FC236}">
                <a16:creationId xmlns:a16="http://schemas.microsoft.com/office/drawing/2014/main" id="{451968E0-5C8D-AE97-2ABE-F542B882DC4A}"/>
              </a:ext>
            </a:extLst>
          </p:cNvPr>
          <p:cNvPicPr>
            <a:picLocks noChangeAspect="1"/>
          </p:cNvPicPr>
          <p:nvPr>
            <p:custDataLst>
              <p:tags r:id="rId24"/>
            </p:custDataLst>
          </p:nvPr>
        </p:nvPicPr>
        <p:blipFill>
          <a:blip r:embed="rId85">
            <a:extLst>
              <a:ext uri="{28A0092B-C50C-407E-A947-70E740481C1C}">
                <a14:useLocalDpi xmlns:a14="http://schemas.microsoft.com/office/drawing/2010/main" val="0"/>
              </a:ext>
              <a:ext uri="{96DAC541-7B7A-43D3-8B79-37D633B846F1}">
                <asvg:svgBlip xmlns:asvg="http://schemas.microsoft.com/office/drawing/2016/SVG/main" r:embed="rId86"/>
              </a:ext>
            </a:extLst>
          </a:blip>
          <a:stretch>
            <a:fillRect/>
          </a:stretch>
        </p:blipFill>
        <p:spPr>
          <a:xfrm>
            <a:off x="604118" y="1219838"/>
            <a:ext cx="540000" cy="540000"/>
          </a:xfrm>
          <a:prstGeom prst="rect">
            <a:avLst/>
          </a:prstGeom>
        </p:spPr>
      </p:pic>
      <p:sp>
        <p:nvSpPr>
          <p:cNvPr id="28" name="ZoneTexte 27">
            <a:extLst>
              <a:ext uri="{FF2B5EF4-FFF2-40B4-BE49-F238E27FC236}">
                <a16:creationId xmlns:a16="http://schemas.microsoft.com/office/drawing/2014/main" id="{8BF75C25-916D-A73C-D0E4-B0F51B8899EB}"/>
              </a:ext>
            </a:extLst>
          </p:cNvPr>
          <p:cNvSpPr txBox="1"/>
          <p:nvPr>
            <p:custDataLst>
              <p:tags r:id="rId25"/>
            </p:custDataLst>
          </p:nvPr>
        </p:nvSpPr>
        <p:spPr>
          <a:xfrm>
            <a:off x="2569881" y="1214353"/>
            <a:ext cx="3173749" cy="584775"/>
          </a:xfrm>
          <a:prstGeom prst="rect">
            <a:avLst/>
          </a:prstGeom>
          <a:noFill/>
          <a:ln>
            <a:noFill/>
          </a:ln>
        </p:spPr>
        <p:txBody>
          <a:bodyPr wrap="square" rtlCol="0">
            <a:spAutoFit/>
          </a:bodyPr>
          <a:lstStyle/>
          <a:p>
            <a:r>
              <a:rPr lang="en-CA" sz="1600"/>
              <a:t>What proportion of programs and savings are evaluated?</a:t>
            </a:r>
          </a:p>
        </p:txBody>
      </p:sp>
      <p:sp>
        <p:nvSpPr>
          <p:cNvPr id="29" name="ZoneTexte 28">
            <a:extLst>
              <a:ext uri="{FF2B5EF4-FFF2-40B4-BE49-F238E27FC236}">
                <a16:creationId xmlns:a16="http://schemas.microsoft.com/office/drawing/2014/main" id="{7BCEC504-8BE5-8483-914B-3E987870D1D5}"/>
              </a:ext>
            </a:extLst>
          </p:cNvPr>
          <p:cNvSpPr txBox="1"/>
          <p:nvPr>
            <p:custDataLst>
              <p:tags r:id="rId26"/>
            </p:custDataLst>
          </p:nvPr>
        </p:nvSpPr>
        <p:spPr>
          <a:xfrm>
            <a:off x="2569881" y="3971045"/>
            <a:ext cx="3173749" cy="584775"/>
          </a:xfrm>
          <a:prstGeom prst="rect">
            <a:avLst/>
          </a:prstGeom>
          <a:noFill/>
          <a:ln>
            <a:noFill/>
          </a:ln>
        </p:spPr>
        <p:txBody>
          <a:bodyPr wrap="square" rtlCol="0">
            <a:spAutoFit/>
          </a:bodyPr>
          <a:lstStyle/>
          <a:p>
            <a:r>
              <a:rPr lang="en-CA" sz="1600"/>
              <a:t>Are GHG savings measured, and how?</a:t>
            </a:r>
          </a:p>
        </p:txBody>
      </p:sp>
      <p:sp>
        <p:nvSpPr>
          <p:cNvPr id="30" name="ZoneTexte 29">
            <a:extLst>
              <a:ext uri="{FF2B5EF4-FFF2-40B4-BE49-F238E27FC236}">
                <a16:creationId xmlns:a16="http://schemas.microsoft.com/office/drawing/2014/main" id="{320E996B-CEB3-6149-956F-9AC67F546051}"/>
              </a:ext>
            </a:extLst>
          </p:cNvPr>
          <p:cNvSpPr txBox="1"/>
          <p:nvPr>
            <p:custDataLst>
              <p:tags r:id="rId27"/>
            </p:custDataLst>
          </p:nvPr>
        </p:nvSpPr>
        <p:spPr>
          <a:xfrm>
            <a:off x="2569880" y="1898329"/>
            <a:ext cx="3456553" cy="584775"/>
          </a:xfrm>
          <a:prstGeom prst="rect">
            <a:avLst/>
          </a:prstGeom>
          <a:noFill/>
          <a:ln>
            <a:noFill/>
          </a:ln>
        </p:spPr>
        <p:txBody>
          <a:bodyPr wrap="square" rtlCol="0">
            <a:spAutoFit/>
          </a:bodyPr>
          <a:lstStyle/>
          <a:p>
            <a:r>
              <a:rPr lang="en-CA" sz="1600"/>
              <a:t>How can growing overlap between programs &amp; actors be managed?</a:t>
            </a:r>
          </a:p>
        </p:txBody>
      </p:sp>
      <p:sp>
        <p:nvSpPr>
          <p:cNvPr id="31" name="ZoneTexte 30">
            <a:extLst>
              <a:ext uri="{FF2B5EF4-FFF2-40B4-BE49-F238E27FC236}">
                <a16:creationId xmlns:a16="http://schemas.microsoft.com/office/drawing/2014/main" id="{75F97142-126A-EB89-C3DC-33A357A0EBBC}"/>
              </a:ext>
            </a:extLst>
          </p:cNvPr>
          <p:cNvSpPr txBox="1"/>
          <p:nvPr>
            <p:custDataLst>
              <p:tags r:id="rId28"/>
            </p:custDataLst>
          </p:nvPr>
        </p:nvSpPr>
        <p:spPr>
          <a:xfrm>
            <a:off x="2569881" y="5370533"/>
            <a:ext cx="3475221" cy="584775"/>
          </a:xfrm>
          <a:prstGeom prst="rect">
            <a:avLst/>
          </a:prstGeom>
          <a:noFill/>
          <a:ln>
            <a:noFill/>
          </a:ln>
        </p:spPr>
        <p:txBody>
          <a:bodyPr wrap="square" rtlCol="0">
            <a:spAutoFit/>
          </a:bodyPr>
          <a:lstStyle/>
          <a:p>
            <a:r>
              <a:rPr lang="en-CA" sz="1600"/>
              <a:t>What approaches are used and when are they relevant?</a:t>
            </a:r>
          </a:p>
        </p:txBody>
      </p:sp>
      <p:sp>
        <p:nvSpPr>
          <p:cNvPr id="32" name="ZoneTexte 31">
            <a:extLst>
              <a:ext uri="{FF2B5EF4-FFF2-40B4-BE49-F238E27FC236}">
                <a16:creationId xmlns:a16="http://schemas.microsoft.com/office/drawing/2014/main" id="{93899C11-1F3B-1DE8-E0A3-F3A0907579A0}"/>
              </a:ext>
            </a:extLst>
          </p:cNvPr>
          <p:cNvSpPr txBox="1"/>
          <p:nvPr>
            <p:custDataLst>
              <p:tags r:id="rId29"/>
            </p:custDataLst>
          </p:nvPr>
        </p:nvSpPr>
        <p:spPr>
          <a:xfrm>
            <a:off x="2569880" y="3306572"/>
            <a:ext cx="3432059" cy="584775"/>
          </a:xfrm>
          <a:prstGeom prst="rect">
            <a:avLst/>
          </a:prstGeom>
          <a:noFill/>
          <a:ln>
            <a:noFill/>
          </a:ln>
        </p:spPr>
        <p:txBody>
          <a:bodyPr wrap="square" rtlCol="0">
            <a:spAutoFit/>
          </a:bodyPr>
          <a:lstStyle/>
          <a:p>
            <a:r>
              <a:rPr lang="en-CA" sz="1600"/>
              <a:t>What are the org. links between evaluation and program functions?</a:t>
            </a:r>
          </a:p>
        </p:txBody>
      </p:sp>
      <p:sp>
        <p:nvSpPr>
          <p:cNvPr id="33" name="ZoneTexte 32">
            <a:extLst>
              <a:ext uri="{FF2B5EF4-FFF2-40B4-BE49-F238E27FC236}">
                <a16:creationId xmlns:a16="http://schemas.microsoft.com/office/drawing/2014/main" id="{9E953FA6-5923-6B82-39D5-830BE8DDA16C}"/>
              </a:ext>
            </a:extLst>
          </p:cNvPr>
          <p:cNvSpPr txBox="1"/>
          <p:nvPr>
            <p:custDataLst>
              <p:tags r:id="rId30"/>
            </p:custDataLst>
          </p:nvPr>
        </p:nvSpPr>
        <p:spPr>
          <a:xfrm>
            <a:off x="2569881" y="4691315"/>
            <a:ext cx="3173749" cy="584775"/>
          </a:xfrm>
          <a:prstGeom prst="rect">
            <a:avLst/>
          </a:prstGeom>
          <a:noFill/>
          <a:ln>
            <a:noFill/>
          </a:ln>
        </p:spPr>
        <p:txBody>
          <a:bodyPr wrap="square" rtlCol="0">
            <a:spAutoFit/>
          </a:bodyPr>
          <a:lstStyle/>
          <a:p>
            <a:r>
              <a:rPr lang="en-CA" sz="1600"/>
              <a:t>Is equity evaluated, by whom and how?</a:t>
            </a:r>
          </a:p>
        </p:txBody>
      </p:sp>
      <p:sp>
        <p:nvSpPr>
          <p:cNvPr id="34" name="ZoneTexte 33">
            <a:extLst>
              <a:ext uri="{FF2B5EF4-FFF2-40B4-BE49-F238E27FC236}">
                <a16:creationId xmlns:a16="http://schemas.microsoft.com/office/drawing/2014/main" id="{7FEDC4ED-9960-B00F-D7AE-EC534E75AFCD}"/>
              </a:ext>
            </a:extLst>
          </p:cNvPr>
          <p:cNvSpPr txBox="1"/>
          <p:nvPr>
            <p:custDataLst>
              <p:tags r:id="rId31"/>
            </p:custDataLst>
          </p:nvPr>
        </p:nvSpPr>
        <p:spPr>
          <a:xfrm>
            <a:off x="2569880" y="6069574"/>
            <a:ext cx="3173749" cy="584775"/>
          </a:xfrm>
          <a:prstGeom prst="rect">
            <a:avLst/>
          </a:prstGeom>
          <a:noFill/>
          <a:ln>
            <a:noFill/>
          </a:ln>
        </p:spPr>
        <p:txBody>
          <a:bodyPr wrap="square" rtlCol="0">
            <a:spAutoFit/>
          </a:bodyPr>
          <a:lstStyle/>
          <a:p>
            <a:r>
              <a:rPr lang="en-CA" sz="1600"/>
              <a:t>What is M&amp;V 2.0, and what opportunities does it offer?</a:t>
            </a:r>
          </a:p>
        </p:txBody>
      </p:sp>
      <p:sp>
        <p:nvSpPr>
          <p:cNvPr id="35" name="ZoneTexte 34">
            <a:extLst>
              <a:ext uri="{FF2B5EF4-FFF2-40B4-BE49-F238E27FC236}">
                <a16:creationId xmlns:a16="http://schemas.microsoft.com/office/drawing/2014/main" id="{D25F591E-7D11-7C22-AFB0-ABDA70D56EBB}"/>
              </a:ext>
            </a:extLst>
          </p:cNvPr>
          <p:cNvSpPr txBox="1"/>
          <p:nvPr>
            <p:custDataLst>
              <p:tags r:id="rId32"/>
            </p:custDataLst>
          </p:nvPr>
        </p:nvSpPr>
        <p:spPr>
          <a:xfrm>
            <a:off x="2569881" y="2618408"/>
            <a:ext cx="3173749" cy="584775"/>
          </a:xfrm>
          <a:prstGeom prst="rect">
            <a:avLst/>
          </a:prstGeom>
          <a:noFill/>
          <a:ln>
            <a:noFill/>
          </a:ln>
        </p:spPr>
        <p:txBody>
          <a:bodyPr wrap="square" rtlCol="0">
            <a:spAutoFit/>
          </a:bodyPr>
          <a:lstStyle/>
          <a:p>
            <a:r>
              <a:rPr lang="en-CA" sz="1600"/>
              <a:t>What practices promote continuous improvement?</a:t>
            </a:r>
          </a:p>
        </p:txBody>
      </p:sp>
      <p:cxnSp>
        <p:nvCxnSpPr>
          <p:cNvPr id="36" name="Connecteur droit 35">
            <a:extLst>
              <a:ext uri="{FF2B5EF4-FFF2-40B4-BE49-F238E27FC236}">
                <a16:creationId xmlns:a16="http://schemas.microsoft.com/office/drawing/2014/main" id="{3DE768D4-6056-9C09-38DE-D56367035595}"/>
              </a:ext>
            </a:extLst>
          </p:cNvPr>
          <p:cNvCxnSpPr>
            <a:cxnSpLocks/>
          </p:cNvCxnSpPr>
          <p:nvPr>
            <p:custDataLst>
              <p:tags r:id="rId33"/>
            </p:custDataLst>
          </p:nvPr>
        </p:nvCxnSpPr>
        <p:spPr>
          <a:xfrm>
            <a:off x="539264" y="1849789"/>
            <a:ext cx="5341991" cy="0"/>
          </a:xfrm>
          <a:prstGeom prst="line">
            <a:avLst/>
          </a:prstGeom>
          <a:ln w="9525">
            <a:solidFill>
              <a:schemeClr val="tx2">
                <a:lumMod val="90000"/>
                <a:lumOff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B609D531-126D-8B40-28E0-D83B9713F05E}"/>
              </a:ext>
            </a:extLst>
          </p:cNvPr>
          <p:cNvCxnSpPr>
            <a:cxnSpLocks/>
          </p:cNvCxnSpPr>
          <p:nvPr>
            <p:custDataLst>
              <p:tags r:id="rId34"/>
            </p:custDataLst>
          </p:nvPr>
        </p:nvCxnSpPr>
        <p:spPr>
          <a:xfrm>
            <a:off x="539265" y="2541233"/>
            <a:ext cx="5341991" cy="0"/>
          </a:xfrm>
          <a:prstGeom prst="line">
            <a:avLst/>
          </a:prstGeom>
          <a:ln w="9525">
            <a:solidFill>
              <a:schemeClr val="tx2">
                <a:lumMod val="90000"/>
                <a:lumOff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8D06F018-163B-E54F-B8BD-9701DFFEA590}"/>
              </a:ext>
            </a:extLst>
          </p:cNvPr>
          <p:cNvCxnSpPr>
            <a:cxnSpLocks/>
          </p:cNvCxnSpPr>
          <p:nvPr>
            <p:custDataLst>
              <p:tags r:id="rId35"/>
            </p:custDataLst>
          </p:nvPr>
        </p:nvCxnSpPr>
        <p:spPr>
          <a:xfrm>
            <a:off x="539265" y="3232677"/>
            <a:ext cx="5341991" cy="0"/>
          </a:xfrm>
          <a:prstGeom prst="line">
            <a:avLst/>
          </a:prstGeom>
          <a:ln w="9525">
            <a:solidFill>
              <a:schemeClr val="tx2">
                <a:lumMod val="90000"/>
                <a:lumOff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1FC6EE35-2D7E-C5D8-20ED-58EA8949AE9F}"/>
              </a:ext>
            </a:extLst>
          </p:cNvPr>
          <p:cNvCxnSpPr>
            <a:cxnSpLocks/>
          </p:cNvCxnSpPr>
          <p:nvPr>
            <p:custDataLst>
              <p:tags r:id="rId36"/>
            </p:custDataLst>
          </p:nvPr>
        </p:nvCxnSpPr>
        <p:spPr>
          <a:xfrm>
            <a:off x="539265" y="5998450"/>
            <a:ext cx="5341991" cy="0"/>
          </a:xfrm>
          <a:prstGeom prst="line">
            <a:avLst/>
          </a:prstGeom>
          <a:ln w="9525">
            <a:solidFill>
              <a:schemeClr val="tx2">
                <a:lumMod val="90000"/>
                <a:lumOff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09E96E4A-9635-3418-D416-8C3EF0AB815B}"/>
              </a:ext>
            </a:extLst>
          </p:cNvPr>
          <p:cNvCxnSpPr>
            <a:cxnSpLocks/>
          </p:cNvCxnSpPr>
          <p:nvPr>
            <p:custDataLst>
              <p:tags r:id="rId37"/>
            </p:custDataLst>
          </p:nvPr>
        </p:nvCxnSpPr>
        <p:spPr>
          <a:xfrm>
            <a:off x="539265" y="4615563"/>
            <a:ext cx="5341991" cy="0"/>
          </a:xfrm>
          <a:prstGeom prst="line">
            <a:avLst/>
          </a:prstGeom>
          <a:ln w="9525">
            <a:solidFill>
              <a:schemeClr val="tx2">
                <a:lumMod val="90000"/>
                <a:lumOff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2E866622-4B24-621E-17F0-ED0054DF1D1F}"/>
              </a:ext>
            </a:extLst>
          </p:cNvPr>
          <p:cNvCxnSpPr>
            <a:cxnSpLocks/>
          </p:cNvCxnSpPr>
          <p:nvPr>
            <p:custDataLst>
              <p:tags r:id="rId38"/>
            </p:custDataLst>
          </p:nvPr>
        </p:nvCxnSpPr>
        <p:spPr>
          <a:xfrm>
            <a:off x="539265" y="5307006"/>
            <a:ext cx="5341991" cy="0"/>
          </a:xfrm>
          <a:prstGeom prst="line">
            <a:avLst/>
          </a:prstGeom>
          <a:ln w="9525">
            <a:solidFill>
              <a:schemeClr val="tx2">
                <a:lumMod val="90000"/>
                <a:lumOff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44386B4D-6AE9-D81B-0C6F-2E8D849D0456}"/>
              </a:ext>
            </a:extLst>
          </p:cNvPr>
          <p:cNvCxnSpPr>
            <a:cxnSpLocks/>
          </p:cNvCxnSpPr>
          <p:nvPr>
            <p:custDataLst>
              <p:tags r:id="rId39"/>
            </p:custDataLst>
          </p:nvPr>
        </p:nvCxnSpPr>
        <p:spPr>
          <a:xfrm>
            <a:off x="539265" y="3924120"/>
            <a:ext cx="5341991" cy="0"/>
          </a:xfrm>
          <a:prstGeom prst="line">
            <a:avLst/>
          </a:prstGeom>
          <a:ln w="9525">
            <a:solidFill>
              <a:schemeClr val="tx2">
                <a:lumMod val="90000"/>
                <a:lumOff val="1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e 56">
            <a:extLst>
              <a:ext uri="{FF2B5EF4-FFF2-40B4-BE49-F238E27FC236}">
                <a16:creationId xmlns:a16="http://schemas.microsoft.com/office/drawing/2014/main" id="{629D7BC0-EBEE-E974-5C1D-7FC56E5B0CDF}"/>
              </a:ext>
            </a:extLst>
          </p:cNvPr>
          <p:cNvGrpSpPr/>
          <p:nvPr>
            <p:custDataLst>
              <p:tags r:id="rId40"/>
            </p:custDataLst>
          </p:nvPr>
        </p:nvGrpSpPr>
        <p:grpSpPr>
          <a:xfrm>
            <a:off x="7738827" y="2389767"/>
            <a:ext cx="3286450" cy="2990364"/>
            <a:chOff x="8145451" y="1214353"/>
            <a:chExt cx="3937138" cy="3313535"/>
          </a:xfrm>
        </p:grpSpPr>
        <p:grpSp>
          <p:nvGrpSpPr>
            <p:cNvPr id="64" name="Graphic 3">
              <a:extLst>
                <a:ext uri="{FF2B5EF4-FFF2-40B4-BE49-F238E27FC236}">
                  <a16:creationId xmlns:a16="http://schemas.microsoft.com/office/drawing/2014/main" id="{61C76CC2-B965-6FBC-842A-31D333563807}"/>
                </a:ext>
              </a:extLst>
            </p:cNvPr>
            <p:cNvGrpSpPr/>
            <p:nvPr>
              <p:custDataLst>
                <p:tags r:id="rId58"/>
              </p:custDataLst>
            </p:nvPr>
          </p:nvGrpSpPr>
          <p:grpSpPr>
            <a:xfrm>
              <a:off x="8145451" y="1214353"/>
              <a:ext cx="3937138" cy="3313535"/>
              <a:chOff x="4527243" y="2527524"/>
              <a:chExt cx="4247599" cy="3687745"/>
            </a:xfrm>
            <a:solidFill>
              <a:schemeClr val="tx2">
                <a:lumMod val="25000"/>
                <a:lumOff val="75000"/>
              </a:schemeClr>
            </a:solidFill>
          </p:grpSpPr>
          <p:sp>
            <p:nvSpPr>
              <p:cNvPr id="160" name="Freeform: Shape 170">
                <a:extLst>
                  <a:ext uri="{FF2B5EF4-FFF2-40B4-BE49-F238E27FC236}">
                    <a16:creationId xmlns:a16="http://schemas.microsoft.com/office/drawing/2014/main" id="{DB35137E-8498-B23B-7C9D-CC4517101EC1}"/>
                  </a:ext>
                </a:extLst>
              </p:cNvPr>
              <p:cNvSpPr/>
              <p:nvPr/>
            </p:nvSpPr>
            <p:spPr>
              <a:xfrm>
                <a:off x="7113889" y="3726912"/>
                <a:ext cx="58243" cy="36600"/>
              </a:xfrm>
              <a:custGeom>
                <a:avLst/>
                <a:gdLst>
                  <a:gd name="connsiteX0" fmla="*/ 19377 w 58243"/>
                  <a:gd name="connsiteY0" fmla="*/ 29094 h 36600"/>
                  <a:gd name="connsiteX1" fmla="*/ -532 w 58243"/>
                  <a:gd name="connsiteY1" fmla="*/ 13097 h 36600"/>
                  <a:gd name="connsiteX2" fmla="*/ 23608 w 58243"/>
                  <a:gd name="connsiteY2" fmla="*/ 696 h 36600"/>
                  <a:gd name="connsiteX3" fmla="*/ 49044 w 58243"/>
                  <a:gd name="connsiteY3" fmla="*/ 9501 h 36600"/>
                  <a:gd name="connsiteX4" fmla="*/ 47748 w 58243"/>
                  <a:gd name="connsiteY4" fmla="*/ 36576 h 36600"/>
                  <a:gd name="connsiteX5" fmla="*/ 19377 w 58243"/>
                  <a:gd name="connsiteY5" fmla="*/ 29094 h 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43" h="36600">
                    <a:moveTo>
                      <a:pt x="19377" y="29094"/>
                    </a:moveTo>
                    <a:cubicBezTo>
                      <a:pt x="2746" y="22246"/>
                      <a:pt x="-532" y="19945"/>
                      <a:pt x="-532" y="13097"/>
                    </a:cubicBezTo>
                    <a:cubicBezTo>
                      <a:pt x="-532" y="4292"/>
                      <a:pt x="1107" y="3314"/>
                      <a:pt x="23608" y="696"/>
                    </a:cubicBezTo>
                    <a:cubicBezTo>
                      <a:pt x="38626" y="-943"/>
                      <a:pt x="40239" y="-282"/>
                      <a:pt x="49044" y="9501"/>
                    </a:cubicBezTo>
                    <a:cubicBezTo>
                      <a:pt x="61127" y="22880"/>
                      <a:pt x="60466" y="35915"/>
                      <a:pt x="47748" y="36576"/>
                    </a:cubicBezTo>
                    <a:cubicBezTo>
                      <a:pt x="43174" y="36947"/>
                      <a:pt x="30456" y="33668"/>
                      <a:pt x="19377" y="29094"/>
                    </a:cubicBezTo>
                    <a:close/>
                  </a:path>
                </a:pathLst>
              </a:custGeom>
              <a:grpFill/>
              <a:ln w="2643" cap="flat">
                <a:noFill/>
                <a:prstDash val="solid"/>
                <a:miter/>
              </a:ln>
            </p:spPr>
            <p:txBody>
              <a:bodyPr rtlCol="0" anchor="ctr"/>
              <a:lstStyle/>
              <a:p>
                <a:endParaRPr lang="en-CA"/>
              </a:p>
            </p:txBody>
          </p:sp>
          <p:grpSp>
            <p:nvGrpSpPr>
              <p:cNvPr id="66" name="Graphic 3">
                <a:extLst>
                  <a:ext uri="{FF2B5EF4-FFF2-40B4-BE49-F238E27FC236}">
                    <a16:creationId xmlns:a16="http://schemas.microsoft.com/office/drawing/2014/main" id="{BB62E550-B5BB-7F54-2FB0-25606376F1DF}"/>
                  </a:ext>
                </a:extLst>
              </p:cNvPr>
              <p:cNvGrpSpPr/>
              <p:nvPr/>
            </p:nvGrpSpPr>
            <p:grpSpPr>
              <a:xfrm>
                <a:off x="4589028" y="2527524"/>
                <a:ext cx="4185814" cy="2173708"/>
                <a:chOff x="4589028" y="2527524"/>
                <a:chExt cx="4185814" cy="2173708"/>
              </a:xfrm>
              <a:grpFill/>
            </p:grpSpPr>
            <p:sp>
              <p:nvSpPr>
                <p:cNvPr id="137" name="Freeform: Shape 147">
                  <a:extLst>
                    <a:ext uri="{FF2B5EF4-FFF2-40B4-BE49-F238E27FC236}">
                      <a16:creationId xmlns:a16="http://schemas.microsoft.com/office/drawing/2014/main" id="{B3529391-AB5A-9609-9C68-E44951B63E6C}"/>
                    </a:ext>
                  </a:extLst>
                </p:cNvPr>
                <p:cNvSpPr/>
                <p:nvPr/>
              </p:nvSpPr>
              <p:spPr>
                <a:xfrm>
                  <a:off x="5201688" y="2921056"/>
                  <a:ext cx="599251" cy="1063261"/>
                </a:xfrm>
                <a:custGeom>
                  <a:avLst/>
                  <a:gdLst>
                    <a:gd name="connsiteX0" fmla="*/ 327656 w 599251"/>
                    <a:gd name="connsiteY0" fmla="*/ 1049649 h 1063261"/>
                    <a:gd name="connsiteX1" fmla="*/ 161582 w 599251"/>
                    <a:gd name="connsiteY1" fmla="*/ 987328 h 1063261"/>
                    <a:gd name="connsiteX2" fmla="*/ 152777 w 599251"/>
                    <a:gd name="connsiteY2" fmla="*/ 967762 h 1063261"/>
                    <a:gd name="connsiteX3" fmla="*/ 159942 w 599251"/>
                    <a:gd name="connsiteY3" fmla="*/ 931538 h 1063261"/>
                    <a:gd name="connsiteX4" fmla="*/ 157008 w 599251"/>
                    <a:gd name="connsiteY4" fmla="*/ 864009 h 1063261"/>
                    <a:gd name="connsiteX5" fmla="*/ 135802 w 599251"/>
                    <a:gd name="connsiteY5" fmla="*/ 821915 h 1063261"/>
                    <a:gd name="connsiteX6" fmla="*/ 113936 w 599251"/>
                    <a:gd name="connsiteY6" fmla="*/ 771334 h 1063261"/>
                    <a:gd name="connsiteX7" fmla="*/ 97621 w 599251"/>
                    <a:gd name="connsiteY7" fmla="*/ 736432 h 1063261"/>
                    <a:gd name="connsiteX8" fmla="*/ 85882 w 599251"/>
                    <a:gd name="connsiteY8" fmla="*/ 710335 h 1063261"/>
                    <a:gd name="connsiteX9" fmla="*/ 74459 w 599251"/>
                    <a:gd name="connsiteY9" fmla="*/ 687834 h 1063261"/>
                    <a:gd name="connsiteX10" fmla="*/ 64994 w 599251"/>
                    <a:gd name="connsiteY10" fmla="*/ 673794 h 1063261"/>
                    <a:gd name="connsiteX11" fmla="*/ 58146 w 599251"/>
                    <a:gd name="connsiteY11" fmla="*/ 660732 h 1063261"/>
                    <a:gd name="connsiteX12" fmla="*/ 48362 w 599251"/>
                    <a:gd name="connsiteY12" fmla="*/ 629400 h 1063261"/>
                    <a:gd name="connsiteX13" fmla="*/ 37257 w 599251"/>
                    <a:gd name="connsiteY13" fmla="*/ 596111 h 1063261"/>
                    <a:gd name="connsiteX14" fmla="*/ 26152 w 599251"/>
                    <a:gd name="connsiteY14" fmla="*/ 575884 h 1063261"/>
                    <a:gd name="connsiteX15" fmla="*/ 11478 w 599251"/>
                    <a:gd name="connsiteY15" fmla="*/ 559570 h 1063261"/>
                    <a:gd name="connsiteX16" fmla="*/ 2990 w 599251"/>
                    <a:gd name="connsiteY16" fmla="*/ 535747 h 1063261"/>
                    <a:gd name="connsiteX17" fmla="*/ 6242 w 599251"/>
                    <a:gd name="connsiteY17" fmla="*/ 515519 h 1063261"/>
                    <a:gd name="connsiteX18" fmla="*/ 173295 w 599251"/>
                    <a:gd name="connsiteY18" fmla="*/ 36228 h 1063261"/>
                    <a:gd name="connsiteX19" fmla="*/ 186357 w 599251"/>
                    <a:gd name="connsiteY19" fmla="*/ 4 h 1063261"/>
                    <a:gd name="connsiteX20" fmla="*/ 258461 w 599251"/>
                    <a:gd name="connsiteY20" fmla="*/ 24144 h 1063261"/>
                    <a:gd name="connsiteX21" fmla="*/ 392568 w 599251"/>
                    <a:gd name="connsiteY21" fmla="*/ 66238 h 1063261"/>
                    <a:gd name="connsiteX22" fmla="*/ 526015 w 599251"/>
                    <a:gd name="connsiteY22" fmla="*/ 105397 h 1063261"/>
                    <a:gd name="connsiteX23" fmla="*/ 598436 w 599251"/>
                    <a:gd name="connsiteY23" fmla="*/ 127263 h 1063261"/>
                    <a:gd name="connsiteX24" fmla="*/ 585374 w 599251"/>
                    <a:gd name="connsiteY24" fmla="*/ 179457 h 1063261"/>
                    <a:gd name="connsiteX25" fmla="*/ 573952 w 599251"/>
                    <a:gd name="connsiteY25" fmla="*/ 184032 h 1063261"/>
                    <a:gd name="connsiteX26" fmla="*/ 531223 w 599251"/>
                    <a:gd name="connsiteY26" fmla="*/ 226125 h 1063261"/>
                    <a:gd name="connsiteX27" fmla="*/ 542646 w 599251"/>
                    <a:gd name="connsiteY27" fmla="*/ 235274 h 1063261"/>
                    <a:gd name="connsiteX28" fmla="*/ 563534 w 599251"/>
                    <a:gd name="connsiteY28" fmla="*/ 234296 h 1063261"/>
                    <a:gd name="connsiteX29" fmla="*/ 574956 w 599251"/>
                    <a:gd name="connsiteY29" fmla="*/ 220917 h 1063261"/>
                    <a:gd name="connsiteX30" fmla="*/ 578552 w 599251"/>
                    <a:gd name="connsiteY30" fmla="*/ 215708 h 1063261"/>
                    <a:gd name="connsiteX31" fmla="*/ 567130 w 599251"/>
                    <a:gd name="connsiteY31" fmla="*/ 270519 h 1063261"/>
                    <a:gd name="connsiteX32" fmla="*/ 507744 w 599251"/>
                    <a:gd name="connsiteY32" fmla="*/ 518163 h 1063261"/>
                    <a:gd name="connsiteX33" fmla="*/ 480008 w 599251"/>
                    <a:gd name="connsiteY33" fmla="*/ 633974 h 1063261"/>
                    <a:gd name="connsiteX34" fmla="*/ 428448 w 599251"/>
                    <a:gd name="connsiteY34" fmla="*/ 849308 h 1063261"/>
                    <a:gd name="connsiteX35" fmla="*/ 374615 w 599251"/>
                    <a:gd name="connsiteY35" fmla="*/ 1062685 h 1063261"/>
                    <a:gd name="connsiteX36" fmla="*/ 327656 w 599251"/>
                    <a:gd name="connsiteY36" fmla="*/ 1049649 h 106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9251" h="1063261">
                      <a:moveTo>
                        <a:pt x="327656" y="1049649"/>
                      </a:moveTo>
                      <a:cubicBezTo>
                        <a:pt x="153094" y="1003642"/>
                        <a:pt x="171708" y="1010491"/>
                        <a:pt x="161582" y="987328"/>
                      </a:cubicBezTo>
                      <a:lnTo>
                        <a:pt x="152777" y="967762"/>
                      </a:lnTo>
                      <a:lnTo>
                        <a:pt x="159942" y="931538"/>
                      </a:lnTo>
                      <a:cubicBezTo>
                        <a:pt x="167452" y="893358"/>
                        <a:pt x="167108" y="883892"/>
                        <a:pt x="157008" y="864009"/>
                      </a:cubicBezTo>
                      <a:cubicBezTo>
                        <a:pt x="153755" y="857161"/>
                        <a:pt x="143946" y="838229"/>
                        <a:pt x="135802" y="821915"/>
                      </a:cubicBezTo>
                      <a:cubicBezTo>
                        <a:pt x="127658" y="805601"/>
                        <a:pt x="117531" y="782756"/>
                        <a:pt x="113936" y="771334"/>
                      </a:cubicBezTo>
                      <a:cubicBezTo>
                        <a:pt x="110022" y="759911"/>
                        <a:pt x="102831" y="744258"/>
                        <a:pt x="97621" y="736432"/>
                      </a:cubicBezTo>
                      <a:cubicBezTo>
                        <a:pt x="92413" y="728606"/>
                        <a:pt x="87177" y="716866"/>
                        <a:pt x="85882" y="710335"/>
                      </a:cubicBezTo>
                      <a:cubicBezTo>
                        <a:pt x="84586" y="703804"/>
                        <a:pt x="79695" y="693704"/>
                        <a:pt x="74459" y="687834"/>
                      </a:cubicBezTo>
                      <a:cubicBezTo>
                        <a:pt x="69251" y="681964"/>
                        <a:pt x="64994" y="675433"/>
                        <a:pt x="64994" y="673794"/>
                      </a:cubicBezTo>
                      <a:cubicBezTo>
                        <a:pt x="64994" y="672155"/>
                        <a:pt x="62059" y="665967"/>
                        <a:pt x="58146" y="660732"/>
                      </a:cubicBezTo>
                      <a:cubicBezTo>
                        <a:pt x="54232" y="655180"/>
                        <a:pt x="50002" y="641800"/>
                        <a:pt x="48362" y="629400"/>
                      </a:cubicBezTo>
                      <a:cubicBezTo>
                        <a:pt x="46406" y="615703"/>
                        <a:pt x="42493" y="603303"/>
                        <a:pt x="37257" y="596111"/>
                      </a:cubicBezTo>
                      <a:cubicBezTo>
                        <a:pt x="33027" y="589924"/>
                        <a:pt x="27792" y="580775"/>
                        <a:pt x="26152" y="575884"/>
                      </a:cubicBezTo>
                      <a:cubicBezTo>
                        <a:pt x="24196" y="570992"/>
                        <a:pt x="17665" y="563800"/>
                        <a:pt x="11478" y="559570"/>
                      </a:cubicBezTo>
                      <a:cubicBezTo>
                        <a:pt x="55" y="552061"/>
                        <a:pt x="-4175" y="540321"/>
                        <a:pt x="2990" y="535747"/>
                      </a:cubicBezTo>
                      <a:cubicBezTo>
                        <a:pt x="4947" y="534768"/>
                        <a:pt x="6242" y="525620"/>
                        <a:pt x="6242" y="515519"/>
                      </a:cubicBezTo>
                      <a:cubicBezTo>
                        <a:pt x="6242" y="497910"/>
                        <a:pt x="27765" y="436250"/>
                        <a:pt x="173295" y="36228"/>
                      </a:cubicBezTo>
                      <a:lnTo>
                        <a:pt x="186357" y="4"/>
                      </a:lnTo>
                      <a:lnTo>
                        <a:pt x="258461" y="24144"/>
                      </a:lnTo>
                      <a:cubicBezTo>
                        <a:pt x="298254" y="37523"/>
                        <a:pt x="358618" y="56455"/>
                        <a:pt x="392568" y="66238"/>
                      </a:cubicBezTo>
                      <a:cubicBezTo>
                        <a:pt x="426492" y="76021"/>
                        <a:pt x="486856" y="93975"/>
                        <a:pt x="526015" y="105397"/>
                      </a:cubicBezTo>
                      <a:cubicBezTo>
                        <a:pt x="565491" y="116819"/>
                        <a:pt x="597801" y="126602"/>
                        <a:pt x="598436" y="127263"/>
                      </a:cubicBezTo>
                      <a:cubicBezTo>
                        <a:pt x="600710" y="129537"/>
                        <a:pt x="588653" y="177184"/>
                        <a:pt x="585374" y="179457"/>
                      </a:cubicBezTo>
                      <a:cubicBezTo>
                        <a:pt x="583418" y="180753"/>
                        <a:pt x="578209" y="182710"/>
                        <a:pt x="573952" y="184032"/>
                      </a:cubicBezTo>
                      <a:cubicBezTo>
                        <a:pt x="565808" y="186306"/>
                        <a:pt x="531541" y="219912"/>
                        <a:pt x="531223" y="226125"/>
                      </a:cubicBezTo>
                      <a:cubicBezTo>
                        <a:pt x="531223" y="228082"/>
                        <a:pt x="536432" y="231995"/>
                        <a:pt x="542646" y="235274"/>
                      </a:cubicBezTo>
                      <a:cubicBezTo>
                        <a:pt x="553751" y="240483"/>
                        <a:pt x="554729" y="240483"/>
                        <a:pt x="563534" y="234296"/>
                      </a:cubicBezTo>
                      <a:cubicBezTo>
                        <a:pt x="568743" y="230700"/>
                        <a:pt x="573978" y="224513"/>
                        <a:pt x="574956" y="220917"/>
                      </a:cubicBezTo>
                      <a:cubicBezTo>
                        <a:pt x="576252" y="217321"/>
                        <a:pt x="577891" y="215047"/>
                        <a:pt x="578552" y="215708"/>
                      </a:cubicBezTo>
                      <a:cubicBezTo>
                        <a:pt x="579531" y="216686"/>
                        <a:pt x="574322" y="241144"/>
                        <a:pt x="567130" y="270519"/>
                      </a:cubicBezTo>
                      <a:cubicBezTo>
                        <a:pt x="550499" y="340006"/>
                        <a:pt x="532545" y="415045"/>
                        <a:pt x="507744" y="518163"/>
                      </a:cubicBezTo>
                      <a:cubicBezTo>
                        <a:pt x="496983" y="563853"/>
                        <a:pt x="484265" y="616047"/>
                        <a:pt x="480008" y="633974"/>
                      </a:cubicBezTo>
                      <a:cubicBezTo>
                        <a:pt x="458141" y="724349"/>
                        <a:pt x="438892" y="805257"/>
                        <a:pt x="428448" y="849308"/>
                      </a:cubicBezTo>
                      <a:cubicBezTo>
                        <a:pt x="372976" y="1081616"/>
                        <a:pt x="377867" y="1063346"/>
                        <a:pt x="374615" y="1062685"/>
                      </a:cubicBezTo>
                      <a:cubicBezTo>
                        <a:pt x="374298" y="1062050"/>
                        <a:pt x="352775" y="1056498"/>
                        <a:pt x="327656" y="1049649"/>
                      </a:cubicBezTo>
                      <a:close/>
                    </a:path>
                  </a:pathLst>
                </a:custGeom>
                <a:grpFill/>
                <a:ln w="2643" cap="flat">
                  <a:noFill/>
                  <a:prstDash val="solid"/>
                  <a:miter/>
                </a:ln>
              </p:spPr>
              <p:txBody>
                <a:bodyPr rtlCol="0" anchor="ctr"/>
                <a:lstStyle/>
                <a:p>
                  <a:endParaRPr lang="en-CA"/>
                </a:p>
              </p:txBody>
            </p:sp>
            <p:grpSp>
              <p:nvGrpSpPr>
                <p:cNvPr id="138" name="Graphic 3">
                  <a:extLst>
                    <a:ext uri="{FF2B5EF4-FFF2-40B4-BE49-F238E27FC236}">
                      <a16:creationId xmlns:a16="http://schemas.microsoft.com/office/drawing/2014/main" id="{5642FAA4-D529-61B9-8EA7-60C2BA9087E2}"/>
                    </a:ext>
                  </a:extLst>
                </p:cNvPr>
                <p:cNvGrpSpPr/>
                <p:nvPr/>
              </p:nvGrpSpPr>
              <p:grpSpPr>
                <a:xfrm>
                  <a:off x="4589028" y="2527524"/>
                  <a:ext cx="786970" cy="1395994"/>
                  <a:chOff x="4589028" y="2527524"/>
                  <a:chExt cx="786970" cy="1395994"/>
                </a:xfrm>
                <a:grpFill/>
              </p:grpSpPr>
              <p:sp>
                <p:nvSpPr>
                  <p:cNvPr id="154" name="Freeform: Shape 164">
                    <a:extLst>
                      <a:ext uri="{FF2B5EF4-FFF2-40B4-BE49-F238E27FC236}">
                        <a16:creationId xmlns:a16="http://schemas.microsoft.com/office/drawing/2014/main" id="{A8195E03-1F8C-DBA3-C29C-AF99FF74D524}"/>
                      </a:ext>
                    </a:extLst>
                  </p:cNvPr>
                  <p:cNvSpPr/>
                  <p:nvPr/>
                </p:nvSpPr>
                <p:spPr>
                  <a:xfrm>
                    <a:off x="4683530" y="3497649"/>
                    <a:ext cx="196615" cy="310326"/>
                  </a:xfrm>
                  <a:custGeom>
                    <a:avLst/>
                    <a:gdLst>
                      <a:gd name="connsiteX0" fmla="*/ 152511 w 196615"/>
                      <a:gd name="connsiteY0" fmla="*/ 302407 h 310326"/>
                      <a:gd name="connsiteX1" fmla="*/ 100317 w 196615"/>
                      <a:gd name="connsiteY1" fmla="*/ 234216 h 310326"/>
                      <a:gd name="connsiteX2" fmla="*/ 90851 w 196615"/>
                      <a:gd name="connsiteY2" fmla="*/ 220837 h 310326"/>
                      <a:gd name="connsiteX3" fmla="*/ 69329 w 196615"/>
                      <a:gd name="connsiteY3" fmla="*/ 184296 h 310326"/>
                      <a:gd name="connsiteX4" fmla="*/ 59863 w 196615"/>
                      <a:gd name="connsiteY4" fmla="*/ 163090 h 310326"/>
                      <a:gd name="connsiteX5" fmla="*/ 46801 w 196615"/>
                      <a:gd name="connsiteY5" fmla="*/ 136993 h 310326"/>
                      <a:gd name="connsiteX6" fmla="*/ 27869 w 196615"/>
                      <a:gd name="connsiteY6" fmla="*/ 100135 h 310326"/>
                      <a:gd name="connsiteX7" fmla="*/ 10577 w 196615"/>
                      <a:gd name="connsiteY7" fmla="*/ 57724 h 310326"/>
                      <a:gd name="connsiteX8" fmla="*/ 2090 w 196615"/>
                      <a:gd name="connsiteY8" fmla="*/ 26736 h 310326"/>
                      <a:gd name="connsiteX9" fmla="*/ 7298 w 196615"/>
                      <a:gd name="connsiteY9" fmla="*/ 8148 h 310326"/>
                      <a:gd name="connsiteX10" fmla="*/ 23295 w 196615"/>
                      <a:gd name="connsiteY10" fmla="*/ 4 h 310326"/>
                      <a:gd name="connsiteX11" fmla="*/ 80724 w 196615"/>
                      <a:gd name="connsiteY11" fmla="*/ 55133 h 310326"/>
                      <a:gd name="connsiteX12" fmla="*/ 101930 w 196615"/>
                      <a:gd name="connsiteY12" fmla="*/ 79591 h 310326"/>
                      <a:gd name="connsiteX13" fmla="*/ 116605 w 196615"/>
                      <a:gd name="connsiteY13" fmla="*/ 97861 h 310326"/>
                      <a:gd name="connsiteX14" fmla="*/ 129666 w 196615"/>
                      <a:gd name="connsiteY14" fmla="*/ 114175 h 310326"/>
                      <a:gd name="connsiteX15" fmla="*/ 144685 w 196615"/>
                      <a:gd name="connsiteY15" fmla="*/ 166052 h 310326"/>
                      <a:gd name="connsiteX16" fmla="*/ 162955 w 196615"/>
                      <a:gd name="connsiteY16" fmla="*/ 208146 h 310326"/>
                      <a:gd name="connsiteX17" fmla="*/ 186435 w 196615"/>
                      <a:gd name="connsiteY17" fmla="*/ 262296 h 310326"/>
                      <a:gd name="connsiteX18" fmla="*/ 193283 w 196615"/>
                      <a:gd name="connsiteY18" fmla="*/ 293946 h 310326"/>
                      <a:gd name="connsiteX19" fmla="*/ 195557 w 196615"/>
                      <a:gd name="connsiteY19" fmla="*/ 308303 h 310326"/>
                      <a:gd name="connsiteX20" fmla="*/ 152511 w 196615"/>
                      <a:gd name="connsiteY20" fmla="*/ 302407 h 31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615" h="310326">
                        <a:moveTo>
                          <a:pt x="152511" y="302407"/>
                        </a:moveTo>
                        <a:cubicBezTo>
                          <a:pt x="131623" y="289028"/>
                          <a:pt x="100317" y="248256"/>
                          <a:pt x="100317" y="234216"/>
                        </a:cubicBezTo>
                        <a:cubicBezTo>
                          <a:pt x="100317" y="226390"/>
                          <a:pt x="98361" y="223772"/>
                          <a:pt x="90851" y="220837"/>
                        </a:cubicBezTo>
                        <a:cubicBezTo>
                          <a:pt x="81068" y="217241"/>
                          <a:pt x="73876" y="204523"/>
                          <a:pt x="69329" y="184296"/>
                        </a:cubicBezTo>
                        <a:cubicBezTo>
                          <a:pt x="68350" y="178743"/>
                          <a:pt x="64120" y="169277"/>
                          <a:pt x="59863" y="163090"/>
                        </a:cubicBezTo>
                        <a:cubicBezTo>
                          <a:pt x="55949" y="156903"/>
                          <a:pt x="50080" y="145137"/>
                          <a:pt x="46801" y="136993"/>
                        </a:cubicBezTo>
                        <a:cubicBezTo>
                          <a:pt x="43549" y="128850"/>
                          <a:pt x="35061" y="112536"/>
                          <a:pt x="27869" y="100135"/>
                        </a:cubicBezTo>
                        <a:cubicBezTo>
                          <a:pt x="20043" y="86756"/>
                          <a:pt x="12851" y="70125"/>
                          <a:pt x="10577" y="57724"/>
                        </a:cubicBezTo>
                        <a:cubicBezTo>
                          <a:pt x="8303" y="46619"/>
                          <a:pt x="4390" y="32605"/>
                          <a:pt x="2090" y="26736"/>
                        </a:cubicBezTo>
                        <a:cubicBezTo>
                          <a:pt x="-2141" y="16609"/>
                          <a:pt x="-1824" y="15630"/>
                          <a:pt x="7298" y="8148"/>
                        </a:cubicBezTo>
                        <a:cubicBezTo>
                          <a:pt x="12507" y="3917"/>
                          <a:pt x="19699" y="4"/>
                          <a:pt x="23295" y="4"/>
                        </a:cubicBezTo>
                        <a:cubicBezTo>
                          <a:pt x="29826" y="4"/>
                          <a:pt x="49075" y="18592"/>
                          <a:pt x="80724" y="55133"/>
                        </a:cubicBezTo>
                        <a:cubicBezTo>
                          <a:pt x="90508" y="66555"/>
                          <a:pt x="100291" y="77634"/>
                          <a:pt x="101930" y="79591"/>
                        </a:cubicBezTo>
                        <a:cubicBezTo>
                          <a:pt x="103887" y="81547"/>
                          <a:pt x="110417" y="89717"/>
                          <a:pt x="116605" y="97861"/>
                        </a:cubicBezTo>
                        <a:cubicBezTo>
                          <a:pt x="122792" y="106005"/>
                          <a:pt x="128688" y="113197"/>
                          <a:pt x="129666" y="114175"/>
                        </a:cubicBezTo>
                        <a:cubicBezTo>
                          <a:pt x="134241" y="118088"/>
                          <a:pt x="142384" y="146803"/>
                          <a:pt x="144685" y="166052"/>
                        </a:cubicBezTo>
                        <a:cubicBezTo>
                          <a:pt x="146641" y="184322"/>
                          <a:pt x="148915" y="189531"/>
                          <a:pt x="162955" y="208146"/>
                        </a:cubicBezTo>
                        <a:cubicBezTo>
                          <a:pt x="181887" y="232947"/>
                          <a:pt x="183500" y="236543"/>
                          <a:pt x="186435" y="262296"/>
                        </a:cubicBezTo>
                        <a:cubicBezTo>
                          <a:pt x="187730" y="272740"/>
                          <a:pt x="190665" y="287098"/>
                          <a:pt x="193283" y="293946"/>
                        </a:cubicBezTo>
                        <a:cubicBezTo>
                          <a:pt x="195557" y="300794"/>
                          <a:pt x="196879" y="307325"/>
                          <a:pt x="195557" y="308303"/>
                        </a:cubicBezTo>
                        <a:cubicBezTo>
                          <a:pt x="191009" y="312851"/>
                          <a:pt x="163272" y="309255"/>
                          <a:pt x="152511" y="302407"/>
                        </a:cubicBezTo>
                        <a:close/>
                      </a:path>
                    </a:pathLst>
                  </a:custGeom>
                  <a:grpFill/>
                  <a:ln w="2643" cap="flat">
                    <a:noFill/>
                    <a:prstDash val="solid"/>
                    <a:miter/>
                  </a:ln>
                </p:spPr>
                <p:txBody>
                  <a:bodyPr rtlCol="0" anchor="ctr"/>
                  <a:lstStyle/>
                  <a:p>
                    <a:endParaRPr lang="en-CA"/>
                  </a:p>
                </p:txBody>
              </p:sp>
              <p:sp>
                <p:nvSpPr>
                  <p:cNvPr id="155" name="Freeform: Shape 165">
                    <a:extLst>
                      <a:ext uri="{FF2B5EF4-FFF2-40B4-BE49-F238E27FC236}">
                        <a16:creationId xmlns:a16="http://schemas.microsoft.com/office/drawing/2014/main" id="{551BE52F-4BA1-0F11-2431-0C16F715E2A4}"/>
                      </a:ext>
                    </a:extLst>
                  </p:cNvPr>
                  <p:cNvSpPr/>
                  <p:nvPr/>
                </p:nvSpPr>
                <p:spPr>
                  <a:xfrm>
                    <a:off x="4640395" y="2527524"/>
                    <a:ext cx="735603" cy="1395994"/>
                  </a:xfrm>
                  <a:custGeom>
                    <a:avLst/>
                    <a:gdLst>
                      <a:gd name="connsiteX0" fmla="*/ 712774 w 735603"/>
                      <a:gd name="connsiteY0" fmla="*/ 1395535 h 1395994"/>
                      <a:gd name="connsiteX1" fmla="*/ 590433 w 735603"/>
                      <a:gd name="connsiteY1" fmla="*/ 1357354 h 1395994"/>
                      <a:gd name="connsiteX2" fmla="*/ 303313 w 735603"/>
                      <a:gd name="connsiteY2" fmla="*/ 1249687 h 1395994"/>
                      <a:gd name="connsiteX3" fmla="*/ 269046 w 735603"/>
                      <a:gd name="connsiteY3" fmla="*/ 1236625 h 1395994"/>
                      <a:gd name="connsiteX4" fmla="*/ 254371 w 735603"/>
                      <a:gd name="connsiteY4" fmla="*/ 1213781 h 1395994"/>
                      <a:gd name="connsiteX5" fmla="*/ 247523 w 735603"/>
                      <a:gd name="connsiteY5" fmla="*/ 1195828 h 1395994"/>
                      <a:gd name="connsiteX6" fmla="*/ 221743 w 735603"/>
                      <a:gd name="connsiteY6" fmla="*/ 1166135 h 1395994"/>
                      <a:gd name="connsiteX7" fmla="*/ 218808 w 735603"/>
                      <a:gd name="connsiteY7" fmla="*/ 1159286 h 1395994"/>
                      <a:gd name="connsiteX8" fmla="*/ 197603 w 735603"/>
                      <a:gd name="connsiteY8" fmla="*/ 1126976 h 1395994"/>
                      <a:gd name="connsiteX9" fmla="*/ 164314 w 735603"/>
                      <a:gd name="connsiteY9" fmla="*/ 1061720 h 1395994"/>
                      <a:gd name="connsiteX10" fmla="*/ 148661 w 735603"/>
                      <a:gd name="connsiteY10" fmla="*/ 1028114 h 1395994"/>
                      <a:gd name="connsiteX11" fmla="*/ 145726 w 735603"/>
                      <a:gd name="connsiteY11" fmla="*/ 1012461 h 1395994"/>
                      <a:gd name="connsiteX12" fmla="*/ 139539 w 735603"/>
                      <a:gd name="connsiteY12" fmla="*/ 1009843 h 1395994"/>
                      <a:gd name="connsiteX13" fmla="*/ 122908 w 735603"/>
                      <a:gd name="connsiteY13" fmla="*/ 998421 h 1395994"/>
                      <a:gd name="connsiteX14" fmla="*/ 107255 w 735603"/>
                      <a:gd name="connsiteY14" fmla="*/ 985359 h 1395994"/>
                      <a:gd name="connsiteX15" fmla="*/ 105615 w 735603"/>
                      <a:gd name="connsiteY15" fmla="*/ 974915 h 1395994"/>
                      <a:gd name="connsiteX16" fmla="*/ 103976 w 735603"/>
                      <a:gd name="connsiteY16" fmla="*/ 925312 h 1395994"/>
                      <a:gd name="connsiteX17" fmla="*/ 114420 w 735603"/>
                      <a:gd name="connsiteY17" fmla="*/ 886814 h 1395994"/>
                      <a:gd name="connsiteX18" fmla="*/ 120607 w 735603"/>
                      <a:gd name="connsiteY18" fmla="*/ 868226 h 1395994"/>
                      <a:gd name="connsiteX19" fmla="*/ 117011 w 735603"/>
                      <a:gd name="connsiteY19" fmla="*/ 845064 h 1395994"/>
                      <a:gd name="connsiteX20" fmla="*/ 103949 w 735603"/>
                      <a:gd name="connsiteY20" fmla="*/ 813415 h 1395994"/>
                      <a:gd name="connsiteX21" fmla="*/ 92527 w 735603"/>
                      <a:gd name="connsiteY21" fmla="*/ 783404 h 1395994"/>
                      <a:gd name="connsiteX22" fmla="*/ 101015 w 735603"/>
                      <a:gd name="connsiteY22" fmla="*/ 766773 h 1395994"/>
                      <a:gd name="connsiteX23" fmla="*/ 96440 w 735603"/>
                      <a:gd name="connsiteY23" fmla="*/ 733167 h 1395994"/>
                      <a:gd name="connsiteX24" fmla="*/ 89910 w 735603"/>
                      <a:gd name="connsiteY24" fmla="*/ 677694 h 1395994"/>
                      <a:gd name="connsiteX25" fmla="*/ 98397 w 735603"/>
                      <a:gd name="connsiteY25" fmla="*/ 627113 h 1395994"/>
                      <a:gd name="connsiteX26" fmla="*/ 124177 w 735603"/>
                      <a:gd name="connsiteY26" fmla="*/ 612439 h 1395994"/>
                      <a:gd name="connsiteX27" fmla="*/ 166271 w 735603"/>
                      <a:gd name="connsiteY27" fmla="*/ 574602 h 1395994"/>
                      <a:gd name="connsiteX28" fmla="*/ 185519 w 735603"/>
                      <a:gd name="connsiteY28" fmla="*/ 532852 h 1395994"/>
                      <a:gd name="connsiteX29" fmla="*/ 195646 w 735603"/>
                      <a:gd name="connsiteY29" fmla="*/ 501520 h 1395994"/>
                      <a:gd name="connsiteX30" fmla="*/ 185863 w 735603"/>
                      <a:gd name="connsiteY30" fmla="*/ 472805 h 1395994"/>
                      <a:gd name="connsiteX31" fmla="*/ 149639 w 735603"/>
                      <a:gd name="connsiteY31" fmla="*/ 404614 h 1395994"/>
                      <a:gd name="connsiteX32" fmla="*/ 154848 w 735603"/>
                      <a:gd name="connsiteY32" fmla="*/ 353398 h 1395994"/>
                      <a:gd name="connsiteX33" fmla="*/ 160057 w 735603"/>
                      <a:gd name="connsiteY33" fmla="*/ 298270 h 1395994"/>
                      <a:gd name="connsiteX34" fmla="*/ 154505 w 735603"/>
                      <a:gd name="connsiteY34" fmla="*/ 248667 h 1395994"/>
                      <a:gd name="connsiteX35" fmla="*/ 151252 w 735603"/>
                      <a:gd name="connsiteY35" fmla="*/ 210830 h 1395994"/>
                      <a:gd name="connsiteX36" fmla="*/ 148000 w 735603"/>
                      <a:gd name="connsiteY36" fmla="*/ 191264 h 1395994"/>
                      <a:gd name="connsiteX37" fmla="*/ 136578 w 735603"/>
                      <a:gd name="connsiteY37" fmla="*/ 137748 h 1395994"/>
                      <a:gd name="connsiteX38" fmla="*/ 125155 w 735603"/>
                      <a:gd name="connsiteY38" fmla="*/ 89784 h 1395994"/>
                      <a:gd name="connsiteX39" fmla="*/ 111459 w 735603"/>
                      <a:gd name="connsiteY39" fmla="*/ 77384 h 1395994"/>
                      <a:gd name="connsiteX40" fmla="*/ 79148 w 735603"/>
                      <a:gd name="connsiteY40" fmla="*/ 78679 h 1395994"/>
                      <a:gd name="connsiteX41" fmla="*/ 53369 w 735603"/>
                      <a:gd name="connsiteY41" fmla="*/ 95654 h 1395994"/>
                      <a:gd name="connsiteX42" fmla="*/ 20741 w 735603"/>
                      <a:gd name="connsiteY42" fmla="*/ 109033 h 1395994"/>
                      <a:gd name="connsiteX43" fmla="*/ 7044 w 735603"/>
                      <a:gd name="connsiteY43" fmla="*/ 115220 h 1395994"/>
                      <a:gd name="connsiteX44" fmla="*/ 9001 w 735603"/>
                      <a:gd name="connsiteY44" fmla="*/ 104459 h 1395994"/>
                      <a:gd name="connsiteX45" fmla="*/ 4109 w 735603"/>
                      <a:gd name="connsiteY45" fmla="*/ 39203 h 1395994"/>
                      <a:gd name="connsiteX46" fmla="*/ 5405 w 735603"/>
                      <a:gd name="connsiteY46" fmla="*/ 44 h 1395994"/>
                      <a:gd name="connsiteX47" fmla="*/ 78805 w 735603"/>
                      <a:gd name="connsiteY47" fmla="*/ 46051 h 1395994"/>
                      <a:gd name="connsiteX48" fmla="*/ 349928 w 735603"/>
                      <a:gd name="connsiteY48" fmla="*/ 211147 h 1395994"/>
                      <a:gd name="connsiteX49" fmla="*/ 402122 w 735603"/>
                      <a:gd name="connsiteY49" fmla="*/ 238884 h 1395994"/>
                      <a:gd name="connsiteX50" fmla="*/ 548948 w 735603"/>
                      <a:gd name="connsiteY50" fmla="*/ 313261 h 1395994"/>
                      <a:gd name="connsiteX51" fmla="*/ 661506 w 735603"/>
                      <a:gd name="connsiteY51" fmla="*/ 359586 h 1395994"/>
                      <a:gd name="connsiteX52" fmla="*/ 734271 w 735603"/>
                      <a:gd name="connsiteY52" fmla="*/ 388961 h 1395994"/>
                      <a:gd name="connsiteX53" fmla="*/ 733610 w 735603"/>
                      <a:gd name="connsiteY53" fmla="*/ 399088 h 1395994"/>
                      <a:gd name="connsiteX54" fmla="*/ 695773 w 735603"/>
                      <a:gd name="connsiteY54" fmla="*/ 503159 h 1395994"/>
                      <a:gd name="connsiteX55" fmla="*/ 648471 w 735603"/>
                      <a:gd name="connsiteY55" fmla="*/ 633670 h 1395994"/>
                      <a:gd name="connsiteX56" fmla="*/ 557118 w 735603"/>
                      <a:gd name="connsiteY56" fmla="*/ 902176 h 1395994"/>
                      <a:gd name="connsiteX57" fmla="*/ 552226 w 735603"/>
                      <a:gd name="connsiteY57" fmla="*/ 925999 h 1395994"/>
                      <a:gd name="connsiteX58" fmla="*/ 561375 w 735603"/>
                      <a:gd name="connsiteY58" fmla="*/ 957966 h 1395994"/>
                      <a:gd name="connsiteX59" fmla="*/ 598577 w 735603"/>
                      <a:gd name="connsiteY59" fmla="*/ 1027135 h 1395994"/>
                      <a:gd name="connsiteX60" fmla="*/ 609682 w 735603"/>
                      <a:gd name="connsiteY60" fmla="*/ 1060424 h 1395994"/>
                      <a:gd name="connsiteX61" fmla="*/ 618831 w 735603"/>
                      <a:gd name="connsiteY61" fmla="*/ 1078378 h 1395994"/>
                      <a:gd name="connsiteX62" fmla="*/ 626657 w 735603"/>
                      <a:gd name="connsiteY62" fmla="*/ 1090117 h 1395994"/>
                      <a:gd name="connsiteX63" fmla="*/ 638396 w 735603"/>
                      <a:gd name="connsiteY63" fmla="*/ 1113941 h 1395994"/>
                      <a:gd name="connsiteX64" fmla="*/ 645562 w 735603"/>
                      <a:gd name="connsiteY64" fmla="*/ 1131233 h 1395994"/>
                      <a:gd name="connsiteX65" fmla="*/ 666107 w 735603"/>
                      <a:gd name="connsiteY65" fmla="*/ 1173326 h 1395994"/>
                      <a:gd name="connsiteX66" fmla="*/ 691543 w 735603"/>
                      <a:gd name="connsiteY66" fmla="*/ 1230095 h 1395994"/>
                      <a:gd name="connsiteX67" fmla="*/ 714705 w 735603"/>
                      <a:gd name="connsiteY67" fmla="*/ 1287180 h 1395994"/>
                      <a:gd name="connsiteX68" fmla="*/ 709152 w 735603"/>
                      <a:gd name="connsiteY68" fmla="*/ 1327952 h 1395994"/>
                      <a:gd name="connsiteX69" fmla="*/ 712748 w 735603"/>
                      <a:gd name="connsiteY69" fmla="*/ 1386359 h 1395994"/>
                      <a:gd name="connsiteX70" fmla="*/ 712774 w 735603"/>
                      <a:gd name="connsiteY70" fmla="*/ 1395535 h 139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35603" h="1395994">
                        <a:moveTo>
                          <a:pt x="712774" y="1395535"/>
                        </a:moveTo>
                        <a:cubicBezTo>
                          <a:pt x="709839" y="1394556"/>
                          <a:pt x="642627" y="1373668"/>
                          <a:pt x="590433" y="1357354"/>
                        </a:cubicBezTo>
                        <a:cubicBezTo>
                          <a:pt x="572480" y="1351801"/>
                          <a:pt x="381948" y="1280359"/>
                          <a:pt x="303313" y="1249687"/>
                        </a:cubicBezTo>
                        <a:cubicBezTo>
                          <a:pt x="289934" y="1244479"/>
                          <a:pt x="274598" y="1238582"/>
                          <a:pt x="269046" y="1236625"/>
                        </a:cubicBezTo>
                        <a:cubicBezTo>
                          <a:pt x="256645" y="1232051"/>
                          <a:pt x="254371" y="1228799"/>
                          <a:pt x="254371" y="1213781"/>
                        </a:cubicBezTo>
                        <a:cubicBezTo>
                          <a:pt x="254371" y="1205293"/>
                          <a:pt x="252097" y="1199741"/>
                          <a:pt x="247523" y="1195828"/>
                        </a:cubicBezTo>
                        <a:cubicBezTo>
                          <a:pt x="228591" y="1180174"/>
                          <a:pt x="221743" y="1172348"/>
                          <a:pt x="221743" y="1166135"/>
                        </a:cubicBezTo>
                        <a:cubicBezTo>
                          <a:pt x="221743" y="1162221"/>
                          <a:pt x="220448" y="1159286"/>
                          <a:pt x="218808" y="1159286"/>
                        </a:cubicBezTo>
                        <a:cubicBezTo>
                          <a:pt x="210982" y="1159286"/>
                          <a:pt x="199559" y="1141994"/>
                          <a:pt x="197603" y="1126976"/>
                        </a:cubicBezTo>
                        <a:cubicBezTo>
                          <a:pt x="194351" y="1102518"/>
                          <a:pt x="183563" y="1081286"/>
                          <a:pt x="164314" y="1061720"/>
                        </a:cubicBezTo>
                        <a:cubicBezTo>
                          <a:pt x="147022" y="1044110"/>
                          <a:pt x="147022" y="1043767"/>
                          <a:pt x="148661" y="1028114"/>
                        </a:cubicBezTo>
                        <a:cubicBezTo>
                          <a:pt x="150300" y="1015396"/>
                          <a:pt x="149639" y="1012461"/>
                          <a:pt x="145726" y="1012461"/>
                        </a:cubicBezTo>
                        <a:cubicBezTo>
                          <a:pt x="143108" y="1012461"/>
                          <a:pt x="140174" y="1011165"/>
                          <a:pt x="139539" y="1009843"/>
                        </a:cubicBezTo>
                        <a:cubicBezTo>
                          <a:pt x="138878" y="1008547"/>
                          <a:pt x="131395" y="1003312"/>
                          <a:pt x="122908" y="998421"/>
                        </a:cubicBezTo>
                        <a:cubicBezTo>
                          <a:pt x="114420" y="993529"/>
                          <a:pt x="107255" y="987659"/>
                          <a:pt x="107255" y="985359"/>
                        </a:cubicBezTo>
                        <a:cubicBezTo>
                          <a:pt x="107255" y="983059"/>
                          <a:pt x="106276" y="978511"/>
                          <a:pt x="105615" y="974915"/>
                        </a:cubicBezTo>
                        <a:cubicBezTo>
                          <a:pt x="103659" y="966110"/>
                          <a:pt x="103659" y="960240"/>
                          <a:pt x="103976" y="925312"/>
                        </a:cubicBezTo>
                        <a:cubicBezTo>
                          <a:pt x="104293" y="895936"/>
                          <a:pt x="104637" y="894958"/>
                          <a:pt x="114420" y="886814"/>
                        </a:cubicBezTo>
                        <a:cubicBezTo>
                          <a:pt x="123569" y="878988"/>
                          <a:pt x="124203" y="877666"/>
                          <a:pt x="120607" y="868226"/>
                        </a:cubicBezTo>
                        <a:cubicBezTo>
                          <a:pt x="118651" y="862674"/>
                          <a:pt x="117011" y="852230"/>
                          <a:pt x="117011" y="845064"/>
                        </a:cubicBezTo>
                        <a:cubicBezTo>
                          <a:pt x="117011" y="835281"/>
                          <a:pt x="113759" y="827772"/>
                          <a:pt x="103949" y="813415"/>
                        </a:cubicBezTo>
                        <a:cubicBezTo>
                          <a:pt x="92844" y="797762"/>
                          <a:pt x="91232" y="792870"/>
                          <a:pt x="92527" y="783404"/>
                        </a:cubicBezTo>
                        <a:cubicBezTo>
                          <a:pt x="93506" y="777217"/>
                          <a:pt x="97419" y="769708"/>
                          <a:pt x="101015" y="766773"/>
                        </a:cubicBezTo>
                        <a:cubicBezTo>
                          <a:pt x="108524" y="760586"/>
                          <a:pt x="107863" y="755351"/>
                          <a:pt x="96440" y="733167"/>
                        </a:cubicBezTo>
                        <a:cubicBezTo>
                          <a:pt x="90888" y="722062"/>
                          <a:pt x="89910" y="713918"/>
                          <a:pt x="89910" y="677694"/>
                        </a:cubicBezTo>
                        <a:cubicBezTo>
                          <a:pt x="89910" y="636923"/>
                          <a:pt x="90227" y="635283"/>
                          <a:pt x="98397" y="627113"/>
                        </a:cubicBezTo>
                        <a:cubicBezTo>
                          <a:pt x="102971" y="622539"/>
                          <a:pt x="114394" y="616008"/>
                          <a:pt x="124177" y="612439"/>
                        </a:cubicBezTo>
                        <a:cubicBezTo>
                          <a:pt x="147656" y="603634"/>
                          <a:pt x="166271" y="587003"/>
                          <a:pt x="166271" y="574602"/>
                        </a:cubicBezTo>
                        <a:cubicBezTo>
                          <a:pt x="166271" y="561540"/>
                          <a:pt x="173436" y="546205"/>
                          <a:pt x="185519" y="532852"/>
                        </a:cubicBezTo>
                        <a:cubicBezTo>
                          <a:pt x="194668" y="522725"/>
                          <a:pt x="195646" y="519473"/>
                          <a:pt x="195646" y="501520"/>
                        </a:cubicBezTo>
                        <a:cubicBezTo>
                          <a:pt x="195646" y="483249"/>
                          <a:pt x="194668" y="480631"/>
                          <a:pt x="185863" y="472805"/>
                        </a:cubicBezTo>
                        <a:cubicBezTo>
                          <a:pt x="174758" y="462678"/>
                          <a:pt x="155192" y="425820"/>
                          <a:pt x="149639" y="404614"/>
                        </a:cubicBezTo>
                        <a:cubicBezTo>
                          <a:pt x="146387" y="391896"/>
                          <a:pt x="147022" y="385048"/>
                          <a:pt x="154848" y="353398"/>
                        </a:cubicBezTo>
                        <a:cubicBezTo>
                          <a:pt x="162675" y="321088"/>
                          <a:pt x="163336" y="314583"/>
                          <a:pt x="160057" y="298270"/>
                        </a:cubicBezTo>
                        <a:cubicBezTo>
                          <a:pt x="158100" y="288143"/>
                          <a:pt x="155827" y="265959"/>
                          <a:pt x="154505" y="248667"/>
                        </a:cubicBezTo>
                        <a:cubicBezTo>
                          <a:pt x="153526" y="231692"/>
                          <a:pt x="151887" y="214743"/>
                          <a:pt x="151252" y="210830"/>
                        </a:cubicBezTo>
                        <a:cubicBezTo>
                          <a:pt x="150591" y="206917"/>
                          <a:pt x="148978" y="198112"/>
                          <a:pt x="148000" y="191264"/>
                        </a:cubicBezTo>
                        <a:cubicBezTo>
                          <a:pt x="147022" y="184416"/>
                          <a:pt x="141813" y="160275"/>
                          <a:pt x="136578" y="137748"/>
                        </a:cubicBezTo>
                        <a:cubicBezTo>
                          <a:pt x="131369" y="115247"/>
                          <a:pt x="126133" y="93697"/>
                          <a:pt x="125155" y="89784"/>
                        </a:cubicBezTo>
                        <a:cubicBezTo>
                          <a:pt x="124177" y="85210"/>
                          <a:pt x="118968" y="80636"/>
                          <a:pt x="111459" y="77384"/>
                        </a:cubicBezTo>
                        <a:cubicBezTo>
                          <a:pt x="88614" y="67918"/>
                          <a:pt x="85679" y="67918"/>
                          <a:pt x="79148" y="78679"/>
                        </a:cubicBezTo>
                        <a:cubicBezTo>
                          <a:pt x="74918" y="85844"/>
                          <a:pt x="68043" y="90419"/>
                          <a:pt x="53369" y="95654"/>
                        </a:cubicBezTo>
                        <a:cubicBezTo>
                          <a:pt x="42607" y="99567"/>
                          <a:pt x="27932" y="105437"/>
                          <a:pt x="20741" y="109033"/>
                        </a:cubicBezTo>
                        <a:cubicBezTo>
                          <a:pt x="13575" y="112285"/>
                          <a:pt x="7679" y="115220"/>
                          <a:pt x="7044" y="115220"/>
                        </a:cubicBezTo>
                        <a:cubicBezTo>
                          <a:pt x="6727" y="115220"/>
                          <a:pt x="7705" y="110329"/>
                          <a:pt x="9001" y="104459"/>
                        </a:cubicBezTo>
                        <a:cubicBezTo>
                          <a:pt x="13575" y="88145"/>
                          <a:pt x="10640" y="48986"/>
                          <a:pt x="4109" y="39203"/>
                        </a:cubicBezTo>
                        <a:cubicBezTo>
                          <a:pt x="-2739" y="29076"/>
                          <a:pt x="-1761" y="-1251"/>
                          <a:pt x="5405" y="44"/>
                        </a:cubicBezTo>
                        <a:cubicBezTo>
                          <a:pt x="7679" y="705"/>
                          <a:pt x="40650" y="21250"/>
                          <a:pt x="78805" y="46051"/>
                        </a:cubicBezTo>
                        <a:cubicBezTo>
                          <a:pt x="182241" y="113581"/>
                          <a:pt x="295116" y="182433"/>
                          <a:pt x="349928" y="211147"/>
                        </a:cubicBezTo>
                        <a:cubicBezTo>
                          <a:pt x="377003" y="225187"/>
                          <a:pt x="400165" y="237562"/>
                          <a:pt x="402122" y="238884"/>
                        </a:cubicBezTo>
                        <a:cubicBezTo>
                          <a:pt x="410927" y="245071"/>
                          <a:pt x="511746" y="295969"/>
                          <a:pt x="548948" y="313261"/>
                        </a:cubicBezTo>
                        <a:cubicBezTo>
                          <a:pt x="572427" y="324023"/>
                          <a:pt x="623008" y="344911"/>
                          <a:pt x="661506" y="359586"/>
                        </a:cubicBezTo>
                        <a:cubicBezTo>
                          <a:pt x="700004" y="374604"/>
                          <a:pt x="732949" y="387639"/>
                          <a:pt x="734271" y="388961"/>
                        </a:cubicBezTo>
                        <a:cubicBezTo>
                          <a:pt x="735566" y="390257"/>
                          <a:pt x="735249" y="394831"/>
                          <a:pt x="733610" y="399088"/>
                        </a:cubicBezTo>
                        <a:cubicBezTo>
                          <a:pt x="731653" y="403319"/>
                          <a:pt x="714678" y="450304"/>
                          <a:pt x="695773" y="503159"/>
                        </a:cubicBezTo>
                        <a:cubicBezTo>
                          <a:pt x="676868" y="556014"/>
                          <a:pt x="655636" y="614739"/>
                          <a:pt x="648471" y="633670"/>
                        </a:cubicBezTo>
                        <a:cubicBezTo>
                          <a:pt x="573114" y="839221"/>
                          <a:pt x="557118" y="885863"/>
                          <a:pt x="557118" y="902176"/>
                        </a:cubicBezTo>
                        <a:cubicBezTo>
                          <a:pt x="557118" y="911960"/>
                          <a:pt x="555161" y="922086"/>
                          <a:pt x="552226" y="925999"/>
                        </a:cubicBezTo>
                        <a:cubicBezTo>
                          <a:pt x="545061" y="936126"/>
                          <a:pt x="549291" y="950140"/>
                          <a:pt x="561375" y="957966"/>
                        </a:cubicBezTo>
                        <a:cubicBezTo>
                          <a:pt x="576710" y="967750"/>
                          <a:pt x="596277" y="1004290"/>
                          <a:pt x="598577" y="1027135"/>
                        </a:cubicBezTo>
                        <a:cubicBezTo>
                          <a:pt x="599872" y="1039536"/>
                          <a:pt x="603468" y="1050615"/>
                          <a:pt x="609682" y="1060424"/>
                        </a:cubicBezTo>
                        <a:cubicBezTo>
                          <a:pt x="614891" y="1068568"/>
                          <a:pt x="618831" y="1076421"/>
                          <a:pt x="618831" y="1078378"/>
                        </a:cubicBezTo>
                        <a:cubicBezTo>
                          <a:pt x="618831" y="1080017"/>
                          <a:pt x="622426" y="1085226"/>
                          <a:pt x="626657" y="1090117"/>
                        </a:cubicBezTo>
                        <a:cubicBezTo>
                          <a:pt x="630887" y="1094692"/>
                          <a:pt x="636123" y="1105453"/>
                          <a:pt x="638396" y="1113941"/>
                        </a:cubicBezTo>
                        <a:cubicBezTo>
                          <a:pt x="640671" y="1122428"/>
                          <a:pt x="643949" y="1130254"/>
                          <a:pt x="645562" y="1131233"/>
                        </a:cubicBezTo>
                        <a:cubicBezTo>
                          <a:pt x="649793" y="1133850"/>
                          <a:pt x="663171" y="1161904"/>
                          <a:pt x="666107" y="1173326"/>
                        </a:cubicBezTo>
                        <a:cubicBezTo>
                          <a:pt x="667402" y="1178879"/>
                          <a:pt x="678824" y="1204315"/>
                          <a:pt x="691543" y="1230095"/>
                        </a:cubicBezTo>
                        <a:cubicBezTo>
                          <a:pt x="704921" y="1257170"/>
                          <a:pt x="714705" y="1281310"/>
                          <a:pt x="714705" y="1287180"/>
                        </a:cubicBezTo>
                        <a:cubicBezTo>
                          <a:pt x="714705" y="1292733"/>
                          <a:pt x="712087" y="1311003"/>
                          <a:pt x="709152" y="1327952"/>
                        </a:cubicBezTo>
                        <a:cubicBezTo>
                          <a:pt x="703282" y="1359601"/>
                          <a:pt x="704260" y="1372981"/>
                          <a:pt x="712748" y="1386359"/>
                        </a:cubicBezTo>
                        <a:cubicBezTo>
                          <a:pt x="718644" y="1394556"/>
                          <a:pt x="718301" y="1397174"/>
                          <a:pt x="712774" y="1395535"/>
                        </a:cubicBezTo>
                        <a:close/>
                      </a:path>
                    </a:pathLst>
                  </a:custGeom>
                  <a:solidFill>
                    <a:schemeClr val="accent2"/>
                  </a:solidFill>
                  <a:ln w="2643" cap="flat">
                    <a:noFill/>
                    <a:prstDash val="solid"/>
                    <a:miter/>
                  </a:ln>
                </p:spPr>
                <p:txBody>
                  <a:bodyPr rtlCol="0" anchor="ctr"/>
                  <a:lstStyle/>
                  <a:p>
                    <a:r>
                      <a:rPr lang="en-CA" sz="1000"/>
                      <a:t>BC</a:t>
                    </a:r>
                  </a:p>
                </p:txBody>
              </p:sp>
              <p:sp>
                <p:nvSpPr>
                  <p:cNvPr id="156" name="Freeform: Shape 166">
                    <a:extLst>
                      <a:ext uri="{FF2B5EF4-FFF2-40B4-BE49-F238E27FC236}">
                        <a16:creationId xmlns:a16="http://schemas.microsoft.com/office/drawing/2014/main" id="{CCD94AAD-A76D-B456-9C7A-3255932DAE6C}"/>
                      </a:ext>
                    </a:extLst>
                  </p:cNvPr>
                  <p:cNvSpPr/>
                  <p:nvPr/>
                </p:nvSpPr>
                <p:spPr>
                  <a:xfrm>
                    <a:off x="4589028" y="3119839"/>
                    <a:ext cx="74570" cy="204802"/>
                  </a:xfrm>
                  <a:custGeom>
                    <a:avLst/>
                    <a:gdLst>
                      <a:gd name="connsiteX0" fmla="*/ 16000 w 74570"/>
                      <a:gd name="connsiteY0" fmla="*/ 187574 h 204802"/>
                      <a:gd name="connsiteX1" fmla="*/ 4 w 74570"/>
                      <a:gd name="connsiteY1" fmla="*/ 68167 h 204802"/>
                      <a:gd name="connsiteX2" fmla="*/ 6191 w 74570"/>
                      <a:gd name="connsiteY2" fmla="*/ 16290 h 204802"/>
                      <a:gd name="connsiteX3" fmla="*/ 10421 w 74570"/>
                      <a:gd name="connsiteY3" fmla="*/ 6164 h 204802"/>
                      <a:gd name="connsiteX4" fmla="*/ 37497 w 74570"/>
                      <a:gd name="connsiteY4" fmla="*/ 6825 h 204802"/>
                      <a:gd name="connsiteX5" fmla="*/ 74038 w 74570"/>
                      <a:gd name="connsiteY5" fmla="*/ 43048 h 204802"/>
                      <a:gd name="connsiteX6" fmla="*/ 44662 w 74570"/>
                      <a:gd name="connsiteY6" fmla="*/ 77633 h 204802"/>
                      <a:gd name="connsiteX7" fmla="*/ 23456 w 74570"/>
                      <a:gd name="connsiteY7" fmla="*/ 164094 h 204802"/>
                      <a:gd name="connsiteX8" fmla="*/ 31600 w 74570"/>
                      <a:gd name="connsiteY8" fmla="*/ 198996 h 204802"/>
                      <a:gd name="connsiteX9" fmla="*/ 16000 w 74570"/>
                      <a:gd name="connsiteY9" fmla="*/ 187574 h 20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570" h="204802">
                        <a:moveTo>
                          <a:pt x="16000" y="187574"/>
                        </a:moveTo>
                        <a:cubicBezTo>
                          <a:pt x="2621" y="156902"/>
                          <a:pt x="-2270" y="120361"/>
                          <a:pt x="4" y="68167"/>
                        </a:cubicBezTo>
                        <a:cubicBezTo>
                          <a:pt x="1299" y="37813"/>
                          <a:pt x="3256" y="19543"/>
                          <a:pt x="6191" y="16290"/>
                        </a:cubicBezTo>
                        <a:cubicBezTo>
                          <a:pt x="8465" y="13673"/>
                          <a:pt x="10421" y="8781"/>
                          <a:pt x="10421" y="6164"/>
                        </a:cubicBezTo>
                        <a:cubicBezTo>
                          <a:pt x="10421" y="-2324"/>
                          <a:pt x="24461" y="-1980"/>
                          <a:pt x="37497" y="6825"/>
                        </a:cubicBezTo>
                        <a:cubicBezTo>
                          <a:pt x="53150" y="17269"/>
                          <a:pt x="74038" y="38157"/>
                          <a:pt x="74038" y="43048"/>
                        </a:cubicBezTo>
                        <a:cubicBezTo>
                          <a:pt x="74038" y="45322"/>
                          <a:pt x="60976" y="60658"/>
                          <a:pt x="44662" y="77633"/>
                        </a:cubicBezTo>
                        <a:cubicBezTo>
                          <a:pt x="10395" y="113513"/>
                          <a:pt x="9760" y="115152"/>
                          <a:pt x="23456" y="164094"/>
                        </a:cubicBezTo>
                        <a:cubicBezTo>
                          <a:pt x="28031" y="180091"/>
                          <a:pt x="31600" y="196061"/>
                          <a:pt x="31600" y="198996"/>
                        </a:cubicBezTo>
                        <a:cubicBezTo>
                          <a:pt x="31680" y="210392"/>
                          <a:pt x="23192" y="204205"/>
                          <a:pt x="16000" y="187574"/>
                        </a:cubicBezTo>
                        <a:close/>
                      </a:path>
                    </a:pathLst>
                  </a:custGeom>
                  <a:grpFill/>
                  <a:ln w="2643" cap="flat">
                    <a:noFill/>
                    <a:prstDash val="solid"/>
                    <a:miter/>
                  </a:ln>
                </p:spPr>
                <p:txBody>
                  <a:bodyPr rtlCol="0" anchor="ctr"/>
                  <a:lstStyle/>
                  <a:p>
                    <a:endParaRPr lang="en-CA"/>
                  </a:p>
                </p:txBody>
              </p:sp>
            </p:grpSp>
            <p:sp>
              <p:nvSpPr>
                <p:cNvPr id="139" name="Freeform: Shape 149">
                  <a:extLst>
                    <a:ext uri="{FF2B5EF4-FFF2-40B4-BE49-F238E27FC236}">
                      <a16:creationId xmlns:a16="http://schemas.microsoft.com/office/drawing/2014/main" id="{AEB86671-38E9-053A-7F20-775A44B094C7}"/>
                    </a:ext>
                  </a:extLst>
                </p:cNvPr>
                <p:cNvSpPr/>
                <p:nvPr/>
              </p:nvSpPr>
              <p:spPr>
                <a:xfrm>
                  <a:off x="6074847" y="3115237"/>
                  <a:ext cx="657396" cy="985684"/>
                </a:xfrm>
                <a:custGeom>
                  <a:avLst/>
                  <a:gdLst>
                    <a:gd name="connsiteX0" fmla="*/ 86458 w 657396"/>
                    <a:gd name="connsiteY0" fmla="*/ 4 h 985684"/>
                    <a:gd name="connsiteX1" fmla="*/ 84184 w 657396"/>
                    <a:gd name="connsiteY1" fmla="*/ 20549 h 985684"/>
                    <a:gd name="connsiteX2" fmla="*/ 80932 w 657396"/>
                    <a:gd name="connsiteY2" fmla="*/ 45985 h 985684"/>
                    <a:gd name="connsiteX3" fmla="*/ 77679 w 657396"/>
                    <a:gd name="connsiteY3" fmla="*/ 68829 h 985684"/>
                    <a:gd name="connsiteX4" fmla="*/ 74427 w 657396"/>
                    <a:gd name="connsiteY4" fmla="*/ 91674 h 985684"/>
                    <a:gd name="connsiteX5" fmla="*/ 67896 w 657396"/>
                    <a:gd name="connsiteY5" fmla="*/ 138659 h 985684"/>
                    <a:gd name="connsiteX6" fmla="*/ 67896 w 657396"/>
                    <a:gd name="connsiteY6" fmla="*/ 190219 h 985684"/>
                    <a:gd name="connsiteX7" fmla="*/ 64300 w 657396"/>
                    <a:gd name="connsiteY7" fmla="*/ 211107 h 985684"/>
                    <a:gd name="connsiteX8" fmla="*/ 51239 w 657396"/>
                    <a:gd name="connsiteY8" fmla="*/ 228082 h 985684"/>
                    <a:gd name="connsiteX9" fmla="*/ 45369 w 657396"/>
                    <a:gd name="connsiteY9" fmla="*/ 275728 h 985684"/>
                    <a:gd name="connsiteX10" fmla="*/ 42116 w 657396"/>
                    <a:gd name="connsiteY10" fmla="*/ 331201 h 985684"/>
                    <a:gd name="connsiteX11" fmla="*/ 38864 w 657396"/>
                    <a:gd name="connsiteY11" fmla="*/ 373612 h 985684"/>
                    <a:gd name="connsiteX12" fmla="*/ 35268 w 657396"/>
                    <a:gd name="connsiteY12" fmla="*/ 422554 h 985684"/>
                    <a:gd name="connsiteX13" fmla="*/ 28738 w 657396"/>
                    <a:gd name="connsiteY13" fmla="*/ 510655 h 985684"/>
                    <a:gd name="connsiteX14" fmla="*/ 25485 w 657396"/>
                    <a:gd name="connsiteY14" fmla="*/ 553065 h 985684"/>
                    <a:gd name="connsiteX15" fmla="*/ 22233 w 657396"/>
                    <a:gd name="connsiteY15" fmla="*/ 602007 h 985684"/>
                    <a:gd name="connsiteX16" fmla="*/ 18981 w 657396"/>
                    <a:gd name="connsiteY16" fmla="*/ 647697 h 985684"/>
                    <a:gd name="connsiteX17" fmla="*/ 15729 w 657396"/>
                    <a:gd name="connsiteY17" fmla="*/ 694999 h 985684"/>
                    <a:gd name="connsiteX18" fmla="*/ 12477 w 657396"/>
                    <a:gd name="connsiteY18" fmla="*/ 740689 h 985684"/>
                    <a:gd name="connsiteX19" fmla="*/ 9224 w 657396"/>
                    <a:gd name="connsiteY19" fmla="*/ 789631 h 985684"/>
                    <a:gd name="connsiteX20" fmla="*/ 5972 w 657396"/>
                    <a:gd name="connsiteY20" fmla="*/ 832042 h 985684"/>
                    <a:gd name="connsiteX21" fmla="*/ -215 w 657396"/>
                    <a:gd name="connsiteY21" fmla="*/ 936456 h 985684"/>
                    <a:gd name="connsiteX22" fmla="*/ -532 w 657396"/>
                    <a:gd name="connsiteY22" fmla="*/ 957662 h 985684"/>
                    <a:gd name="connsiteX23" fmla="*/ 19034 w 657396"/>
                    <a:gd name="connsiteY23" fmla="*/ 959618 h 985684"/>
                    <a:gd name="connsiteX24" fmla="*/ 89181 w 657396"/>
                    <a:gd name="connsiteY24" fmla="*/ 967445 h 985684"/>
                    <a:gd name="connsiteX25" fmla="*/ 115278 w 657396"/>
                    <a:gd name="connsiteY25" fmla="*/ 970697 h 985684"/>
                    <a:gd name="connsiteX26" fmla="*/ 174003 w 657396"/>
                    <a:gd name="connsiteY26" fmla="*/ 977545 h 985684"/>
                    <a:gd name="connsiteX27" fmla="*/ 222945 w 657396"/>
                    <a:gd name="connsiteY27" fmla="*/ 981776 h 985684"/>
                    <a:gd name="connsiteX28" fmla="*/ 287222 w 657396"/>
                    <a:gd name="connsiteY28" fmla="*/ 984711 h 985684"/>
                    <a:gd name="connsiteX29" fmla="*/ 320168 w 657396"/>
                    <a:gd name="connsiteY29" fmla="*/ 985689 h 985684"/>
                    <a:gd name="connsiteX30" fmla="*/ 322124 w 657396"/>
                    <a:gd name="connsiteY30" fmla="*/ 970036 h 985684"/>
                    <a:gd name="connsiteX31" fmla="*/ 325720 w 657396"/>
                    <a:gd name="connsiteY31" fmla="*/ 915225 h 985684"/>
                    <a:gd name="connsiteX32" fmla="*/ 328973 w 657396"/>
                    <a:gd name="connsiteY32" fmla="*/ 853247 h 985684"/>
                    <a:gd name="connsiteX33" fmla="*/ 332225 w 657396"/>
                    <a:gd name="connsiteY33" fmla="*/ 781461 h 985684"/>
                    <a:gd name="connsiteX34" fmla="*/ 344625 w 657396"/>
                    <a:gd name="connsiteY34" fmla="*/ 665624 h 985684"/>
                    <a:gd name="connsiteX35" fmla="*/ 396185 w 657396"/>
                    <a:gd name="connsiteY35" fmla="*/ 606581 h 985684"/>
                    <a:gd name="connsiteX36" fmla="*/ 454910 w 657396"/>
                    <a:gd name="connsiteY36" fmla="*/ 543600 h 985684"/>
                    <a:gd name="connsiteX37" fmla="*/ 472519 w 657396"/>
                    <a:gd name="connsiteY37" fmla="*/ 523690 h 985684"/>
                    <a:gd name="connsiteX38" fmla="*/ 535818 w 657396"/>
                    <a:gd name="connsiteY38" fmla="*/ 450607 h 985684"/>
                    <a:gd name="connsiteX39" fmla="*/ 578890 w 657396"/>
                    <a:gd name="connsiteY39" fmla="*/ 401348 h 985684"/>
                    <a:gd name="connsiteX40" fmla="*/ 612497 w 657396"/>
                    <a:gd name="connsiteY40" fmla="*/ 363829 h 985684"/>
                    <a:gd name="connsiteX41" fmla="*/ 640233 w 657396"/>
                    <a:gd name="connsiteY41" fmla="*/ 333158 h 985684"/>
                    <a:gd name="connsiteX42" fmla="*/ 656864 w 657396"/>
                    <a:gd name="connsiteY42" fmla="*/ 311635 h 985684"/>
                    <a:gd name="connsiteX43" fmla="*/ 624897 w 657396"/>
                    <a:gd name="connsiteY43" fmla="*/ 298573 h 985684"/>
                    <a:gd name="connsiteX44" fmla="*/ 592269 w 657396"/>
                    <a:gd name="connsiteY44" fmla="*/ 287468 h 985684"/>
                    <a:gd name="connsiteX45" fmla="*/ 568446 w 657396"/>
                    <a:gd name="connsiteY45" fmla="*/ 282259 h 985684"/>
                    <a:gd name="connsiteX46" fmla="*/ 546262 w 657396"/>
                    <a:gd name="connsiteY46" fmla="*/ 286490 h 985684"/>
                    <a:gd name="connsiteX47" fmla="*/ 498616 w 657396"/>
                    <a:gd name="connsiteY47" fmla="*/ 292360 h 985684"/>
                    <a:gd name="connsiteX48" fmla="*/ 496342 w 657396"/>
                    <a:gd name="connsiteY48" fmla="*/ 283555 h 985684"/>
                    <a:gd name="connsiteX49" fmla="*/ 489177 w 657396"/>
                    <a:gd name="connsiteY49" fmla="*/ 228743 h 985684"/>
                    <a:gd name="connsiteX50" fmla="*/ 478415 w 657396"/>
                    <a:gd name="connsiteY50" fmla="*/ 170018 h 985684"/>
                    <a:gd name="connsiteX51" fmla="*/ 433387 w 657396"/>
                    <a:gd name="connsiteY51" fmla="*/ 136095 h 985684"/>
                    <a:gd name="connsiteX52" fmla="*/ 401420 w 657396"/>
                    <a:gd name="connsiteY52" fmla="*/ 123377 h 985684"/>
                    <a:gd name="connsiteX53" fmla="*/ 401737 w 657396"/>
                    <a:gd name="connsiteY53" fmla="*/ 55186 h 985684"/>
                    <a:gd name="connsiteX54" fmla="*/ 404355 w 657396"/>
                    <a:gd name="connsiteY54" fmla="*/ 33002 h 985684"/>
                    <a:gd name="connsiteX55" fmla="*/ 387063 w 657396"/>
                    <a:gd name="connsiteY55" fmla="*/ 32685 h 985684"/>
                    <a:gd name="connsiteX56" fmla="*/ 367153 w 657396"/>
                    <a:gd name="connsiteY56" fmla="*/ 31707 h 985684"/>
                    <a:gd name="connsiteX57" fmla="*/ 340078 w 657396"/>
                    <a:gd name="connsiteY57" fmla="*/ 28454 h 985684"/>
                    <a:gd name="connsiteX58" fmla="*/ 310702 w 657396"/>
                    <a:gd name="connsiteY58" fmla="*/ 24858 h 985684"/>
                    <a:gd name="connsiteX59" fmla="*/ 283283 w 657396"/>
                    <a:gd name="connsiteY59" fmla="*/ 21606 h 985684"/>
                    <a:gd name="connsiteX60" fmla="*/ 253907 w 657396"/>
                    <a:gd name="connsiteY60" fmla="*/ 18010 h 985684"/>
                    <a:gd name="connsiteX61" fmla="*/ 227493 w 657396"/>
                    <a:gd name="connsiteY61" fmla="*/ 15075 h 985684"/>
                    <a:gd name="connsiteX62" fmla="*/ 181803 w 657396"/>
                    <a:gd name="connsiteY62" fmla="*/ 10184 h 985684"/>
                    <a:gd name="connsiteX63" fmla="*/ 136113 w 657396"/>
                    <a:gd name="connsiteY63" fmla="*/ 5292 h 985684"/>
                    <a:gd name="connsiteX64" fmla="*/ 101212 w 657396"/>
                    <a:gd name="connsiteY64" fmla="*/ 1379 h 985684"/>
                    <a:gd name="connsiteX65" fmla="*/ 86458 w 657396"/>
                    <a:gd name="connsiteY65" fmla="*/ 4 h 985684"/>
                    <a:gd name="connsiteX66" fmla="*/ 179794 w 657396"/>
                    <a:gd name="connsiteY66" fmla="*/ 560839 h 985684"/>
                    <a:gd name="connsiteX67" fmla="*/ 207213 w 657396"/>
                    <a:gd name="connsiteY67" fmla="*/ 579427 h 985684"/>
                    <a:gd name="connsiteX68" fmla="*/ 216361 w 657396"/>
                    <a:gd name="connsiteY68" fmla="*/ 594445 h 985684"/>
                    <a:gd name="connsiteX69" fmla="*/ 234632 w 657396"/>
                    <a:gd name="connsiteY69" fmla="*/ 642726 h 985684"/>
                    <a:gd name="connsiteX70" fmla="*/ 245076 w 657396"/>
                    <a:gd name="connsiteY70" fmla="*/ 675037 h 985684"/>
                    <a:gd name="connsiteX71" fmla="*/ 248328 w 657396"/>
                    <a:gd name="connsiteY71" fmla="*/ 699494 h 985684"/>
                    <a:gd name="connsiteX72" fmla="*/ 268872 w 657396"/>
                    <a:gd name="connsiteY72" fmla="*/ 775194 h 985684"/>
                    <a:gd name="connsiteX73" fmla="*/ 275721 w 657396"/>
                    <a:gd name="connsiteY73" fmla="*/ 815966 h 985684"/>
                    <a:gd name="connsiteX74" fmla="*/ 268872 w 657396"/>
                    <a:gd name="connsiteY74" fmla="*/ 847933 h 985684"/>
                    <a:gd name="connsiteX75" fmla="*/ 254833 w 657396"/>
                    <a:gd name="connsiteY75" fmla="*/ 857081 h 985684"/>
                    <a:gd name="connsiteX76" fmla="*/ 234923 w 657396"/>
                    <a:gd name="connsiteY76" fmla="*/ 860334 h 985684"/>
                    <a:gd name="connsiteX77" fmla="*/ 237857 w 657396"/>
                    <a:gd name="connsiteY77" fmla="*/ 821175 h 985684"/>
                    <a:gd name="connsiteX78" fmla="*/ 243727 w 657396"/>
                    <a:gd name="connsiteY78" fmla="*/ 805178 h 985684"/>
                    <a:gd name="connsiteX79" fmla="*/ 249597 w 657396"/>
                    <a:gd name="connsiteY79" fmla="*/ 791138 h 985684"/>
                    <a:gd name="connsiteX80" fmla="*/ 248936 w 657396"/>
                    <a:gd name="connsiteY80" fmla="*/ 771228 h 985684"/>
                    <a:gd name="connsiteX81" fmla="*/ 238492 w 657396"/>
                    <a:gd name="connsiteY81" fmla="*/ 773846 h 985684"/>
                    <a:gd name="connsiteX82" fmla="*/ 226091 w 657396"/>
                    <a:gd name="connsiteY82" fmla="*/ 776463 h 985684"/>
                    <a:gd name="connsiteX83" fmla="*/ 230005 w 657396"/>
                    <a:gd name="connsiteY83" fmla="*/ 762423 h 985684"/>
                    <a:gd name="connsiteX84" fmla="*/ 203908 w 657396"/>
                    <a:gd name="connsiteY84" fmla="*/ 724243 h 985684"/>
                    <a:gd name="connsiteX85" fmla="*/ 187594 w 657396"/>
                    <a:gd name="connsiteY85" fmla="*/ 720647 h 985684"/>
                    <a:gd name="connsiteX86" fmla="*/ 176171 w 657396"/>
                    <a:gd name="connsiteY86" fmla="*/ 698146 h 985684"/>
                    <a:gd name="connsiteX87" fmla="*/ 163109 w 657396"/>
                    <a:gd name="connsiteY87" fmla="*/ 672049 h 985684"/>
                    <a:gd name="connsiteX88" fmla="*/ 156579 w 657396"/>
                    <a:gd name="connsiteY88" fmla="*/ 651504 h 985684"/>
                    <a:gd name="connsiteX89" fmla="*/ 142221 w 657396"/>
                    <a:gd name="connsiteY89" fmla="*/ 633234 h 985684"/>
                    <a:gd name="connsiteX90" fmla="*/ 111867 w 657396"/>
                    <a:gd name="connsiteY90" fmla="*/ 644656 h 985684"/>
                    <a:gd name="connsiteX91" fmla="*/ 110228 w 657396"/>
                    <a:gd name="connsiteY91" fmla="*/ 674349 h 985684"/>
                    <a:gd name="connsiteX92" fmla="*/ 120672 w 657396"/>
                    <a:gd name="connsiteY92" fmla="*/ 729822 h 985684"/>
                    <a:gd name="connsiteX93" fmla="*/ 156235 w 657396"/>
                    <a:gd name="connsiteY93" fmla="*/ 775511 h 985684"/>
                    <a:gd name="connsiteX94" fmla="*/ 160465 w 657396"/>
                    <a:gd name="connsiteY94" fmla="*/ 806844 h 985684"/>
                    <a:gd name="connsiteX95" fmla="*/ 168953 w 657396"/>
                    <a:gd name="connsiteY95" fmla="*/ 835241 h 985684"/>
                    <a:gd name="connsiteX96" fmla="*/ 169931 w 657396"/>
                    <a:gd name="connsiteY96" fmla="*/ 876356 h 985684"/>
                    <a:gd name="connsiteX97" fmla="*/ 152639 w 657396"/>
                    <a:gd name="connsiteY97" fmla="*/ 874717 h 985684"/>
                    <a:gd name="connsiteX98" fmla="*/ 135029 w 657396"/>
                    <a:gd name="connsiteY98" fmla="*/ 793808 h 985684"/>
                    <a:gd name="connsiteX99" fmla="*/ 104041 w 657396"/>
                    <a:gd name="connsiteY99" fmla="*/ 752693 h 985684"/>
                    <a:gd name="connsiteX100" fmla="*/ 78261 w 657396"/>
                    <a:gd name="connsiteY100" fmla="*/ 725618 h 985684"/>
                    <a:gd name="connsiteX101" fmla="*/ 79239 w 657396"/>
                    <a:gd name="connsiteY101" fmla="*/ 715174 h 985684"/>
                    <a:gd name="connsiteX102" fmla="*/ 84131 w 657396"/>
                    <a:gd name="connsiteY102" fmla="*/ 704412 h 985684"/>
                    <a:gd name="connsiteX103" fmla="*/ 88362 w 657396"/>
                    <a:gd name="connsiteY103" fmla="*/ 678315 h 985684"/>
                    <a:gd name="connsiteX104" fmla="*/ 75961 w 657396"/>
                    <a:gd name="connsiteY104" fmla="*/ 649601 h 985684"/>
                    <a:gd name="connsiteX105" fmla="*/ 57029 w 657396"/>
                    <a:gd name="connsiteY105" fmla="*/ 621864 h 985684"/>
                    <a:gd name="connsiteX106" fmla="*/ 65173 w 657396"/>
                    <a:gd name="connsiteY106" fmla="*/ 613377 h 985684"/>
                    <a:gd name="connsiteX107" fmla="*/ 73317 w 657396"/>
                    <a:gd name="connsiteY107" fmla="*/ 592832 h 985684"/>
                    <a:gd name="connsiteX108" fmla="*/ 66786 w 657396"/>
                    <a:gd name="connsiteY108" fmla="*/ 581093 h 985684"/>
                    <a:gd name="connsiteX109" fmla="*/ 90926 w 657396"/>
                    <a:gd name="connsiteY109" fmla="*/ 570331 h 985684"/>
                    <a:gd name="connsiteX110" fmla="*/ 115728 w 657396"/>
                    <a:gd name="connsiteY110" fmla="*/ 593811 h 985684"/>
                    <a:gd name="connsiteX111" fmla="*/ 123237 w 657396"/>
                    <a:gd name="connsiteY111" fmla="*/ 606211 h 985684"/>
                    <a:gd name="connsiteX112" fmla="*/ 130746 w 657396"/>
                    <a:gd name="connsiteY112" fmla="*/ 613377 h 985684"/>
                    <a:gd name="connsiteX113" fmla="*/ 134976 w 657396"/>
                    <a:gd name="connsiteY113" fmla="*/ 601637 h 985684"/>
                    <a:gd name="connsiteX114" fmla="*/ 166309 w 657396"/>
                    <a:gd name="connsiteY114" fmla="*/ 562161 h 985684"/>
                    <a:gd name="connsiteX115" fmla="*/ 179794 w 657396"/>
                    <a:gd name="connsiteY115" fmla="*/ 560839 h 98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57396" h="985684">
                      <a:moveTo>
                        <a:pt x="86458" y="4"/>
                      </a:moveTo>
                      <a:lnTo>
                        <a:pt x="84184" y="20549"/>
                      </a:lnTo>
                      <a:cubicBezTo>
                        <a:pt x="82888" y="31971"/>
                        <a:pt x="81249" y="43393"/>
                        <a:pt x="80932" y="45985"/>
                      </a:cubicBezTo>
                      <a:cubicBezTo>
                        <a:pt x="80614" y="48576"/>
                        <a:pt x="78975" y="59046"/>
                        <a:pt x="77679" y="68829"/>
                      </a:cubicBezTo>
                      <a:cubicBezTo>
                        <a:pt x="76384" y="78613"/>
                        <a:pt x="74745" y="89056"/>
                        <a:pt x="74427" y="91674"/>
                      </a:cubicBezTo>
                      <a:cubicBezTo>
                        <a:pt x="74110" y="94292"/>
                        <a:pt x="71175" y="115497"/>
                        <a:pt x="67896" y="138659"/>
                      </a:cubicBezTo>
                      <a:cubicBezTo>
                        <a:pt x="62687" y="178453"/>
                        <a:pt x="62687" y="181388"/>
                        <a:pt x="67896" y="190219"/>
                      </a:cubicBezTo>
                      <a:cubicBezTo>
                        <a:pt x="73449" y="199367"/>
                        <a:pt x="73105" y="199685"/>
                        <a:pt x="64300" y="211107"/>
                      </a:cubicBezTo>
                      <a:cubicBezTo>
                        <a:pt x="59092" y="217638"/>
                        <a:pt x="53539" y="225147"/>
                        <a:pt x="51239" y="228082"/>
                      </a:cubicBezTo>
                      <a:cubicBezTo>
                        <a:pt x="49282" y="231017"/>
                        <a:pt x="46347" y="252540"/>
                        <a:pt x="45369" y="275728"/>
                      </a:cubicBezTo>
                      <a:cubicBezTo>
                        <a:pt x="44391" y="298917"/>
                        <a:pt x="42751" y="324009"/>
                        <a:pt x="42116" y="331201"/>
                      </a:cubicBezTo>
                      <a:cubicBezTo>
                        <a:pt x="41482" y="338393"/>
                        <a:pt x="40160" y="357298"/>
                        <a:pt x="38864" y="373612"/>
                      </a:cubicBezTo>
                      <a:cubicBezTo>
                        <a:pt x="37569" y="389926"/>
                        <a:pt x="36247" y="411793"/>
                        <a:pt x="35268" y="422554"/>
                      </a:cubicBezTo>
                      <a:cubicBezTo>
                        <a:pt x="32016" y="467265"/>
                        <a:pt x="30377" y="485853"/>
                        <a:pt x="28738" y="510655"/>
                      </a:cubicBezTo>
                      <a:cubicBezTo>
                        <a:pt x="27759" y="525012"/>
                        <a:pt x="26120" y="544261"/>
                        <a:pt x="25485" y="553065"/>
                      </a:cubicBezTo>
                      <a:cubicBezTo>
                        <a:pt x="24851" y="561870"/>
                        <a:pt x="23212" y="584054"/>
                        <a:pt x="22233" y="602007"/>
                      </a:cubicBezTo>
                      <a:cubicBezTo>
                        <a:pt x="21255" y="619961"/>
                        <a:pt x="19616" y="640505"/>
                        <a:pt x="18981" y="647697"/>
                      </a:cubicBezTo>
                      <a:cubicBezTo>
                        <a:pt x="18320" y="654862"/>
                        <a:pt x="17024" y="676094"/>
                        <a:pt x="15729" y="694999"/>
                      </a:cubicBezTo>
                      <a:cubicBezTo>
                        <a:pt x="14433" y="713905"/>
                        <a:pt x="13111" y="734475"/>
                        <a:pt x="12477" y="740689"/>
                      </a:cubicBezTo>
                      <a:cubicBezTo>
                        <a:pt x="11815" y="746876"/>
                        <a:pt x="10520" y="769086"/>
                        <a:pt x="9224" y="789631"/>
                      </a:cubicBezTo>
                      <a:cubicBezTo>
                        <a:pt x="7929" y="810175"/>
                        <a:pt x="6607" y="829424"/>
                        <a:pt x="5972" y="832042"/>
                      </a:cubicBezTo>
                      <a:cubicBezTo>
                        <a:pt x="4333" y="840847"/>
                        <a:pt x="-215" y="914907"/>
                        <a:pt x="-215" y="936456"/>
                      </a:cubicBezTo>
                      <a:lnTo>
                        <a:pt x="-532" y="957662"/>
                      </a:lnTo>
                      <a:lnTo>
                        <a:pt x="19034" y="959618"/>
                      </a:lnTo>
                      <a:cubicBezTo>
                        <a:pt x="50366" y="962871"/>
                        <a:pt x="80376" y="966149"/>
                        <a:pt x="89181" y="967445"/>
                      </a:cubicBezTo>
                      <a:cubicBezTo>
                        <a:pt x="93755" y="968106"/>
                        <a:pt x="105495" y="969402"/>
                        <a:pt x="115278" y="970697"/>
                      </a:cubicBezTo>
                      <a:cubicBezTo>
                        <a:pt x="134210" y="972654"/>
                        <a:pt x="144971" y="973949"/>
                        <a:pt x="174003" y="977545"/>
                      </a:cubicBezTo>
                      <a:cubicBezTo>
                        <a:pt x="183786" y="978841"/>
                        <a:pt x="205970" y="980797"/>
                        <a:pt x="222945" y="981776"/>
                      </a:cubicBezTo>
                      <a:cubicBezTo>
                        <a:pt x="239920" y="982754"/>
                        <a:pt x="268952" y="984393"/>
                        <a:pt x="287222" y="984711"/>
                      </a:cubicBezTo>
                      <a:lnTo>
                        <a:pt x="320168" y="985689"/>
                      </a:lnTo>
                      <a:lnTo>
                        <a:pt x="322124" y="970036"/>
                      </a:lnTo>
                      <a:cubicBezTo>
                        <a:pt x="323102" y="961548"/>
                        <a:pt x="324742" y="936747"/>
                        <a:pt x="325720" y="915225"/>
                      </a:cubicBezTo>
                      <a:cubicBezTo>
                        <a:pt x="326698" y="893702"/>
                        <a:pt x="327994" y="865622"/>
                        <a:pt x="328973" y="853247"/>
                      </a:cubicBezTo>
                      <a:cubicBezTo>
                        <a:pt x="329634" y="840847"/>
                        <a:pt x="331246" y="808219"/>
                        <a:pt x="332225" y="781461"/>
                      </a:cubicBezTo>
                      <a:cubicBezTo>
                        <a:pt x="335821" y="688151"/>
                        <a:pt x="336799" y="678685"/>
                        <a:pt x="344625" y="665624"/>
                      </a:cubicBezTo>
                      <a:cubicBezTo>
                        <a:pt x="348538" y="659093"/>
                        <a:pt x="371701" y="632335"/>
                        <a:pt x="396185" y="606581"/>
                      </a:cubicBezTo>
                      <a:cubicBezTo>
                        <a:pt x="420642" y="580802"/>
                        <a:pt x="447083" y="552431"/>
                        <a:pt x="454910" y="543600"/>
                      </a:cubicBezTo>
                      <a:cubicBezTo>
                        <a:pt x="462736" y="534795"/>
                        <a:pt x="470906" y="525646"/>
                        <a:pt x="472519" y="523690"/>
                      </a:cubicBezTo>
                      <a:cubicBezTo>
                        <a:pt x="503851" y="488444"/>
                        <a:pt x="519187" y="470835"/>
                        <a:pt x="535818" y="450607"/>
                      </a:cubicBezTo>
                      <a:cubicBezTo>
                        <a:pt x="546923" y="437229"/>
                        <a:pt x="566490" y="415045"/>
                        <a:pt x="578890" y="401348"/>
                      </a:cubicBezTo>
                      <a:cubicBezTo>
                        <a:pt x="591291" y="387652"/>
                        <a:pt x="606627" y="370677"/>
                        <a:pt x="612497" y="363829"/>
                      </a:cubicBezTo>
                      <a:cubicBezTo>
                        <a:pt x="618684" y="356981"/>
                        <a:pt x="631084" y="343284"/>
                        <a:pt x="640233" y="333158"/>
                      </a:cubicBezTo>
                      <a:cubicBezTo>
                        <a:pt x="649381" y="323031"/>
                        <a:pt x="656864" y="313592"/>
                        <a:pt x="656864" y="311635"/>
                      </a:cubicBezTo>
                      <a:cubicBezTo>
                        <a:pt x="656864" y="308039"/>
                        <a:pt x="639889" y="300873"/>
                        <a:pt x="624897" y="298573"/>
                      </a:cubicBezTo>
                      <a:cubicBezTo>
                        <a:pt x="602396" y="294977"/>
                        <a:pt x="596183" y="292703"/>
                        <a:pt x="592269" y="287468"/>
                      </a:cubicBezTo>
                      <a:cubicBezTo>
                        <a:pt x="589017" y="282894"/>
                        <a:pt x="583782" y="281916"/>
                        <a:pt x="568446" y="282259"/>
                      </a:cubicBezTo>
                      <a:cubicBezTo>
                        <a:pt x="557685" y="282577"/>
                        <a:pt x="547558" y="284216"/>
                        <a:pt x="546262" y="286490"/>
                      </a:cubicBezTo>
                      <a:cubicBezTo>
                        <a:pt x="543645" y="290403"/>
                        <a:pt x="505808" y="295294"/>
                        <a:pt x="498616" y="292360"/>
                      </a:cubicBezTo>
                      <a:cubicBezTo>
                        <a:pt x="495364" y="291064"/>
                        <a:pt x="494703" y="288446"/>
                        <a:pt x="496342" y="283555"/>
                      </a:cubicBezTo>
                      <a:cubicBezTo>
                        <a:pt x="498960" y="276706"/>
                        <a:pt x="498299" y="272793"/>
                        <a:pt x="489177" y="228743"/>
                      </a:cubicBezTo>
                      <a:cubicBezTo>
                        <a:pt x="482646" y="197411"/>
                        <a:pt x="480689" y="187971"/>
                        <a:pt x="478415" y="170018"/>
                      </a:cubicBezTo>
                      <a:cubicBezTo>
                        <a:pt x="475798" y="149474"/>
                        <a:pt x="467310" y="143260"/>
                        <a:pt x="433387" y="136095"/>
                      </a:cubicBezTo>
                      <a:cubicBezTo>
                        <a:pt x="411520" y="131521"/>
                        <a:pt x="404011" y="128585"/>
                        <a:pt x="401420" y="123377"/>
                      </a:cubicBezTo>
                      <a:cubicBezTo>
                        <a:pt x="397507" y="115867"/>
                        <a:pt x="397507" y="90088"/>
                        <a:pt x="401737" y="55186"/>
                      </a:cubicBezTo>
                      <a:lnTo>
                        <a:pt x="404355" y="33002"/>
                      </a:lnTo>
                      <a:lnTo>
                        <a:pt x="387063" y="32685"/>
                      </a:lnTo>
                      <a:cubicBezTo>
                        <a:pt x="377597" y="32368"/>
                        <a:pt x="368475" y="32024"/>
                        <a:pt x="367153" y="31707"/>
                      </a:cubicBezTo>
                      <a:cubicBezTo>
                        <a:pt x="365831" y="31389"/>
                        <a:pt x="353774" y="30067"/>
                        <a:pt x="340078" y="28454"/>
                      </a:cubicBezTo>
                      <a:cubicBezTo>
                        <a:pt x="326381" y="26815"/>
                        <a:pt x="313319" y="25519"/>
                        <a:pt x="310702" y="24858"/>
                      </a:cubicBezTo>
                      <a:cubicBezTo>
                        <a:pt x="308084" y="24541"/>
                        <a:pt x="295683" y="22902"/>
                        <a:pt x="283283" y="21606"/>
                      </a:cubicBezTo>
                      <a:cubicBezTo>
                        <a:pt x="270882" y="20311"/>
                        <a:pt x="257503" y="18671"/>
                        <a:pt x="253907" y="18010"/>
                      </a:cubicBezTo>
                      <a:cubicBezTo>
                        <a:pt x="250311" y="17349"/>
                        <a:pt x="238254" y="16054"/>
                        <a:pt x="227493" y="15075"/>
                      </a:cubicBezTo>
                      <a:cubicBezTo>
                        <a:pt x="216731" y="14097"/>
                        <a:pt x="196160" y="11823"/>
                        <a:pt x="181803" y="10184"/>
                      </a:cubicBezTo>
                      <a:cubicBezTo>
                        <a:pt x="167446" y="8545"/>
                        <a:pt x="146901" y="6270"/>
                        <a:pt x="136113" y="5292"/>
                      </a:cubicBezTo>
                      <a:cubicBezTo>
                        <a:pt x="125352" y="4314"/>
                        <a:pt x="109699" y="2675"/>
                        <a:pt x="101212" y="1379"/>
                      </a:cubicBezTo>
                      <a:lnTo>
                        <a:pt x="86458" y="4"/>
                      </a:lnTo>
                      <a:close/>
                      <a:moveTo>
                        <a:pt x="179794" y="560839"/>
                      </a:moveTo>
                      <a:cubicBezTo>
                        <a:pt x="192512" y="560839"/>
                        <a:pt x="200682" y="566709"/>
                        <a:pt x="207213" y="579427"/>
                      </a:cubicBezTo>
                      <a:cubicBezTo>
                        <a:pt x="211126" y="586936"/>
                        <a:pt x="215039" y="593467"/>
                        <a:pt x="216361" y="594445"/>
                      </a:cubicBezTo>
                      <a:cubicBezTo>
                        <a:pt x="222548" y="598676"/>
                        <a:pt x="237249" y="638496"/>
                        <a:pt x="234632" y="642726"/>
                      </a:cubicBezTo>
                      <a:cubicBezTo>
                        <a:pt x="232992" y="645661"/>
                        <a:pt x="238862" y="663614"/>
                        <a:pt x="245076" y="675037"/>
                      </a:cubicBezTo>
                      <a:cubicBezTo>
                        <a:pt x="247350" y="678950"/>
                        <a:pt x="248672" y="690055"/>
                        <a:pt x="248328" y="699494"/>
                      </a:cubicBezTo>
                      <a:cubicBezTo>
                        <a:pt x="247667" y="717765"/>
                        <a:pt x="258455" y="757558"/>
                        <a:pt x="268872" y="775194"/>
                      </a:cubicBezTo>
                      <a:cubicBezTo>
                        <a:pt x="273103" y="782360"/>
                        <a:pt x="274743" y="793782"/>
                        <a:pt x="275721" y="815966"/>
                      </a:cubicBezTo>
                      <a:cubicBezTo>
                        <a:pt x="276699" y="846637"/>
                        <a:pt x="276382" y="846954"/>
                        <a:pt x="268872" y="847933"/>
                      </a:cubicBezTo>
                      <a:cubicBezTo>
                        <a:pt x="264642" y="848594"/>
                        <a:pt x="258428" y="852507"/>
                        <a:pt x="254833" y="857081"/>
                      </a:cubicBezTo>
                      <a:cubicBezTo>
                        <a:pt x="247667" y="866230"/>
                        <a:pt x="241771" y="866864"/>
                        <a:pt x="234923" y="860334"/>
                      </a:cubicBezTo>
                      <a:cubicBezTo>
                        <a:pt x="229370" y="854781"/>
                        <a:pt x="231009" y="831301"/>
                        <a:pt x="237857" y="821175"/>
                      </a:cubicBezTo>
                      <a:cubicBezTo>
                        <a:pt x="240131" y="817579"/>
                        <a:pt x="243066" y="810413"/>
                        <a:pt x="243727" y="805178"/>
                      </a:cubicBezTo>
                      <a:cubicBezTo>
                        <a:pt x="244706" y="799969"/>
                        <a:pt x="247323" y="793756"/>
                        <a:pt x="249597" y="791138"/>
                      </a:cubicBezTo>
                      <a:cubicBezTo>
                        <a:pt x="256128" y="783312"/>
                        <a:pt x="255784" y="775485"/>
                        <a:pt x="248936" y="771228"/>
                      </a:cubicBezTo>
                      <a:cubicBezTo>
                        <a:pt x="243727" y="767976"/>
                        <a:pt x="242088" y="768293"/>
                        <a:pt x="238492" y="773846"/>
                      </a:cubicBezTo>
                      <a:cubicBezTo>
                        <a:pt x="233918" y="781011"/>
                        <a:pt x="226091" y="782651"/>
                        <a:pt x="226091" y="776463"/>
                      </a:cubicBezTo>
                      <a:cubicBezTo>
                        <a:pt x="226091" y="774507"/>
                        <a:pt x="227731" y="767976"/>
                        <a:pt x="230005" y="762423"/>
                      </a:cubicBezTo>
                      <a:cubicBezTo>
                        <a:pt x="238809" y="738283"/>
                        <a:pt x="224452" y="717077"/>
                        <a:pt x="203908" y="724243"/>
                      </a:cubicBezTo>
                      <a:cubicBezTo>
                        <a:pt x="195420" y="727178"/>
                        <a:pt x="193146" y="726517"/>
                        <a:pt x="187594" y="720647"/>
                      </a:cubicBezTo>
                      <a:cubicBezTo>
                        <a:pt x="183998" y="716734"/>
                        <a:pt x="179106" y="706607"/>
                        <a:pt x="176171" y="698146"/>
                      </a:cubicBezTo>
                      <a:cubicBezTo>
                        <a:pt x="173236" y="689658"/>
                        <a:pt x="167366" y="677919"/>
                        <a:pt x="163109" y="672049"/>
                      </a:cubicBezTo>
                      <a:cubicBezTo>
                        <a:pt x="157557" y="664540"/>
                        <a:pt x="155600" y="658353"/>
                        <a:pt x="156579" y="651504"/>
                      </a:cubicBezTo>
                      <a:cubicBezTo>
                        <a:pt x="157874" y="642700"/>
                        <a:pt x="156579" y="641060"/>
                        <a:pt x="142221" y="633234"/>
                      </a:cubicBezTo>
                      <a:cubicBezTo>
                        <a:pt x="121016" y="622129"/>
                        <a:pt x="112528" y="625407"/>
                        <a:pt x="111867" y="644656"/>
                      </a:cubicBezTo>
                      <a:cubicBezTo>
                        <a:pt x="111550" y="652165"/>
                        <a:pt x="110889" y="665201"/>
                        <a:pt x="110228" y="674349"/>
                      </a:cubicBezTo>
                      <a:cubicBezTo>
                        <a:pt x="107293" y="719060"/>
                        <a:pt x="107293" y="719378"/>
                        <a:pt x="120672" y="729822"/>
                      </a:cubicBezTo>
                      <a:cubicBezTo>
                        <a:pt x="149387" y="752667"/>
                        <a:pt x="151661" y="755602"/>
                        <a:pt x="156235" y="775511"/>
                      </a:cubicBezTo>
                      <a:cubicBezTo>
                        <a:pt x="158852" y="786273"/>
                        <a:pt x="160809" y="800313"/>
                        <a:pt x="160465" y="806844"/>
                      </a:cubicBezTo>
                      <a:cubicBezTo>
                        <a:pt x="160465" y="813375"/>
                        <a:pt x="164379" y="826093"/>
                        <a:pt x="168953" y="835241"/>
                      </a:cubicBezTo>
                      <a:cubicBezTo>
                        <a:pt x="179714" y="856764"/>
                        <a:pt x="180375" y="873422"/>
                        <a:pt x="169931" y="876356"/>
                      </a:cubicBezTo>
                      <a:cubicBezTo>
                        <a:pt x="159170" y="879291"/>
                        <a:pt x="154913" y="878974"/>
                        <a:pt x="152639" y="874717"/>
                      </a:cubicBezTo>
                      <a:cubicBezTo>
                        <a:pt x="150365" y="871121"/>
                        <a:pt x="141534" y="829688"/>
                        <a:pt x="135029" y="793808"/>
                      </a:cubicBezTo>
                      <a:cubicBezTo>
                        <a:pt x="131433" y="773581"/>
                        <a:pt x="126542" y="767394"/>
                        <a:pt x="104041" y="752693"/>
                      </a:cubicBezTo>
                      <a:cubicBezTo>
                        <a:pt x="86087" y="740953"/>
                        <a:pt x="77283" y="731805"/>
                        <a:pt x="78261" y="725618"/>
                      </a:cubicBezTo>
                      <a:cubicBezTo>
                        <a:pt x="78578" y="723344"/>
                        <a:pt x="78922" y="718770"/>
                        <a:pt x="79239" y="715174"/>
                      </a:cubicBezTo>
                      <a:cubicBezTo>
                        <a:pt x="79557" y="711578"/>
                        <a:pt x="81513" y="707030"/>
                        <a:pt x="84131" y="704412"/>
                      </a:cubicBezTo>
                      <a:cubicBezTo>
                        <a:pt x="87066" y="701477"/>
                        <a:pt x="88362" y="692329"/>
                        <a:pt x="88362" y="678315"/>
                      </a:cubicBezTo>
                      <a:cubicBezTo>
                        <a:pt x="88362" y="656792"/>
                        <a:pt x="88362" y="656792"/>
                        <a:pt x="75961" y="649601"/>
                      </a:cubicBezTo>
                      <a:cubicBezTo>
                        <a:pt x="61921" y="641774"/>
                        <a:pt x="57029" y="634265"/>
                        <a:pt x="57029" y="621864"/>
                      </a:cubicBezTo>
                      <a:cubicBezTo>
                        <a:pt x="57029" y="615016"/>
                        <a:pt x="58668" y="613377"/>
                        <a:pt x="65173" y="613377"/>
                      </a:cubicBezTo>
                      <a:cubicBezTo>
                        <a:pt x="77256" y="613377"/>
                        <a:pt x="81487" y="602933"/>
                        <a:pt x="73317" y="592832"/>
                      </a:cubicBezTo>
                      <a:cubicBezTo>
                        <a:pt x="69721" y="588258"/>
                        <a:pt x="66786" y="583049"/>
                        <a:pt x="66786" y="581093"/>
                      </a:cubicBezTo>
                      <a:cubicBezTo>
                        <a:pt x="66786" y="576862"/>
                        <a:pt x="82121" y="569987"/>
                        <a:pt x="90926" y="570331"/>
                      </a:cubicBezTo>
                      <a:cubicBezTo>
                        <a:pt x="98753" y="570648"/>
                        <a:pt x="115728" y="586645"/>
                        <a:pt x="115728" y="593811"/>
                      </a:cubicBezTo>
                      <a:cubicBezTo>
                        <a:pt x="115728" y="596745"/>
                        <a:pt x="118980" y="602298"/>
                        <a:pt x="123237" y="606211"/>
                      </a:cubicBezTo>
                      <a:lnTo>
                        <a:pt x="130746" y="613377"/>
                      </a:lnTo>
                      <a:lnTo>
                        <a:pt x="134976" y="601637"/>
                      </a:lnTo>
                      <a:cubicBezTo>
                        <a:pt x="142142" y="581410"/>
                        <a:pt x="155521" y="564779"/>
                        <a:pt x="166309" y="562161"/>
                      </a:cubicBezTo>
                      <a:cubicBezTo>
                        <a:pt x="170963" y="561500"/>
                        <a:pt x="175537" y="560839"/>
                        <a:pt x="179794" y="560839"/>
                      </a:cubicBezTo>
                      <a:close/>
                    </a:path>
                  </a:pathLst>
                </a:custGeom>
                <a:grpFill/>
                <a:ln w="2643" cap="flat">
                  <a:noFill/>
                  <a:prstDash val="solid"/>
                  <a:miter/>
                </a:ln>
              </p:spPr>
              <p:txBody>
                <a:bodyPr rtlCol="0" anchor="ctr"/>
                <a:lstStyle/>
                <a:p>
                  <a:endParaRPr lang="en-CA"/>
                </a:p>
              </p:txBody>
            </p:sp>
            <p:grpSp>
              <p:nvGrpSpPr>
                <p:cNvPr id="140" name="Graphic 3">
                  <a:extLst>
                    <a:ext uri="{FF2B5EF4-FFF2-40B4-BE49-F238E27FC236}">
                      <a16:creationId xmlns:a16="http://schemas.microsoft.com/office/drawing/2014/main" id="{1501CF5E-3B40-438D-2439-050F54BDA206}"/>
                    </a:ext>
                  </a:extLst>
                </p:cNvPr>
                <p:cNvGrpSpPr/>
                <p:nvPr/>
              </p:nvGrpSpPr>
              <p:grpSpPr>
                <a:xfrm>
                  <a:off x="7794281" y="2939424"/>
                  <a:ext cx="980561" cy="968548"/>
                  <a:chOff x="7794281" y="2939424"/>
                  <a:chExt cx="980561" cy="968548"/>
                </a:xfrm>
                <a:grpFill/>
              </p:grpSpPr>
              <p:sp>
                <p:nvSpPr>
                  <p:cNvPr id="152" name="Freeform: Shape 162">
                    <a:extLst>
                      <a:ext uri="{FF2B5EF4-FFF2-40B4-BE49-F238E27FC236}">
                        <a16:creationId xmlns:a16="http://schemas.microsoft.com/office/drawing/2014/main" id="{73035A39-B827-CD9A-906D-20EF9AF53B57}"/>
                      </a:ext>
                    </a:extLst>
                  </p:cNvPr>
                  <p:cNvSpPr/>
                  <p:nvPr/>
                </p:nvSpPr>
                <p:spPr>
                  <a:xfrm>
                    <a:off x="8399553" y="3512401"/>
                    <a:ext cx="375289" cy="395570"/>
                  </a:xfrm>
                  <a:custGeom>
                    <a:avLst/>
                    <a:gdLst>
                      <a:gd name="connsiteX0" fmla="*/ 6122 w 375289"/>
                      <a:gd name="connsiteY0" fmla="*/ 387813 h 395570"/>
                      <a:gd name="connsiteX1" fmla="*/ 6783 w 375289"/>
                      <a:gd name="connsiteY1" fmla="*/ 349632 h 395570"/>
                      <a:gd name="connsiteX2" fmla="*/ 9057 w 375289"/>
                      <a:gd name="connsiteY2" fmla="*/ 316343 h 395570"/>
                      <a:gd name="connsiteX3" fmla="*/ 9374 w 375289"/>
                      <a:gd name="connsiteY3" fmla="*/ 292864 h 395570"/>
                      <a:gd name="connsiteX4" fmla="*/ 14266 w 375289"/>
                      <a:gd name="connsiteY4" fmla="*/ 253388 h 395570"/>
                      <a:gd name="connsiteX5" fmla="*/ 17201 w 375289"/>
                      <a:gd name="connsiteY5" fmla="*/ 101009 h 395570"/>
                      <a:gd name="connsiteX6" fmla="*/ 20454 w 375289"/>
                      <a:gd name="connsiteY6" fmla="*/ 68382 h 395570"/>
                      <a:gd name="connsiteX7" fmla="*/ 52764 w 375289"/>
                      <a:gd name="connsiteY7" fmla="*/ 9340 h 395570"/>
                      <a:gd name="connsiteX8" fmla="*/ 72991 w 375289"/>
                      <a:gd name="connsiteY8" fmla="*/ 1830 h 395570"/>
                      <a:gd name="connsiteX9" fmla="*/ 86370 w 375289"/>
                      <a:gd name="connsiteY9" fmla="*/ 63490 h 395570"/>
                      <a:gd name="connsiteX10" fmla="*/ 83118 w 375289"/>
                      <a:gd name="connsiteY10" fmla="*/ 104923 h 395570"/>
                      <a:gd name="connsiteX11" fmla="*/ 79205 w 375289"/>
                      <a:gd name="connsiteY11" fmla="*/ 127424 h 395570"/>
                      <a:gd name="connsiteX12" fmla="*/ 77248 w 375289"/>
                      <a:gd name="connsiteY12" fmla="*/ 146990 h 395570"/>
                      <a:gd name="connsiteX13" fmla="*/ 85392 w 375289"/>
                      <a:gd name="connsiteY13" fmla="*/ 137207 h 395570"/>
                      <a:gd name="connsiteX14" fmla="*/ 93880 w 375289"/>
                      <a:gd name="connsiteY14" fmla="*/ 125123 h 395570"/>
                      <a:gd name="connsiteX15" fmla="*/ 118337 w 375289"/>
                      <a:gd name="connsiteY15" fmla="*/ 122850 h 395570"/>
                      <a:gd name="connsiteX16" fmla="*/ 129759 w 375289"/>
                      <a:gd name="connsiteY16" fmla="*/ 144372 h 395570"/>
                      <a:gd name="connsiteX17" fmla="*/ 129098 w 375289"/>
                      <a:gd name="connsiteY17" fmla="*/ 155134 h 395570"/>
                      <a:gd name="connsiteX18" fmla="*/ 145413 w 375289"/>
                      <a:gd name="connsiteY18" fmla="*/ 155134 h 395570"/>
                      <a:gd name="connsiteX19" fmla="*/ 163683 w 375289"/>
                      <a:gd name="connsiteY19" fmla="*/ 152199 h 395570"/>
                      <a:gd name="connsiteX20" fmla="*/ 180975 w 375289"/>
                      <a:gd name="connsiteY20" fmla="*/ 145033 h 395570"/>
                      <a:gd name="connsiteX21" fmla="*/ 212942 w 375289"/>
                      <a:gd name="connsiteY21" fmla="*/ 133294 h 395570"/>
                      <a:gd name="connsiteX22" fmla="*/ 257309 w 375289"/>
                      <a:gd name="connsiteY22" fmla="*/ 132633 h 395570"/>
                      <a:gd name="connsiteX23" fmla="*/ 262518 w 375289"/>
                      <a:gd name="connsiteY23" fmla="*/ 161665 h 395570"/>
                      <a:gd name="connsiteX24" fmla="*/ 265136 w 375289"/>
                      <a:gd name="connsiteY24" fmla="*/ 174383 h 395570"/>
                      <a:gd name="connsiteX25" fmla="*/ 287981 w 375289"/>
                      <a:gd name="connsiteY25" fmla="*/ 178296 h 395570"/>
                      <a:gd name="connsiteX26" fmla="*/ 312121 w 375289"/>
                      <a:gd name="connsiteY26" fmla="*/ 187101 h 395570"/>
                      <a:gd name="connsiteX27" fmla="*/ 294829 w 375289"/>
                      <a:gd name="connsiteY27" fmla="*/ 217772 h 395570"/>
                      <a:gd name="connsiteX28" fmla="*/ 292212 w 375289"/>
                      <a:gd name="connsiteY28" fmla="*/ 223642 h 395570"/>
                      <a:gd name="connsiteX29" fmla="*/ 296125 w 375289"/>
                      <a:gd name="connsiteY29" fmla="*/ 234747 h 395570"/>
                      <a:gd name="connsiteX30" fmla="*/ 298082 w 375289"/>
                      <a:gd name="connsiteY30" fmla="*/ 251061 h 395570"/>
                      <a:gd name="connsiteX31" fmla="*/ 305908 w 375289"/>
                      <a:gd name="connsiteY31" fmla="*/ 252356 h 395570"/>
                      <a:gd name="connsiteX32" fmla="*/ 327113 w 375289"/>
                      <a:gd name="connsiteY32" fmla="*/ 226920 h 395570"/>
                      <a:gd name="connsiteX33" fmla="*/ 335601 w 375289"/>
                      <a:gd name="connsiteY33" fmla="*/ 239982 h 395570"/>
                      <a:gd name="connsiteX34" fmla="*/ 358102 w 375289"/>
                      <a:gd name="connsiteY34" fmla="*/ 245852 h 395570"/>
                      <a:gd name="connsiteX35" fmla="*/ 370185 w 375289"/>
                      <a:gd name="connsiteY35" fmla="*/ 241278 h 395570"/>
                      <a:gd name="connsiteX36" fmla="*/ 373438 w 375289"/>
                      <a:gd name="connsiteY36" fmla="*/ 265418 h 395570"/>
                      <a:gd name="connsiteX37" fmla="*/ 374733 w 375289"/>
                      <a:gd name="connsiteY37" fmla="*/ 299342 h 395570"/>
                      <a:gd name="connsiteX38" fmla="*/ 348636 w 375289"/>
                      <a:gd name="connsiteY38" fmla="*/ 337178 h 395570"/>
                      <a:gd name="connsiteX39" fmla="*/ 334596 w 375289"/>
                      <a:gd name="connsiteY39" fmla="*/ 329669 h 395570"/>
                      <a:gd name="connsiteX40" fmla="*/ 322195 w 375289"/>
                      <a:gd name="connsiteY40" fmla="*/ 329669 h 395570"/>
                      <a:gd name="connsiteX41" fmla="*/ 302285 w 375289"/>
                      <a:gd name="connsiteY41" fmla="*/ 301272 h 395570"/>
                      <a:gd name="connsiteX42" fmla="*/ 289224 w 375289"/>
                      <a:gd name="connsiteY42" fmla="*/ 266026 h 395570"/>
                      <a:gd name="connsiteX43" fmla="*/ 286288 w 375289"/>
                      <a:gd name="connsiteY43" fmla="*/ 278110 h 395570"/>
                      <a:gd name="connsiteX44" fmla="*/ 273571 w 375289"/>
                      <a:gd name="connsiteY44" fmla="*/ 302250 h 395570"/>
                      <a:gd name="connsiteX45" fmla="*/ 257574 w 375289"/>
                      <a:gd name="connsiteY45" fmla="*/ 338130 h 395570"/>
                      <a:gd name="connsiteX46" fmla="*/ 219737 w 375289"/>
                      <a:gd name="connsiteY46" fmla="*/ 378902 h 395570"/>
                      <a:gd name="connsiteX47" fmla="*/ 213206 w 375289"/>
                      <a:gd name="connsiteY47" fmla="*/ 358014 h 395570"/>
                      <a:gd name="connsiteX48" fmla="*/ 224629 w 375289"/>
                      <a:gd name="connsiteY48" fmla="*/ 334191 h 395570"/>
                      <a:gd name="connsiteX49" fmla="*/ 217781 w 375289"/>
                      <a:gd name="connsiteY49" fmla="*/ 325068 h 395570"/>
                      <a:gd name="connsiteX50" fmla="*/ 187427 w 375289"/>
                      <a:gd name="connsiteY50" fmla="*/ 331256 h 395570"/>
                      <a:gd name="connsiteX51" fmla="*/ 145016 w 375289"/>
                      <a:gd name="connsiteY51" fmla="*/ 350187 h 395570"/>
                      <a:gd name="connsiteX52" fmla="*/ 117940 w 375289"/>
                      <a:gd name="connsiteY52" fmla="*/ 362588 h 395570"/>
                      <a:gd name="connsiteX53" fmla="*/ 97713 w 375289"/>
                      <a:gd name="connsiteY53" fmla="*/ 365840 h 395570"/>
                      <a:gd name="connsiteX54" fmla="*/ 53663 w 375289"/>
                      <a:gd name="connsiteY54" fmla="*/ 380859 h 395570"/>
                      <a:gd name="connsiteX55" fmla="*/ 17122 w 375289"/>
                      <a:gd name="connsiteY55" fmla="*/ 395533 h 395570"/>
                      <a:gd name="connsiteX56" fmla="*/ 6122 w 375289"/>
                      <a:gd name="connsiteY56" fmla="*/ 387813 h 39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75289" h="395570">
                        <a:moveTo>
                          <a:pt x="6122" y="387813"/>
                        </a:moveTo>
                        <a:cubicBezTo>
                          <a:pt x="-3026" y="376390"/>
                          <a:pt x="-2682" y="362377"/>
                          <a:pt x="6783" y="349632"/>
                        </a:cubicBezTo>
                        <a:cubicBezTo>
                          <a:pt x="16910" y="335936"/>
                          <a:pt x="17889" y="319278"/>
                          <a:pt x="9057" y="316343"/>
                        </a:cubicBezTo>
                        <a:cubicBezTo>
                          <a:pt x="570" y="313725"/>
                          <a:pt x="914" y="306877"/>
                          <a:pt x="9374" y="292864"/>
                        </a:cubicBezTo>
                        <a:cubicBezTo>
                          <a:pt x="15562" y="282737"/>
                          <a:pt x="16223" y="278824"/>
                          <a:pt x="14266" y="253388"/>
                        </a:cubicBezTo>
                        <a:cubicBezTo>
                          <a:pt x="11014" y="207698"/>
                          <a:pt x="11992" y="154208"/>
                          <a:pt x="17201" y="101009"/>
                        </a:cubicBezTo>
                        <a:cubicBezTo>
                          <a:pt x="17518" y="97414"/>
                          <a:pt x="18840" y="82739"/>
                          <a:pt x="20454" y="68382"/>
                        </a:cubicBezTo>
                        <a:cubicBezTo>
                          <a:pt x="23388" y="38371"/>
                          <a:pt x="29258" y="27266"/>
                          <a:pt x="52764" y="9340"/>
                        </a:cubicBezTo>
                        <a:cubicBezTo>
                          <a:pt x="65482" y="-444"/>
                          <a:pt x="69078" y="-1766"/>
                          <a:pt x="72991" y="1830"/>
                        </a:cubicBezTo>
                        <a:cubicBezTo>
                          <a:pt x="85075" y="11957"/>
                          <a:pt x="87666" y="23697"/>
                          <a:pt x="86370" y="63490"/>
                        </a:cubicBezTo>
                        <a:cubicBezTo>
                          <a:pt x="85709" y="84696"/>
                          <a:pt x="84096" y="103284"/>
                          <a:pt x="83118" y="104923"/>
                        </a:cubicBezTo>
                        <a:cubicBezTo>
                          <a:pt x="82139" y="106562"/>
                          <a:pt x="80500" y="116662"/>
                          <a:pt x="79205" y="127424"/>
                        </a:cubicBezTo>
                        <a:lnTo>
                          <a:pt x="77248" y="146990"/>
                        </a:lnTo>
                        <a:lnTo>
                          <a:pt x="85392" y="137207"/>
                        </a:lnTo>
                        <a:cubicBezTo>
                          <a:pt x="89966" y="131654"/>
                          <a:pt x="93880" y="126445"/>
                          <a:pt x="93880" y="125123"/>
                        </a:cubicBezTo>
                        <a:cubicBezTo>
                          <a:pt x="94197" y="120232"/>
                          <a:pt x="107576" y="118936"/>
                          <a:pt x="118337" y="122850"/>
                        </a:cubicBezTo>
                        <a:cubicBezTo>
                          <a:pt x="130420" y="127080"/>
                          <a:pt x="130738" y="127741"/>
                          <a:pt x="129759" y="144372"/>
                        </a:cubicBezTo>
                        <a:lnTo>
                          <a:pt x="129098" y="155134"/>
                        </a:lnTo>
                        <a:lnTo>
                          <a:pt x="145413" y="155134"/>
                        </a:lnTo>
                        <a:cubicBezTo>
                          <a:pt x="154561" y="155134"/>
                          <a:pt x="162704" y="153838"/>
                          <a:pt x="163683" y="152199"/>
                        </a:cubicBezTo>
                        <a:cubicBezTo>
                          <a:pt x="164661" y="150559"/>
                          <a:pt x="172488" y="147307"/>
                          <a:pt x="180975" y="145033"/>
                        </a:cubicBezTo>
                        <a:cubicBezTo>
                          <a:pt x="189463" y="142759"/>
                          <a:pt x="203820" y="137207"/>
                          <a:pt x="212942" y="133294"/>
                        </a:cubicBezTo>
                        <a:cubicBezTo>
                          <a:pt x="229256" y="125784"/>
                          <a:pt x="243931" y="125467"/>
                          <a:pt x="257309" y="132633"/>
                        </a:cubicBezTo>
                        <a:cubicBezTo>
                          <a:pt x="264475" y="136229"/>
                          <a:pt x="267754" y="153838"/>
                          <a:pt x="262518" y="161665"/>
                        </a:cubicBezTo>
                        <a:cubicBezTo>
                          <a:pt x="259266" y="166873"/>
                          <a:pt x="259584" y="169174"/>
                          <a:pt x="265136" y="174383"/>
                        </a:cubicBezTo>
                        <a:cubicBezTo>
                          <a:pt x="270689" y="179935"/>
                          <a:pt x="273941" y="180570"/>
                          <a:pt x="287981" y="178296"/>
                        </a:cubicBezTo>
                        <a:cubicBezTo>
                          <a:pt x="308869" y="175044"/>
                          <a:pt x="312121" y="176339"/>
                          <a:pt x="312121" y="187101"/>
                        </a:cubicBezTo>
                        <a:cubicBezTo>
                          <a:pt x="312121" y="196249"/>
                          <a:pt x="305273" y="208306"/>
                          <a:pt x="294829" y="217772"/>
                        </a:cubicBezTo>
                        <a:cubicBezTo>
                          <a:pt x="291233" y="221024"/>
                          <a:pt x="290255" y="223642"/>
                          <a:pt x="292212" y="223642"/>
                        </a:cubicBezTo>
                        <a:cubicBezTo>
                          <a:pt x="294168" y="223642"/>
                          <a:pt x="296125" y="228533"/>
                          <a:pt x="296125" y="234747"/>
                        </a:cubicBezTo>
                        <a:cubicBezTo>
                          <a:pt x="296125" y="240960"/>
                          <a:pt x="297103" y="248126"/>
                          <a:pt x="298082" y="251061"/>
                        </a:cubicBezTo>
                        <a:cubicBezTo>
                          <a:pt x="300355" y="256931"/>
                          <a:pt x="305908" y="257909"/>
                          <a:pt x="305908" y="252356"/>
                        </a:cubicBezTo>
                        <a:cubicBezTo>
                          <a:pt x="305908" y="246169"/>
                          <a:pt x="322222" y="226920"/>
                          <a:pt x="327113" y="226920"/>
                        </a:cubicBezTo>
                        <a:cubicBezTo>
                          <a:pt x="329731" y="226920"/>
                          <a:pt x="333300" y="232790"/>
                          <a:pt x="335601" y="239982"/>
                        </a:cubicBezTo>
                        <a:cubicBezTo>
                          <a:pt x="340175" y="255000"/>
                          <a:pt x="344406" y="255979"/>
                          <a:pt x="358102" y="245852"/>
                        </a:cubicBezTo>
                        <a:cubicBezTo>
                          <a:pt x="363311" y="241939"/>
                          <a:pt x="368863" y="239982"/>
                          <a:pt x="370185" y="241278"/>
                        </a:cubicBezTo>
                        <a:cubicBezTo>
                          <a:pt x="371508" y="242573"/>
                          <a:pt x="373120" y="253678"/>
                          <a:pt x="373438" y="265418"/>
                        </a:cubicBezTo>
                        <a:cubicBezTo>
                          <a:pt x="373755" y="277501"/>
                          <a:pt x="374416" y="292493"/>
                          <a:pt x="374733" y="299342"/>
                        </a:cubicBezTo>
                        <a:cubicBezTo>
                          <a:pt x="375394" y="316951"/>
                          <a:pt x="362332" y="335883"/>
                          <a:pt x="348636" y="337178"/>
                        </a:cubicBezTo>
                        <a:cubicBezTo>
                          <a:pt x="340492" y="337839"/>
                          <a:pt x="337531" y="336200"/>
                          <a:pt x="334596" y="329669"/>
                        </a:cubicBezTo>
                        <a:cubicBezTo>
                          <a:pt x="330022" y="319225"/>
                          <a:pt x="327748" y="319225"/>
                          <a:pt x="322195" y="329669"/>
                        </a:cubicBezTo>
                        <a:cubicBezTo>
                          <a:pt x="313390" y="346300"/>
                          <a:pt x="306198" y="335856"/>
                          <a:pt x="302285" y="301272"/>
                        </a:cubicBezTo>
                        <a:cubicBezTo>
                          <a:pt x="299351" y="275836"/>
                          <a:pt x="295754" y="266026"/>
                          <a:pt x="289224" y="266026"/>
                        </a:cubicBezTo>
                        <a:cubicBezTo>
                          <a:pt x="287585" y="266026"/>
                          <a:pt x="286288" y="271235"/>
                          <a:pt x="286288" y="278110"/>
                        </a:cubicBezTo>
                        <a:cubicBezTo>
                          <a:pt x="286288" y="287893"/>
                          <a:pt x="283671" y="292467"/>
                          <a:pt x="273571" y="302250"/>
                        </a:cubicBezTo>
                        <a:cubicBezTo>
                          <a:pt x="261831" y="313355"/>
                          <a:pt x="260509" y="316607"/>
                          <a:pt x="257574" y="338130"/>
                        </a:cubicBezTo>
                        <a:cubicBezTo>
                          <a:pt x="253343" y="369780"/>
                          <a:pt x="245490" y="378267"/>
                          <a:pt x="219737" y="378902"/>
                        </a:cubicBezTo>
                        <a:cubicBezTo>
                          <a:pt x="197554" y="379563"/>
                          <a:pt x="195914" y="374327"/>
                          <a:pt x="213206" y="358014"/>
                        </a:cubicBezTo>
                        <a:cubicBezTo>
                          <a:pt x="222672" y="349209"/>
                          <a:pt x="224629" y="344952"/>
                          <a:pt x="224629" y="334191"/>
                        </a:cubicBezTo>
                        <a:cubicBezTo>
                          <a:pt x="224629" y="322107"/>
                          <a:pt x="224311" y="321472"/>
                          <a:pt x="217781" y="325068"/>
                        </a:cubicBezTo>
                        <a:cubicBezTo>
                          <a:pt x="205380" y="331599"/>
                          <a:pt x="191340" y="334534"/>
                          <a:pt x="187427" y="331256"/>
                        </a:cubicBezTo>
                        <a:cubicBezTo>
                          <a:pt x="183514" y="328004"/>
                          <a:pt x="177961" y="330595"/>
                          <a:pt x="145016" y="350187"/>
                        </a:cubicBezTo>
                        <a:cubicBezTo>
                          <a:pt x="135233" y="356057"/>
                          <a:pt x="122832" y="361610"/>
                          <a:pt x="117940" y="362588"/>
                        </a:cubicBezTo>
                        <a:cubicBezTo>
                          <a:pt x="113049" y="363249"/>
                          <a:pt x="103900" y="364862"/>
                          <a:pt x="97713" y="365840"/>
                        </a:cubicBezTo>
                        <a:cubicBezTo>
                          <a:pt x="91526" y="366818"/>
                          <a:pt x="71616" y="373666"/>
                          <a:pt x="53663" y="380859"/>
                        </a:cubicBezTo>
                        <a:cubicBezTo>
                          <a:pt x="35710" y="388024"/>
                          <a:pt x="19079" y="394555"/>
                          <a:pt x="17122" y="395533"/>
                        </a:cubicBezTo>
                        <a:cubicBezTo>
                          <a:pt x="14610" y="395983"/>
                          <a:pt x="10035" y="392730"/>
                          <a:pt x="6122" y="387813"/>
                        </a:cubicBezTo>
                        <a:close/>
                      </a:path>
                    </a:pathLst>
                  </a:custGeom>
                  <a:grpFill/>
                  <a:ln w="2643" cap="flat">
                    <a:noFill/>
                    <a:prstDash val="solid"/>
                    <a:miter/>
                  </a:ln>
                </p:spPr>
                <p:txBody>
                  <a:bodyPr rtlCol="0" anchor="ctr"/>
                  <a:lstStyle/>
                  <a:p>
                    <a:endParaRPr lang="en-CA"/>
                  </a:p>
                </p:txBody>
              </p:sp>
              <p:sp>
                <p:nvSpPr>
                  <p:cNvPr id="153" name="Freeform: Shape 163">
                    <a:extLst>
                      <a:ext uri="{FF2B5EF4-FFF2-40B4-BE49-F238E27FC236}">
                        <a16:creationId xmlns:a16="http://schemas.microsoft.com/office/drawing/2014/main" id="{3EA15C72-9F52-756A-1A2D-B855884EE275}"/>
                      </a:ext>
                    </a:extLst>
                  </p:cNvPr>
                  <p:cNvSpPr/>
                  <p:nvPr/>
                </p:nvSpPr>
                <p:spPr>
                  <a:xfrm>
                    <a:off x="7794281" y="2939424"/>
                    <a:ext cx="667981" cy="726658"/>
                  </a:xfrm>
                  <a:custGeom>
                    <a:avLst/>
                    <a:gdLst>
                      <a:gd name="connsiteX0" fmla="*/ 205847 w 667981"/>
                      <a:gd name="connsiteY0" fmla="*/ 726208 h 726658"/>
                      <a:gd name="connsiteX1" fmla="*/ 192467 w 667981"/>
                      <a:gd name="connsiteY1" fmla="*/ 723590 h 726658"/>
                      <a:gd name="connsiteX2" fmla="*/ 173879 w 667981"/>
                      <a:gd name="connsiteY2" fmla="*/ 716425 h 726658"/>
                      <a:gd name="connsiteX3" fmla="*/ 148761 w 667981"/>
                      <a:gd name="connsiteY3" fmla="*/ 712512 h 726658"/>
                      <a:gd name="connsiteX4" fmla="*/ 120046 w 667981"/>
                      <a:gd name="connsiteY4" fmla="*/ 701089 h 726658"/>
                      <a:gd name="connsiteX5" fmla="*/ 115472 w 667981"/>
                      <a:gd name="connsiteY5" fmla="*/ 673670 h 726658"/>
                      <a:gd name="connsiteX6" fmla="*/ 110263 w 667981"/>
                      <a:gd name="connsiteY6" fmla="*/ 664865 h 726658"/>
                      <a:gd name="connsiteX7" fmla="*/ 94610 w 667981"/>
                      <a:gd name="connsiteY7" fmla="*/ 666161 h 726658"/>
                      <a:gd name="connsiteX8" fmla="*/ 77318 w 667981"/>
                      <a:gd name="connsiteY8" fmla="*/ 672692 h 726658"/>
                      <a:gd name="connsiteX9" fmla="*/ 62643 w 667981"/>
                      <a:gd name="connsiteY9" fmla="*/ 658017 h 726658"/>
                      <a:gd name="connsiteX10" fmla="*/ 64283 w 667981"/>
                      <a:gd name="connsiteY10" fmla="*/ 624728 h 726658"/>
                      <a:gd name="connsiteX11" fmla="*/ 48947 w 667981"/>
                      <a:gd name="connsiteY11" fmla="*/ 612327 h 726658"/>
                      <a:gd name="connsiteX12" fmla="*/ 7831 w 667981"/>
                      <a:gd name="connsiteY12" fmla="*/ 548367 h 726658"/>
                      <a:gd name="connsiteX13" fmla="*/ 14363 w 667981"/>
                      <a:gd name="connsiteY13" fmla="*/ 541836 h 726658"/>
                      <a:gd name="connsiteX14" fmla="*/ 25124 w 667981"/>
                      <a:gd name="connsiteY14" fmla="*/ 518013 h 726658"/>
                      <a:gd name="connsiteX15" fmla="*/ 32950 w 667981"/>
                      <a:gd name="connsiteY15" fmla="*/ 506274 h 726658"/>
                      <a:gd name="connsiteX16" fmla="*/ 43051 w 667981"/>
                      <a:gd name="connsiteY16" fmla="*/ 492233 h 726658"/>
                      <a:gd name="connsiteX17" fmla="*/ 60343 w 667981"/>
                      <a:gd name="connsiteY17" fmla="*/ 486681 h 726658"/>
                      <a:gd name="connsiteX18" fmla="*/ 82526 w 667981"/>
                      <a:gd name="connsiteY18" fmla="*/ 495486 h 726658"/>
                      <a:gd name="connsiteX19" fmla="*/ 113516 w 667981"/>
                      <a:gd name="connsiteY19" fmla="*/ 489299 h 726658"/>
                      <a:gd name="connsiteX20" fmla="*/ 136360 w 667981"/>
                      <a:gd name="connsiteY20" fmla="*/ 481789 h 726658"/>
                      <a:gd name="connsiteX21" fmla="*/ 158544 w 667981"/>
                      <a:gd name="connsiteY21" fmla="*/ 483746 h 726658"/>
                      <a:gd name="connsiteX22" fmla="*/ 163118 w 667981"/>
                      <a:gd name="connsiteY22" fmla="*/ 494851 h 726658"/>
                      <a:gd name="connsiteX23" fmla="*/ 160500 w 667981"/>
                      <a:gd name="connsiteY23" fmla="*/ 506935 h 726658"/>
                      <a:gd name="connsiteX24" fmla="*/ 133425 w 667981"/>
                      <a:gd name="connsiteY24" fmla="*/ 531075 h 726658"/>
                      <a:gd name="connsiteX25" fmla="*/ 121685 w 667981"/>
                      <a:gd name="connsiteY25" fmla="*/ 543476 h 726658"/>
                      <a:gd name="connsiteX26" fmla="*/ 118433 w 667981"/>
                      <a:gd name="connsiteY26" fmla="*/ 563042 h 726658"/>
                      <a:gd name="connsiteX27" fmla="*/ 152039 w 667981"/>
                      <a:gd name="connsiteY27" fmla="*/ 558811 h 726658"/>
                      <a:gd name="connsiteX28" fmla="*/ 187920 w 667981"/>
                      <a:gd name="connsiteY28" fmla="*/ 545750 h 726658"/>
                      <a:gd name="connsiteX29" fmla="*/ 221843 w 667981"/>
                      <a:gd name="connsiteY29" fmla="*/ 529753 h 726658"/>
                      <a:gd name="connsiteX30" fmla="*/ 223139 w 667981"/>
                      <a:gd name="connsiteY30" fmla="*/ 495168 h 726658"/>
                      <a:gd name="connsiteX31" fmla="*/ 213355 w 667981"/>
                      <a:gd name="connsiteY31" fmla="*/ 499082 h 726658"/>
                      <a:gd name="connsiteX32" fmla="*/ 195403 w 667981"/>
                      <a:gd name="connsiteY32" fmla="*/ 505930 h 726658"/>
                      <a:gd name="connsiteX33" fmla="*/ 183662 w 667981"/>
                      <a:gd name="connsiteY33" fmla="*/ 471028 h 726658"/>
                      <a:gd name="connsiteX34" fmla="*/ 193446 w 667981"/>
                      <a:gd name="connsiteY34" fmla="*/ 445248 h 726658"/>
                      <a:gd name="connsiteX35" fmla="*/ 175836 w 667981"/>
                      <a:gd name="connsiteY35" fmla="*/ 405111 h 726658"/>
                      <a:gd name="connsiteX36" fmla="*/ 170627 w 667981"/>
                      <a:gd name="connsiteY36" fmla="*/ 395328 h 726658"/>
                      <a:gd name="connsiteX37" fmla="*/ 143870 w 667981"/>
                      <a:gd name="connsiteY37" fmla="*/ 348660 h 726658"/>
                      <a:gd name="connsiteX38" fmla="*/ 131468 w 667981"/>
                      <a:gd name="connsiteY38" fmla="*/ 325816 h 726658"/>
                      <a:gd name="connsiteX39" fmla="*/ 125282 w 667981"/>
                      <a:gd name="connsiteY39" fmla="*/ 290570 h 726658"/>
                      <a:gd name="connsiteX40" fmla="*/ 121368 w 667981"/>
                      <a:gd name="connsiteY40" fmla="*/ 248159 h 726658"/>
                      <a:gd name="connsiteX41" fmla="*/ 102780 w 667981"/>
                      <a:gd name="connsiteY41" fmla="*/ 207705 h 726658"/>
                      <a:gd name="connsiteX42" fmla="*/ 83849 w 667981"/>
                      <a:gd name="connsiteY42" fmla="*/ 199217 h 726658"/>
                      <a:gd name="connsiteX43" fmla="*/ 78296 w 667981"/>
                      <a:gd name="connsiteY43" fmla="*/ 170503 h 726658"/>
                      <a:gd name="connsiteX44" fmla="*/ 80253 w 667981"/>
                      <a:gd name="connsiteY44" fmla="*/ 155828 h 726658"/>
                      <a:gd name="connsiteX45" fmla="*/ 81231 w 667981"/>
                      <a:gd name="connsiteY45" fmla="*/ 127430 h 726658"/>
                      <a:gd name="connsiteX46" fmla="*/ 52199 w 667981"/>
                      <a:gd name="connsiteY46" fmla="*/ 116669 h 726658"/>
                      <a:gd name="connsiteX47" fmla="*/ 41094 w 667981"/>
                      <a:gd name="connsiteY47" fmla="*/ 115373 h 726658"/>
                      <a:gd name="connsiteX48" fmla="*/ 37181 w 667981"/>
                      <a:gd name="connsiteY48" fmla="*/ 89937 h 726658"/>
                      <a:gd name="connsiteX49" fmla="*/ 25441 w 667981"/>
                      <a:gd name="connsiteY49" fmla="*/ 65480 h 726658"/>
                      <a:gd name="connsiteX50" fmla="*/ 15658 w 667981"/>
                      <a:gd name="connsiteY50" fmla="*/ 58632 h 726658"/>
                      <a:gd name="connsiteX51" fmla="*/ -338 w 667981"/>
                      <a:gd name="connsiteY51" fmla="*/ 224 h 726658"/>
                      <a:gd name="connsiteX52" fmla="*/ 54156 w 667981"/>
                      <a:gd name="connsiteY52" fmla="*/ 48505 h 726658"/>
                      <a:gd name="connsiteX53" fmla="*/ 73722 w 667981"/>
                      <a:gd name="connsiteY53" fmla="*/ 67754 h 726658"/>
                      <a:gd name="connsiteX54" fmla="*/ 86123 w 667981"/>
                      <a:gd name="connsiteY54" fmla="*/ 77219 h 726658"/>
                      <a:gd name="connsiteX55" fmla="*/ 103732 w 667981"/>
                      <a:gd name="connsiteY55" fmla="*/ 93533 h 726658"/>
                      <a:gd name="connsiteX56" fmla="*/ 121685 w 667981"/>
                      <a:gd name="connsiteY56" fmla="*/ 116695 h 726658"/>
                      <a:gd name="connsiteX57" fmla="*/ 134404 w 667981"/>
                      <a:gd name="connsiteY57" fmla="*/ 133009 h 726658"/>
                      <a:gd name="connsiteX58" fmla="*/ 147122 w 667981"/>
                      <a:gd name="connsiteY58" fmla="*/ 144115 h 726658"/>
                      <a:gd name="connsiteX59" fmla="*/ 167349 w 667981"/>
                      <a:gd name="connsiteY59" fmla="*/ 157176 h 726658"/>
                      <a:gd name="connsiteX60" fmla="*/ 187893 w 667981"/>
                      <a:gd name="connsiteY60" fmla="*/ 173173 h 726658"/>
                      <a:gd name="connsiteX61" fmla="*/ 197042 w 667981"/>
                      <a:gd name="connsiteY61" fmla="*/ 199931 h 726658"/>
                      <a:gd name="connsiteX62" fmla="*/ 214016 w 667981"/>
                      <a:gd name="connsiteY62" fmla="*/ 217223 h 726658"/>
                      <a:gd name="connsiteX63" fmla="*/ 234561 w 667981"/>
                      <a:gd name="connsiteY63" fmla="*/ 227667 h 726658"/>
                      <a:gd name="connsiteX64" fmla="*/ 235222 w 667981"/>
                      <a:gd name="connsiteY64" fmla="*/ 249851 h 726658"/>
                      <a:gd name="connsiteX65" fmla="*/ 234905 w 667981"/>
                      <a:gd name="connsiteY65" fmla="*/ 273674 h 726658"/>
                      <a:gd name="connsiteX66" fmla="*/ 241092 w 667981"/>
                      <a:gd name="connsiteY66" fmla="*/ 289671 h 726658"/>
                      <a:gd name="connsiteX67" fmla="*/ 277950 w 667981"/>
                      <a:gd name="connsiteY67" fmla="*/ 310215 h 726658"/>
                      <a:gd name="connsiteX68" fmla="*/ 319066 w 667981"/>
                      <a:gd name="connsiteY68" fmla="*/ 322616 h 726658"/>
                      <a:gd name="connsiteX69" fmla="*/ 337336 w 667981"/>
                      <a:gd name="connsiteY69" fmla="*/ 335995 h 726658"/>
                      <a:gd name="connsiteX70" fmla="*/ 349737 w 667981"/>
                      <a:gd name="connsiteY70" fmla="*/ 349374 h 726658"/>
                      <a:gd name="connsiteX71" fmla="*/ 378769 w 667981"/>
                      <a:gd name="connsiteY71" fmla="*/ 350670 h 726658"/>
                      <a:gd name="connsiteX72" fmla="*/ 420202 w 667981"/>
                      <a:gd name="connsiteY72" fmla="*/ 356857 h 726658"/>
                      <a:gd name="connsiteX73" fmla="*/ 450873 w 667981"/>
                      <a:gd name="connsiteY73" fmla="*/ 350009 h 726658"/>
                      <a:gd name="connsiteX74" fmla="*/ 478609 w 667981"/>
                      <a:gd name="connsiteY74" fmla="*/ 352626 h 726658"/>
                      <a:gd name="connsiteX75" fmla="*/ 504389 w 667981"/>
                      <a:gd name="connsiteY75" fmla="*/ 362092 h 726658"/>
                      <a:gd name="connsiteX76" fmla="*/ 494262 w 667981"/>
                      <a:gd name="connsiteY76" fmla="*/ 384276 h 726658"/>
                      <a:gd name="connsiteX77" fmla="*/ 467822 w 667981"/>
                      <a:gd name="connsiteY77" fmla="*/ 407755 h 726658"/>
                      <a:gd name="connsiteX78" fmla="*/ 440746 w 667981"/>
                      <a:gd name="connsiteY78" fmla="*/ 437766 h 726658"/>
                      <a:gd name="connsiteX79" fmla="*/ 415627 w 667981"/>
                      <a:gd name="connsiteY79" fmla="*/ 464180 h 726658"/>
                      <a:gd name="connsiteX80" fmla="*/ 401270 w 667981"/>
                      <a:gd name="connsiteY80" fmla="*/ 503339 h 726658"/>
                      <a:gd name="connsiteX81" fmla="*/ 443999 w 667981"/>
                      <a:gd name="connsiteY81" fmla="*/ 458310 h 726658"/>
                      <a:gd name="connsiteX82" fmla="*/ 471074 w 667981"/>
                      <a:gd name="connsiteY82" fmla="*/ 420473 h 726658"/>
                      <a:gd name="connsiteX83" fmla="*/ 508276 w 667981"/>
                      <a:gd name="connsiteY83" fmla="*/ 393715 h 726658"/>
                      <a:gd name="connsiteX84" fmla="*/ 527842 w 667981"/>
                      <a:gd name="connsiteY84" fmla="*/ 404477 h 726658"/>
                      <a:gd name="connsiteX85" fmla="*/ 543495 w 667981"/>
                      <a:gd name="connsiteY85" fmla="*/ 412964 h 726658"/>
                      <a:gd name="connsiteX86" fmla="*/ 582971 w 667981"/>
                      <a:gd name="connsiteY86" fmla="*/ 415899 h 726658"/>
                      <a:gd name="connsiteX87" fmla="*/ 610364 w 667981"/>
                      <a:gd name="connsiteY87" fmla="*/ 432874 h 726658"/>
                      <a:gd name="connsiteX88" fmla="*/ 630908 w 667981"/>
                      <a:gd name="connsiteY88" fmla="*/ 444296 h 726658"/>
                      <a:gd name="connsiteX89" fmla="*/ 627973 w 667981"/>
                      <a:gd name="connsiteY89" fmla="*/ 453445 h 726658"/>
                      <a:gd name="connsiteX90" fmla="*/ 642992 w 667981"/>
                      <a:gd name="connsiteY90" fmla="*/ 499134 h 726658"/>
                      <a:gd name="connsiteX91" fmla="*/ 667449 w 667981"/>
                      <a:gd name="connsiteY91" fmla="*/ 540250 h 726658"/>
                      <a:gd name="connsiteX92" fmla="*/ 633843 w 667981"/>
                      <a:gd name="connsiteY92" fmla="*/ 591466 h 726658"/>
                      <a:gd name="connsiteX93" fmla="*/ 624060 w 667981"/>
                      <a:gd name="connsiteY93" fmla="*/ 601910 h 726658"/>
                      <a:gd name="connsiteX94" fmla="*/ 610681 w 667981"/>
                      <a:gd name="connsiteY94" fmla="*/ 584935 h 726658"/>
                      <a:gd name="connsiteX95" fmla="*/ 594367 w 667981"/>
                      <a:gd name="connsiteY95" fmla="*/ 565686 h 726658"/>
                      <a:gd name="connsiteX96" fmla="*/ 579692 w 667981"/>
                      <a:gd name="connsiteY96" fmla="*/ 569282 h 726658"/>
                      <a:gd name="connsiteX97" fmla="*/ 550978 w 667981"/>
                      <a:gd name="connsiteY97" fmla="*/ 579065 h 726658"/>
                      <a:gd name="connsiteX98" fmla="*/ 510206 w 667981"/>
                      <a:gd name="connsiteY98" fmla="*/ 592127 h 726658"/>
                      <a:gd name="connsiteX99" fmla="*/ 450503 w 667981"/>
                      <a:gd name="connsiteY99" fmla="*/ 614972 h 726658"/>
                      <a:gd name="connsiteX100" fmla="*/ 398943 w 667981"/>
                      <a:gd name="connsiteY100" fmla="*/ 634882 h 726658"/>
                      <a:gd name="connsiteX101" fmla="*/ 287364 w 667981"/>
                      <a:gd name="connsiteY101" fmla="*/ 673379 h 726658"/>
                      <a:gd name="connsiteX102" fmla="*/ 256031 w 667981"/>
                      <a:gd name="connsiteY102" fmla="*/ 666848 h 726658"/>
                      <a:gd name="connsiteX103" fmla="*/ 234508 w 667981"/>
                      <a:gd name="connsiteY103" fmla="*/ 660000 h 726658"/>
                      <a:gd name="connsiteX104" fmla="*/ 230595 w 667981"/>
                      <a:gd name="connsiteY104" fmla="*/ 675336 h 726658"/>
                      <a:gd name="connsiteX105" fmla="*/ 225043 w 667981"/>
                      <a:gd name="connsiteY105" fmla="*/ 722321 h 726658"/>
                      <a:gd name="connsiteX106" fmla="*/ 205847 w 667981"/>
                      <a:gd name="connsiteY106" fmla="*/ 726208 h 72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67981" h="726658">
                        <a:moveTo>
                          <a:pt x="205847" y="726208"/>
                        </a:moveTo>
                        <a:cubicBezTo>
                          <a:pt x="205185" y="725547"/>
                          <a:pt x="199316" y="724568"/>
                          <a:pt x="192467" y="723590"/>
                        </a:cubicBezTo>
                        <a:cubicBezTo>
                          <a:pt x="185619" y="722612"/>
                          <a:pt x="177132" y="719360"/>
                          <a:pt x="173879" y="716425"/>
                        </a:cubicBezTo>
                        <a:cubicBezTo>
                          <a:pt x="168988" y="711851"/>
                          <a:pt x="163753" y="711216"/>
                          <a:pt x="148761" y="712512"/>
                        </a:cubicBezTo>
                        <a:cubicBezTo>
                          <a:pt x="124938" y="714468"/>
                          <a:pt x="122320" y="713490"/>
                          <a:pt x="120046" y="701089"/>
                        </a:cubicBezTo>
                        <a:cubicBezTo>
                          <a:pt x="116133" y="680201"/>
                          <a:pt x="115816" y="677610"/>
                          <a:pt x="115472" y="673670"/>
                        </a:cubicBezTo>
                        <a:cubicBezTo>
                          <a:pt x="115472" y="671713"/>
                          <a:pt x="112855" y="667483"/>
                          <a:pt x="110263" y="664865"/>
                        </a:cubicBezTo>
                        <a:cubicBezTo>
                          <a:pt x="105689" y="660291"/>
                          <a:pt x="104076" y="660635"/>
                          <a:pt x="94610" y="666161"/>
                        </a:cubicBezTo>
                        <a:cubicBezTo>
                          <a:pt x="88740" y="669757"/>
                          <a:pt x="80914" y="672692"/>
                          <a:pt x="77318" y="672692"/>
                        </a:cubicBezTo>
                        <a:cubicBezTo>
                          <a:pt x="69174" y="672692"/>
                          <a:pt x="57752" y="661269"/>
                          <a:pt x="62643" y="658017"/>
                        </a:cubicBezTo>
                        <a:cubicBezTo>
                          <a:pt x="66239" y="655743"/>
                          <a:pt x="67218" y="636151"/>
                          <a:pt x="64283" y="624728"/>
                        </a:cubicBezTo>
                        <a:cubicBezTo>
                          <a:pt x="62987" y="620498"/>
                          <a:pt x="57434" y="615580"/>
                          <a:pt x="48947" y="612327"/>
                        </a:cubicBezTo>
                        <a:cubicBezTo>
                          <a:pt x="24807" y="602862"/>
                          <a:pt x="-312" y="563703"/>
                          <a:pt x="7831" y="548367"/>
                        </a:cubicBezTo>
                        <a:cubicBezTo>
                          <a:pt x="9788" y="544771"/>
                          <a:pt x="12723" y="541836"/>
                          <a:pt x="14363" y="541836"/>
                        </a:cubicBezTo>
                        <a:cubicBezTo>
                          <a:pt x="17615" y="541836"/>
                          <a:pt x="23511" y="529436"/>
                          <a:pt x="25124" y="518013"/>
                        </a:cubicBezTo>
                        <a:cubicBezTo>
                          <a:pt x="25785" y="514417"/>
                          <a:pt x="29354" y="509209"/>
                          <a:pt x="32950" y="506274"/>
                        </a:cubicBezTo>
                        <a:cubicBezTo>
                          <a:pt x="36863" y="503339"/>
                          <a:pt x="41438" y="497125"/>
                          <a:pt x="43051" y="492233"/>
                        </a:cubicBezTo>
                        <a:cubicBezTo>
                          <a:pt x="45986" y="484090"/>
                          <a:pt x="46964" y="483746"/>
                          <a:pt x="60343" y="486681"/>
                        </a:cubicBezTo>
                        <a:cubicBezTo>
                          <a:pt x="68169" y="488320"/>
                          <a:pt x="77952" y="492233"/>
                          <a:pt x="82526" y="495486"/>
                        </a:cubicBezTo>
                        <a:cubicBezTo>
                          <a:pt x="93949" y="503312"/>
                          <a:pt x="106006" y="501038"/>
                          <a:pt x="113516" y="489299"/>
                        </a:cubicBezTo>
                        <a:cubicBezTo>
                          <a:pt x="119702" y="479833"/>
                          <a:pt x="120681" y="479516"/>
                          <a:pt x="136360" y="481789"/>
                        </a:cubicBezTo>
                        <a:cubicBezTo>
                          <a:pt x="145509" y="483085"/>
                          <a:pt x="155291" y="484063"/>
                          <a:pt x="158544" y="483746"/>
                        </a:cubicBezTo>
                        <a:cubicBezTo>
                          <a:pt x="163118" y="483429"/>
                          <a:pt x="164096" y="485703"/>
                          <a:pt x="163118" y="494851"/>
                        </a:cubicBezTo>
                        <a:cubicBezTo>
                          <a:pt x="162457" y="501038"/>
                          <a:pt x="161161" y="506591"/>
                          <a:pt x="160500" y="506935"/>
                        </a:cubicBezTo>
                        <a:cubicBezTo>
                          <a:pt x="146143" y="516718"/>
                          <a:pt x="134720" y="526501"/>
                          <a:pt x="133425" y="531075"/>
                        </a:cubicBezTo>
                        <a:cubicBezTo>
                          <a:pt x="132447" y="534327"/>
                          <a:pt x="127238" y="539880"/>
                          <a:pt x="121685" y="543476"/>
                        </a:cubicBezTo>
                        <a:cubicBezTo>
                          <a:pt x="110263" y="550985"/>
                          <a:pt x="109602" y="554898"/>
                          <a:pt x="118433" y="563042"/>
                        </a:cubicBezTo>
                        <a:cubicBezTo>
                          <a:pt x="126260" y="570207"/>
                          <a:pt x="145509" y="567616"/>
                          <a:pt x="152039" y="558811"/>
                        </a:cubicBezTo>
                        <a:cubicBezTo>
                          <a:pt x="159549" y="548050"/>
                          <a:pt x="176180" y="542180"/>
                          <a:pt x="187920" y="545750"/>
                        </a:cubicBezTo>
                        <a:cubicBezTo>
                          <a:pt x="203255" y="550324"/>
                          <a:pt x="214995" y="544771"/>
                          <a:pt x="221843" y="529753"/>
                        </a:cubicBezTo>
                        <a:cubicBezTo>
                          <a:pt x="227713" y="517035"/>
                          <a:pt x="228374" y="500060"/>
                          <a:pt x="223139" y="495168"/>
                        </a:cubicBezTo>
                        <a:cubicBezTo>
                          <a:pt x="221499" y="493529"/>
                          <a:pt x="217269" y="495168"/>
                          <a:pt x="213355" y="499082"/>
                        </a:cubicBezTo>
                        <a:cubicBezTo>
                          <a:pt x="209125" y="503312"/>
                          <a:pt x="202250" y="505930"/>
                          <a:pt x="195403" y="505930"/>
                        </a:cubicBezTo>
                        <a:cubicBezTo>
                          <a:pt x="170945" y="505930"/>
                          <a:pt x="168644" y="499399"/>
                          <a:pt x="183662" y="471028"/>
                        </a:cubicBezTo>
                        <a:cubicBezTo>
                          <a:pt x="189215" y="460901"/>
                          <a:pt x="193446" y="449505"/>
                          <a:pt x="193446" y="445248"/>
                        </a:cubicBezTo>
                        <a:cubicBezTo>
                          <a:pt x="193446" y="435465"/>
                          <a:pt x="182684" y="410664"/>
                          <a:pt x="175836" y="405111"/>
                        </a:cubicBezTo>
                        <a:cubicBezTo>
                          <a:pt x="172901" y="402837"/>
                          <a:pt x="170627" y="398263"/>
                          <a:pt x="170627" y="395328"/>
                        </a:cubicBezTo>
                        <a:cubicBezTo>
                          <a:pt x="170627" y="386180"/>
                          <a:pt x="154314" y="357809"/>
                          <a:pt x="143870" y="348660"/>
                        </a:cubicBezTo>
                        <a:cubicBezTo>
                          <a:pt x="137021" y="342473"/>
                          <a:pt x="133108" y="335598"/>
                          <a:pt x="131468" y="325816"/>
                        </a:cubicBezTo>
                        <a:cubicBezTo>
                          <a:pt x="130173" y="317989"/>
                          <a:pt x="127238" y="302336"/>
                          <a:pt x="125282" y="290570"/>
                        </a:cubicBezTo>
                        <a:cubicBezTo>
                          <a:pt x="123325" y="278804"/>
                          <a:pt x="121368" y="259899"/>
                          <a:pt x="121368" y="248159"/>
                        </a:cubicBezTo>
                        <a:cubicBezTo>
                          <a:pt x="121051" y="223701"/>
                          <a:pt x="115181" y="210322"/>
                          <a:pt x="102780" y="207705"/>
                        </a:cubicBezTo>
                        <a:cubicBezTo>
                          <a:pt x="98206" y="206726"/>
                          <a:pt x="89401" y="202813"/>
                          <a:pt x="83849" y="199217"/>
                        </a:cubicBezTo>
                        <a:cubicBezTo>
                          <a:pt x="72109" y="191708"/>
                          <a:pt x="70152" y="182242"/>
                          <a:pt x="78296" y="170503"/>
                        </a:cubicBezTo>
                        <a:cubicBezTo>
                          <a:pt x="81548" y="165611"/>
                          <a:pt x="82210" y="161037"/>
                          <a:pt x="80253" y="155828"/>
                        </a:cubicBezTo>
                        <a:cubicBezTo>
                          <a:pt x="77318" y="148001"/>
                          <a:pt x="77318" y="145066"/>
                          <a:pt x="81231" y="127430"/>
                        </a:cubicBezTo>
                        <a:cubicBezTo>
                          <a:pt x="83849" y="116325"/>
                          <a:pt x="81892" y="115691"/>
                          <a:pt x="52199" y="116669"/>
                        </a:cubicBezTo>
                        <a:cubicBezTo>
                          <a:pt x="45034" y="116986"/>
                          <a:pt x="40116" y="116352"/>
                          <a:pt x="41094" y="115373"/>
                        </a:cubicBezTo>
                        <a:cubicBezTo>
                          <a:pt x="42073" y="114395"/>
                          <a:pt x="40433" y="102973"/>
                          <a:pt x="37181" y="89937"/>
                        </a:cubicBezTo>
                        <a:cubicBezTo>
                          <a:pt x="32950" y="71350"/>
                          <a:pt x="30332" y="66114"/>
                          <a:pt x="25441" y="65480"/>
                        </a:cubicBezTo>
                        <a:cubicBezTo>
                          <a:pt x="21845" y="64819"/>
                          <a:pt x="17615" y="61884"/>
                          <a:pt x="15658" y="58632"/>
                        </a:cubicBezTo>
                        <a:cubicBezTo>
                          <a:pt x="11083" y="51122"/>
                          <a:pt x="-2295" y="2181"/>
                          <a:pt x="-338" y="224"/>
                        </a:cubicBezTo>
                        <a:cubicBezTo>
                          <a:pt x="2914" y="-3028"/>
                          <a:pt x="41094" y="30578"/>
                          <a:pt x="54156" y="48505"/>
                        </a:cubicBezTo>
                        <a:cubicBezTo>
                          <a:pt x="61982" y="59266"/>
                          <a:pt x="70787" y="67754"/>
                          <a:pt x="73722" y="67754"/>
                        </a:cubicBezTo>
                        <a:cubicBezTo>
                          <a:pt x="76657" y="67754"/>
                          <a:pt x="82210" y="71984"/>
                          <a:pt x="86123" y="77219"/>
                        </a:cubicBezTo>
                        <a:cubicBezTo>
                          <a:pt x="89719" y="82428"/>
                          <a:pt x="97862" y="89937"/>
                          <a:pt x="103732" y="93533"/>
                        </a:cubicBezTo>
                        <a:cubicBezTo>
                          <a:pt x="110897" y="98108"/>
                          <a:pt x="117111" y="105934"/>
                          <a:pt x="121685" y="116695"/>
                        </a:cubicBezTo>
                        <a:cubicBezTo>
                          <a:pt x="126260" y="127140"/>
                          <a:pt x="130834" y="133009"/>
                          <a:pt x="134404" y="133009"/>
                        </a:cubicBezTo>
                        <a:cubicBezTo>
                          <a:pt x="137338" y="133009"/>
                          <a:pt x="143209" y="137901"/>
                          <a:pt x="147122" y="144115"/>
                        </a:cubicBezTo>
                        <a:cubicBezTo>
                          <a:pt x="152674" y="152602"/>
                          <a:pt x="157248" y="155537"/>
                          <a:pt x="167349" y="157176"/>
                        </a:cubicBezTo>
                        <a:cubicBezTo>
                          <a:pt x="178771" y="159133"/>
                          <a:pt x="181706" y="161089"/>
                          <a:pt x="187893" y="173173"/>
                        </a:cubicBezTo>
                        <a:cubicBezTo>
                          <a:pt x="191806" y="180682"/>
                          <a:pt x="196037" y="192739"/>
                          <a:pt x="197042" y="199931"/>
                        </a:cubicBezTo>
                        <a:cubicBezTo>
                          <a:pt x="198681" y="212014"/>
                          <a:pt x="199977" y="212993"/>
                          <a:pt x="214016" y="217223"/>
                        </a:cubicBezTo>
                        <a:cubicBezTo>
                          <a:pt x="222160" y="219497"/>
                          <a:pt x="231626" y="224071"/>
                          <a:pt x="234561" y="227667"/>
                        </a:cubicBezTo>
                        <a:cubicBezTo>
                          <a:pt x="239770" y="233220"/>
                          <a:pt x="239770" y="235177"/>
                          <a:pt x="235222" y="249851"/>
                        </a:cubicBezTo>
                        <a:cubicBezTo>
                          <a:pt x="231309" y="263230"/>
                          <a:pt x="231309" y="267143"/>
                          <a:pt x="234905" y="273674"/>
                        </a:cubicBezTo>
                        <a:cubicBezTo>
                          <a:pt x="237178" y="277905"/>
                          <a:pt x="240114" y="285414"/>
                          <a:pt x="241092" y="289671"/>
                        </a:cubicBezTo>
                        <a:cubicBezTo>
                          <a:pt x="242731" y="296836"/>
                          <a:pt x="247623" y="299454"/>
                          <a:pt x="277950" y="310215"/>
                        </a:cubicBezTo>
                        <a:cubicBezTo>
                          <a:pt x="297199" y="317064"/>
                          <a:pt x="315787" y="322616"/>
                          <a:pt x="319066" y="322616"/>
                        </a:cubicBezTo>
                        <a:cubicBezTo>
                          <a:pt x="322345" y="322616"/>
                          <a:pt x="330488" y="328803"/>
                          <a:pt x="337336" y="335995"/>
                        </a:cubicBezTo>
                        <a:lnTo>
                          <a:pt x="349737" y="349374"/>
                        </a:lnTo>
                        <a:lnTo>
                          <a:pt x="378769" y="350670"/>
                        </a:lnTo>
                        <a:cubicBezTo>
                          <a:pt x="394766" y="351331"/>
                          <a:pt x="413353" y="354266"/>
                          <a:pt x="420202" y="356857"/>
                        </a:cubicBezTo>
                        <a:cubicBezTo>
                          <a:pt x="432919" y="361748"/>
                          <a:pt x="440746" y="359792"/>
                          <a:pt x="450873" y="350009"/>
                        </a:cubicBezTo>
                        <a:cubicBezTo>
                          <a:pt x="454125" y="346757"/>
                          <a:pt x="460021" y="347391"/>
                          <a:pt x="478609" y="352626"/>
                        </a:cubicBezTo>
                        <a:cubicBezTo>
                          <a:pt x="491671" y="356222"/>
                          <a:pt x="503411" y="360453"/>
                          <a:pt x="504389" y="362092"/>
                        </a:cubicBezTo>
                        <a:cubicBezTo>
                          <a:pt x="508620" y="368623"/>
                          <a:pt x="503093" y="380680"/>
                          <a:pt x="494262" y="384276"/>
                        </a:cubicBezTo>
                        <a:cubicBezTo>
                          <a:pt x="489371" y="386233"/>
                          <a:pt x="477287" y="396994"/>
                          <a:pt x="467822" y="407755"/>
                        </a:cubicBezTo>
                        <a:cubicBezTo>
                          <a:pt x="458356" y="418517"/>
                          <a:pt x="445955" y="432213"/>
                          <a:pt x="440746" y="437766"/>
                        </a:cubicBezTo>
                        <a:cubicBezTo>
                          <a:pt x="435537" y="443318"/>
                          <a:pt x="424115" y="455375"/>
                          <a:pt x="415627" y="464180"/>
                        </a:cubicBezTo>
                        <a:cubicBezTo>
                          <a:pt x="399974" y="480811"/>
                          <a:pt x="392783" y="500404"/>
                          <a:pt x="401270" y="503339"/>
                        </a:cubicBezTo>
                        <a:cubicBezTo>
                          <a:pt x="408118" y="505956"/>
                          <a:pt x="441724" y="470711"/>
                          <a:pt x="443999" y="458310"/>
                        </a:cubicBezTo>
                        <a:cubicBezTo>
                          <a:pt x="445294" y="450484"/>
                          <a:pt x="453782" y="439061"/>
                          <a:pt x="471074" y="420473"/>
                        </a:cubicBezTo>
                        <a:cubicBezTo>
                          <a:pt x="493575" y="396333"/>
                          <a:pt x="497171" y="393715"/>
                          <a:pt x="508276" y="393715"/>
                        </a:cubicBezTo>
                        <a:cubicBezTo>
                          <a:pt x="518403" y="393715"/>
                          <a:pt x="521655" y="395672"/>
                          <a:pt x="527842" y="404477"/>
                        </a:cubicBezTo>
                        <a:cubicBezTo>
                          <a:pt x="534029" y="413625"/>
                          <a:pt x="536646" y="414921"/>
                          <a:pt x="543495" y="412964"/>
                        </a:cubicBezTo>
                        <a:cubicBezTo>
                          <a:pt x="558831" y="408734"/>
                          <a:pt x="575144" y="410029"/>
                          <a:pt x="582971" y="415899"/>
                        </a:cubicBezTo>
                        <a:cubicBezTo>
                          <a:pt x="587201" y="419151"/>
                          <a:pt x="599602" y="427004"/>
                          <a:pt x="610364" y="432874"/>
                        </a:cubicBezTo>
                        <a:cubicBezTo>
                          <a:pt x="621125" y="438744"/>
                          <a:pt x="630274" y="443979"/>
                          <a:pt x="630908" y="444296"/>
                        </a:cubicBezTo>
                        <a:cubicBezTo>
                          <a:pt x="631569" y="444614"/>
                          <a:pt x="629929" y="448871"/>
                          <a:pt x="627973" y="453445"/>
                        </a:cubicBezTo>
                        <a:cubicBezTo>
                          <a:pt x="622421" y="465528"/>
                          <a:pt x="628952" y="485095"/>
                          <a:pt x="642992" y="499134"/>
                        </a:cubicBezTo>
                        <a:cubicBezTo>
                          <a:pt x="653753" y="509896"/>
                          <a:pt x="667449" y="533058"/>
                          <a:pt x="667449" y="540250"/>
                        </a:cubicBezTo>
                        <a:cubicBezTo>
                          <a:pt x="667449" y="545459"/>
                          <a:pt x="645265" y="579726"/>
                          <a:pt x="633843" y="591466"/>
                        </a:cubicBezTo>
                        <a:lnTo>
                          <a:pt x="624060" y="601910"/>
                        </a:lnTo>
                        <a:lnTo>
                          <a:pt x="610681" y="584935"/>
                        </a:lnTo>
                        <a:cubicBezTo>
                          <a:pt x="603515" y="575469"/>
                          <a:pt x="596006" y="566982"/>
                          <a:pt x="594367" y="565686"/>
                        </a:cubicBezTo>
                        <a:cubicBezTo>
                          <a:pt x="592728" y="564390"/>
                          <a:pt x="585879" y="566003"/>
                          <a:pt x="579692" y="569282"/>
                        </a:cubicBezTo>
                        <a:cubicBezTo>
                          <a:pt x="573505" y="572534"/>
                          <a:pt x="560443" y="576791"/>
                          <a:pt x="550978" y="579065"/>
                        </a:cubicBezTo>
                        <a:cubicBezTo>
                          <a:pt x="541512" y="581339"/>
                          <a:pt x="523241" y="587209"/>
                          <a:pt x="510206" y="592127"/>
                        </a:cubicBezTo>
                        <a:cubicBezTo>
                          <a:pt x="497144" y="597018"/>
                          <a:pt x="470413" y="607462"/>
                          <a:pt x="450503" y="614972"/>
                        </a:cubicBezTo>
                        <a:cubicBezTo>
                          <a:pt x="430593" y="622481"/>
                          <a:pt x="407774" y="631603"/>
                          <a:pt x="398943" y="634882"/>
                        </a:cubicBezTo>
                        <a:cubicBezTo>
                          <a:pt x="367955" y="647943"/>
                          <a:pt x="300081" y="671423"/>
                          <a:pt x="287364" y="673379"/>
                        </a:cubicBezTo>
                        <a:cubicBezTo>
                          <a:pt x="276919" y="675336"/>
                          <a:pt x="270732" y="674040"/>
                          <a:pt x="256031" y="666848"/>
                        </a:cubicBezTo>
                        <a:cubicBezTo>
                          <a:pt x="245904" y="661957"/>
                          <a:pt x="236465" y="659022"/>
                          <a:pt x="234508" y="660000"/>
                        </a:cubicBezTo>
                        <a:cubicBezTo>
                          <a:pt x="232551" y="661296"/>
                          <a:pt x="230912" y="668144"/>
                          <a:pt x="230595" y="675336"/>
                        </a:cubicBezTo>
                        <a:cubicBezTo>
                          <a:pt x="229934" y="691332"/>
                          <a:pt x="226682" y="720682"/>
                          <a:pt x="225043" y="722321"/>
                        </a:cubicBezTo>
                        <a:cubicBezTo>
                          <a:pt x="222821" y="725890"/>
                          <a:pt x="207169" y="727530"/>
                          <a:pt x="205847" y="726208"/>
                        </a:cubicBezTo>
                        <a:close/>
                      </a:path>
                    </a:pathLst>
                  </a:custGeom>
                  <a:grpFill/>
                  <a:ln w="2643" cap="flat">
                    <a:noFill/>
                    <a:prstDash val="solid"/>
                    <a:miter/>
                  </a:ln>
                </p:spPr>
                <p:txBody>
                  <a:bodyPr rtlCol="0" anchor="ctr"/>
                  <a:lstStyle/>
                  <a:p>
                    <a:endParaRPr lang="en-CA"/>
                  </a:p>
                </p:txBody>
              </p:sp>
            </p:grpSp>
            <p:grpSp>
              <p:nvGrpSpPr>
                <p:cNvPr id="141" name="Graphic 3">
                  <a:extLst>
                    <a:ext uri="{FF2B5EF4-FFF2-40B4-BE49-F238E27FC236}">
                      <a16:creationId xmlns:a16="http://schemas.microsoft.com/office/drawing/2014/main" id="{16B3E140-84CC-33CB-2424-B0CC5C673914}"/>
                    </a:ext>
                  </a:extLst>
                </p:cNvPr>
                <p:cNvGrpSpPr/>
                <p:nvPr/>
              </p:nvGrpSpPr>
              <p:grpSpPr>
                <a:xfrm>
                  <a:off x="8114028" y="3983736"/>
                  <a:ext cx="318277" cy="384342"/>
                  <a:chOff x="8114028" y="3983736"/>
                  <a:chExt cx="318277" cy="384342"/>
                </a:xfrm>
                <a:grpFill/>
              </p:grpSpPr>
              <p:sp>
                <p:nvSpPr>
                  <p:cNvPr id="150" name="Freeform: Shape 160">
                    <a:extLst>
                      <a:ext uri="{FF2B5EF4-FFF2-40B4-BE49-F238E27FC236}">
                        <a16:creationId xmlns:a16="http://schemas.microsoft.com/office/drawing/2014/main" id="{B9D0C413-E097-AE07-74B0-C125F4C625D2}"/>
                      </a:ext>
                    </a:extLst>
                  </p:cNvPr>
                  <p:cNvSpPr/>
                  <p:nvPr/>
                </p:nvSpPr>
                <p:spPr>
                  <a:xfrm>
                    <a:off x="8114028" y="4109310"/>
                    <a:ext cx="264405" cy="258768"/>
                  </a:xfrm>
                  <a:custGeom>
                    <a:avLst/>
                    <a:gdLst>
                      <a:gd name="connsiteX0" fmla="*/ 39138 w 264405"/>
                      <a:gd name="connsiteY0" fmla="*/ 255177 h 258768"/>
                      <a:gd name="connsiteX1" fmla="*/ 2914 w 264405"/>
                      <a:gd name="connsiteY1" fmla="*/ 213427 h 258768"/>
                      <a:gd name="connsiteX2" fmla="*/ 641 w 264405"/>
                      <a:gd name="connsiteY2" fmla="*/ 186669 h 258768"/>
                      <a:gd name="connsiteX3" fmla="*/ 41095 w 264405"/>
                      <a:gd name="connsiteY3" fmla="*/ 126648 h 258768"/>
                      <a:gd name="connsiteX4" fmla="*/ 58070 w 264405"/>
                      <a:gd name="connsiteY4" fmla="*/ 106738 h 258768"/>
                      <a:gd name="connsiteX5" fmla="*/ 70788 w 264405"/>
                      <a:gd name="connsiteY5" fmla="*/ 98595 h 258768"/>
                      <a:gd name="connsiteX6" fmla="*/ 108308 w 264405"/>
                      <a:gd name="connsiteY6" fmla="*/ 73159 h 258768"/>
                      <a:gd name="connsiteX7" fmla="*/ 76341 w 264405"/>
                      <a:gd name="connsiteY7" fmla="*/ 85559 h 258768"/>
                      <a:gd name="connsiteX8" fmla="*/ 83506 w 264405"/>
                      <a:gd name="connsiteY8" fmla="*/ 36935 h 258768"/>
                      <a:gd name="connsiteX9" fmla="*/ 111560 w 264405"/>
                      <a:gd name="connsiteY9" fmla="*/ 18347 h 258768"/>
                      <a:gd name="connsiteX10" fmla="*/ 188873 w 264405"/>
                      <a:gd name="connsiteY10" fmla="*/ 5946 h 258768"/>
                      <a:gd name="connsiteX11" fmla="*/ 205847 w 264405"/>
                      <a:gd name="connsiteY11" fmla="*/ 394 h 258768"/>
                      <a:gd name="connsiteX12" fmla="*/ 226075 w 264405"/>
                      <a:gd name="connsiteY12" fmla="*/ 3329 h 258768"/>
                      <a:gd name="connsiteX13" fmla="*/ 262299 w 264405"/>
                      <a:gd name="connsiteY13" fmla="*/ 23556 h 258768"/>
                      <a:gd name="connsiteX14" fmla="*/ 245006 w 264405"/>
                      <a:gd name="connsiteY14" fmla="*/ 52588 h 258768"/>
                      <a:gd name="connsiteX15" fmla="*/ 219226 w 264405"/>
                      <a:gd name="connsiteY15" fmla="*/ 78685 h 258768"/>
                      <a:gd name="connsiteX16" fmla="*/ 172241 w 264405"/>
                      <a:gd name="connsiteY16" fmla="*/ 114565 h 258768"/>
                      <a:gd name="connsiteX17" fmla="*/ 155266 w 264405"/>
                      <a:gd name="connsiteY17" fmla="*/ 132518 h 258768"/>
                      <a:gd name="connsiteX18" fmla="*/ 135700 w 264405"/>
                      <a:gd name="connsiteY18" fmla="*/ 147193 h 258768"/>
                      <a:gd name="connsiteX19" fmla="*/ 121660 w 264405"/>
                      <a:gd name="connsiteY19" fmla="*/ 153724 h 258768"/>
                      <a:gd name="connsiteX20" fmla="*/ 118064 w 264405"/>
                      <a:gd name="connsiteY20" fmla="*/ 165146 h 258768"/>
                      <a:gd name="connsiteX21" fmla="*/ 108281 w 264405"/>
                      <a:gd name="connsiteY21" fmla="*/ 191904 h 258768"/>
                      <a:gd name="connsiteX22" fmla="*/ 77293 w 264405"/>
                      <a:gd name="connsiteY22" fmla="*/ 237250 h 258768"/>
                      <a:gd name="connsiteX23" fmla="*/ 55426 w 264405"/>
                      <a:gd name="connsiteY23" fmla="*/ 258773 h 258768"/>
                      <a:gd name="connsiteX24" fmla="*/ 39138 w 264405"/>
                      <a:gd name="connsiteY24" fmla="*/ 255177 h 25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4405" h="258768">
                        <a:moveTo>
                          <a:pt x="39138" y="255177"/>
                        </a:moveTo>
                        <a:cubicBezTo>
                          <a:pt x="20207" y="250946"/>
                          <a:pt x="10741" y="240158"/>
                          <a:pt x="2914" y="213427"/>
                        </a:cubicBezTo>
                        <a:cubicBezTo>
                          <a:pt x="-999" y="200048"/>
                          <a:pt x="-1316" y="192538"/>
                          <a:pt x="641" y="186669"/>
                        </a:cubicBezTo>
                        <a:cubicBezTo>
                          <a:pt x="5532" y="173951"/>
                          <a:pt x="27055" y="142301"/>
                          <a:pt x="41095" y="126648"/>
                        </a:cubicBezTo>
                        <a:cubicBezTo>
                          <a:pt x="47943" y="119139"/>
                          <a:pt x="55770" y="110017"/>
                          <a:pt x="58070" y="106738"/>
                        </a:cubicBezTo>
                        <a:cubicBezTo>
                          <a:pt x="60344" y="103486"/>
                          <a:pt x="66214" y="99573"/>
                          <a:pt x="70788" y="98595"/>
                        </a:cubicBezTo>
                        <a:cubicBezTo>
                          <a:pt x="79937" y="96321"/>
                          <a:pt x="108308" y="77072"/>
                          <a:pt x="108308" y="73159"/>
                        </a:cubicBezTo>
                        <a:cubicBezTo>
                          <a:pt x="108308" y="69906"/>
                          <a:pt x="93633" y="75433"/>
                          <a:pt x="76341" y="85559"/>
                        </a:cubicBezTo>
                        <a:cubicBezTo>
                          <a:pt x="46330" y="103169"/>
                          <a:pt x="50561" y="74454"/>
                          <a:pt x="83506" y="36935"/>
                        </a:cubicBezTo>
                        <a:cubicBezTo>
                          <a:pt x="98181" y="20304"/>
                          <a:pt x="101459" y="18003"/>
                          <a:pt x="111560" y="18347"/>
                        </a:cubicBezTo>
                        <a:cubicBezTo>
                          <a:pt x="142548" y="19325"/>
                          <a:pt x="177476" y="13773"/>
                          <a:pt x="188873" y="5946"/>
                        </a:cubicBezTo>
                        <a:cubicBezTo>
                          <a:pt x="196038" y="1055"/>
                          <a:pt x="202569" y="-902"/>
                          <a:pt x="205847" y="394"/>
                        </a:cubicBezTo>
                        <a:cubicBezTo>
                          <a:pt x="208782" y="1689"/>
                          <a:pt x="217931" y="3011"/>
                          <a:pt x="226075" y="3329"/>
                        </a:cubicBezTo>
                        <a:cubicBezTo>
                          <a:pt x="243367" y="3990"/>
                          <a:pt x="256746" y="11472"/>
                          <a:pt x="262299" y="23556"/>
                        </a:cubicBezTo>
                        <a:cubicBezTo>
                          <a:pt x="265894" y="31065"/>
                          <a:pt x="264572" y="33339"/>
                          <a:pt x="245006" y="52588"/>
                        </a:cubicBezTo>
                        <a:cubicBezTo>
                          <a:pt x="233584" y="64010"/>
                          <a:pt x="221844" y="75750"/>
                          <a:pt x="219226" y="78685"/>
                        </a:cubicBezTo>
                        <a:cubicBezTo>
                          <a:pt x="207487" y="91085"/>
                          <a:pt x="178772" y="112952"/>
                          <a:pt x="172241" y="114565"/>
                        </a:cubicBezTo>
                        <a:cubicBezTo>
                          <a:pt x="168010" y="115543"/>
                          <a:pt x="160819" y="123052"/>
                          <a:pt x="155266" y="132518"/>
                        </a:cubicBezTo>
                        <a:cubicBezTo>
                          <a:pt x="146461" y="147537"/>
                          <a:pt x="144822" y="148515"/>
                          <a:pt x="135700" y="147193"/>
                        </a:cubicBezTo>
                        <a:cubicBezTo>
                          <a:pt x="127213" y="145897"/>
                          <a:pt x="124939" y="147193"/>
                          <a:pt x="121660" y="153724"/>
                        </a:cubicBezTo>
                        <a:cubicBezTo>
                          <a:pt x="119703" y="158298"/>
                          <a:pt x="118064" y="163189"/>
                          <a:pt x="118064" y="165146"/>
                        </a:cubicBezTo>
                        <a:cubicBezTo>
                          <a:pt x="118064" y="167102"/>
                          <a:pt x="113490" y="179186"/>
                          <a:pt x="108281" y="191904"/>
                        </a:cubicBezTo>
                        <a:cubicBezTo>
                          <a:pt x="100772" y="209857"/>
                          <a:pt x="93262" y="220936"/>
                          <a:pt x="77293" y="237250"/>
                        </a:cubicBezTo>
                        <a:cubicBezTo>
                          <a:pt x="65552" y="249333"/>
                          <a:pt x="55770" y="258773"/>
                          <a:pt x="55426" y="258773"/>
                        </a:cubicBezTo>
                        <a:cubicBezTo>
                          <a:pt x="55109" y="258773"/>
                          <a:pt x="47600" y="257133"/>
                          <a:pt x="39138" y="255177"/>
                        </a:cubicBezTo>
                        <a:close/>
                      </a:path>
                    </a:pathLst>
                  </a:custGeom>
                  <a:grpFill/>
                  <a:ln w="2643" cap="flat">
                    <a:noFill/>
                    <a:prstDash val="solid"/>
                    <a:miter/>
                  </a:ln>
                </p:spPr>
                <p:txBody>
                  <a:bodyPr rtlCol="0" anchor="ctr"/>
                  <a:lstStyle/>
                  <a:p>
                    <a:endParaRPr lang="en-CA"/>
                  </a:p>
                </p:txBody>
              </p:sp>
              <p:sp>
                <p:nvSpPr>
                  <p:cNvPr id="151" name="Freeform: Shape 161">
                    <a:extLst>
                      <a:ext uri="{FF2B5EF4-FFF2-40B4-BE49-F238E27FC236}">
                        <a16:creationId xmlns:a16="http://schemas.microsoft.com/office/drawing/2014/main" id="{ED6A2B14-F1EF-8CB7-3394-87E8A2205F70}"/>
                      </a:ext>
                    </a:extLst>
                  </p:cNvPr>
                  <p:cNvSpPr/>
                  <p:nvPr/>
                </p:nvSpPr>
                <p:spPr>
                  <a:xfrm>
                    <a:off x="8339128" y="3983736"/>
                    <a:ext cx="93176" cy="136485"/>
                  </a:xfrm>
                  <a:custGeom>
                    <a:avLst/>
                    <a:gdLst>
                      <a:gd name="connsiteX0" fmla="*/ 33602 w 93176"/>
                      <a:gd name="connsiteY0" fmla="*/ 132789 h 136485"/>
                      <a:gd name="connsiteX1" fmla="*/ 12714 w 93176"/>
                      <a:gd name="connsiteY1" fmla="*/ 111584 h 136485"/>
                      <a:gd name="connsiteX2" fmla="*/ 313 w 93176"/>
                      <a:gd name="connsiteY2" fmla="*/ 90378 h 136485"/>
                      <a:gd name="connsiteX3" fmla="*/ 13692 w 93176"/>
                      <a:gd name="connsiteY3" fmla="*/ 56111 h 136485"/>
                      <a:gd name="connsiteX4" fmla="*/ 40106 w 93176"/>
                      <a:gd name="connsiteY4" fmla="*/ 4 h 136485"/>
                      <a:gd name="connsiteX5" fmla="*/ 53485 w 93176"/>
                      <a:gd name="connsiteY5" fmla="*/ 26101 h 136485"/>
                      <a:gd name="connsiteX6" fmla="*/ 65886 w 93176"/>
                      <a:gd name="connsiteY6" fmla="*/ 53837 h 136485"/>
                      <a:gd name="connsiteX7" fmla="*/ 92644 w 93176"/>
                      <a:gd name="connsiteY7" fmla="*/ 79617 h 136485"/>
                      <a:gd name="connsiteX8" fmla="*/ 82517 w 93176"/>
                      <a:gd name="connsiteY8" fmla="*/ 101801 h 136485"/>
                      <a:gd name="connsiteX9" fmla="*/ 64908 w 93176"/>
                      <a:gd name="connsiteY9" fmla="*/ 117454 h 136485"/>
                      <a:gd name="connsiteX10" fmla="*/ 50233 w 93176"/>
                      <a:gd name="connsiteY10" fmla="*/ 127237 h 136485"/>
                      <a:gd name="connsiteX11" fmla="*/ 33602 w 93176"/>
                      <a:gd name="connsiteY11" fmla="*/ 132789 h 1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176" h="136485">
                        <a:moveTo>
                          <a:pt x="33602" y="132789"/>
                        </a:moveTo>
                        <a:cubicBezTo>
                          <a:pt x="30984" y="130516"/>
                          <a:pt x="21518" y="121050"/>
                          <a:pt x="12714" y="111584"/>
                        </a:cubicBezTo>
                        <a:cubicBezTo>
                          <a:pt x="974" y="99183"/>
                          <a:pt x="-2305" y="93314"/>
                          <a:pt x="313" y="90378"/>
                        </a:cubicBezTo>
                        <a:cubicBezTo>
                          <a:pt x="2270" y="88105"/>
                          <a:pt x="8140" y="72769"/>
                          <a:pt x="13692" y="56111"/>
                        </a:cubicBezTo>
                        <a:cubicBezTo>
                          <a:pt x="24797" y="22505"/>
                          <a:pt x="35558" y="4"/>
                          <a:pt x="40106" y="4"/>
                        </a:cubicBezTo>
                        <a:cubicBezTo>
                          <a:pt x="45976" y="4"/>
                          <a:pt x="53168" y="14679"/>
                          <a:pt x="53485" y="26101"/>
                        </a:cubicBezTo>
                        <a:cubicBezTo>
                          <a:pt x="53485" y="44689"/>
                          <a:pt x="56737" y="51537"/>
                          <a:pt x="65886" y="53837"/>
                        </a:cubicBezTo>
                        <a:cubicBezTo>
                          <a:pt x="77308" y="56772"/>
                          <a:pt x="92644" y="71447"/>
                          <a:pt x="92644" y="79617"/>
                        </a:cubicBezTo>
                        <a:cubicBezTo>
                          <a:pt x="92644" y="83213"/>
                          <a:pt x="88070" y="93314"/>
                          <a:pt x="82517" y="101801"/>
                        </a:cubicBezTo>
                        <a:cubicBezTo>
                          <a:pt x="75008" y="113223"/>
                          <a:pt x="70433" y="117454"/>
                          <a:pt x="64908" y="117454"/>
                        </a:cubicBezTo>
                        <a:cubicBezTo>
                          <a:pt x="60334" y="117454"/>
                          <a:pt x="54781" y="121050"/>
                          <a:pt x="50233" y="127237"/>
                        </a:cubicBezTo>
                        <a:cubicBezTo>
                          <a:pt x="42089" y="138025"/>
                          <a:pt x="40793" y="138686"/>
                          <a:pt x="33602" y="132789"/>
                        </a:cubicBezTo>
                        <a:close/>
                      </a:path>
                    </a:pathLst>
                  </a:custGeom>
                  <a:grpFill/>
                  <a:ln w="2643" cap="flat">
                    <a:noFill/>
                    <a:prstDash val="solid"/>
                    <a:miter/>
                  </a:ln>
                </p:spPr>
                <p:txBody>
                  <a:bodyPr rtlCol="0" anchor="ctr"/>
                  <a:lstStyle/>
                  <a:p>
                    <a:endParaRPr lang="en-CA"/>
                  </a:p>
                </p:txBody>
              </p:sp>
            </p:grpSp>
            <p:sp>
              <p:nvSpPr>
                <p:cNvPr id="142" name="Freeform: Shape 153">
                  <a:extLst>
                    <a:ext uri="{FF2B5EF4-FFF2-40B4-BE49-F238E27FC236}">
                      <a16:creationId xmlns:a16="http://schemas.microsoft.com/office/drawing/2014/main" id="{8A5BFE91-DEE3-3F0E-CB32-32D4567FF19E}"/>
                    </a:ext>
                  </a:extLst>
                </p:cNvPr>
                <p:cNvSpPr/>
                <p:nvPr/>
              </p:nvSpPr>
              <p:spPr>
                <a:xfrm>
                  <a:off x="6410045" y="3431415"/>
                  <a:ext cx="1190370" cy="1269817"/>
                </a:xfrm>
                <a:custGeom>
                  <a:avLst/>
                  <a:gdLst>
                    <a:gd name="connsiteX0" fmla="*/ 717987 w 1190370"/>
                    <a:gd name="connsiteY0" fmla="*/ 1260646 h 1269817"/>
                    <a:gd name="connsiteX1" fmla="*/ 734962 w 1190370"/>
                    <a:gd name="connsiteY1" fmla="*/ 1249541 h 1269817"/>
                    <a:gd name="connsiteX2" fmla="*/ 751593 w 1190370"/>
                    <a:gd name="connsiteY2" fmla="*/ 1244650 h 1269817"/>
                    <a:gd name="connsiteX3" fmla="*/ 755824 w 1190370"/>
                    <a:gd name="connsiteY3" fmla="*/ 1214957 h 1269817"/>
                    <a:gd name="connsiteX4" fmla="*/ 754846 w 1190370"/>
                    <a:gd name="connsiteY4" fmla="*/ 1206469 h 1269817"/>
                    <a:gd name="connsiteX5" fmla="*/ 760054 w 1190370"/>
                    <a:gd name="connsiteY5" fmla="*/ 1188199 h 1269817"/>
                    <a:gd name="connsiteX6" fmla="*/ 768198 w 1190370"/>
                    <a:gd name="connsiteY6" fmla="*/ 1171885 h 1269817"/>
                    <a:gd name="connsiteX7" fmla="*/ 789087 w 1190370"/>
                    <a:gd name="connsiteY7" fmla="*/ 1133070 h 1269817"/>
                    <a:gd name="connsiteX8" fmla="*/ 787447 w 1190370"/>
                    <a:gd name="connsiteY8" fmla="*/ 1095550 h 1269817"/>
                    <a:gd name="connsiteX9" fmla="*/ 798552 w 1190370"/>
                    <a:gd name="connsiteY9" fmla="*/ 1048248 h 1269817"/>
                    <a:gd name="connsiteX10" fmla="*/ 810292 w 1190370"/>
                    <a:gd name="connsiteY10" fmla="*/ 1027360 h 1269817"/>
                    <a:gd name="connsiteX11" fmla="*/ 804422 w 1190370"/>
                    <a:gd name="connsiteY11" fmla="*/ 1014298 h 1269817"/>
                    <a:gd name="connsiteX12" fmla="*/ 791704 w 1190370"/>
                    <a:gd name="connsiteY12" fmla="*/ 995049 h 1269817"/>
                    <a:gd name="connsiteX13" fmla="*/ 787130 w 1190370"/>
                    <a:gd name="connsiteY13" fmla="*/ 980031 h 1269817"/>
                    <a:gd name="connsiteX14" fmla="*/ 808652 w 1190370"/>
                    <a:gd name="connsiteY14" fmla="*/ 999597 h 1269817"/>
                    <a:gd name="connsiteX15" fmla="*/ 861191 w 1190370"/>
                    <a:gd name="connsiteY15" fmla="*/ 1033520 h 1269817"/>
                    <a:gd name="connsiteX16" fmla="*/ 875548 w 1190370"/>
                    <a:gd name="connsiteY16" fmla="*/ 989470 h 1269817"/>
                    <a:gd name="connsiteX17" fmla="*/ 822375 w 1190370"/>
                    <a:gd name="connsiteY17" fmla="*/ 931723 h 1269817"/>
                    <a:gd name="connsiteX18" fmla="*/ 794639 w 1190370"/>
                    <a:gd name="connsiteY18" fmla="*/ 924558 h 1269817"/>
                    <a:gd name="connsiteX19" fmla="*/ 755163 w 1190370"/>
                    <a:gd name="connsiteY19" fmla="*/ 917049 h 1269817"/>
                    <a:gd name="connsiteX20" fmla="*/ 689246 w 1190370"/>
                    <a:gd name="connsiteY20" fmla="*/ 911840 h 1269817"/>
                    <a:gd name="connsiteX21" fmla="*/ 636391 w 1190370"/>
                    <a:gd name="connsiteY21" fmla="*/ 904992 h 1269817"/>
                    <a:gd name="connsiteX22" fmla="*/ 614524 w 1190370"/>
                    <a:gd name="connsiteY22" fmla="*/ 889339 h 1269817"/>
                    <a:gd name="connsiteX23" fmla="*/ 596915 w 1190370"/>
                    <a:gd name="connsiteY23" fmla="*/ 871729 h 1269817"/>
                    <a:gd name="connsiteX24" fmla="*/ 587132 w 1190370"/>
                    <a:gd name="connsiteY24" fmla="*/ 853142 h 1269817"/>
                    <a:gd name="connsiteX25" fmla="*/ 583219 w 1190370"/>
                    <a:gd name="connsiteY25" fmla="*/ 841402 h 1269817"/>
                    <a:gd name="connsiteX26" fmla="*/ 581923 w 1190370"/>
                    <a:gd name="connsiteY26" fmla="*/ 820196 h 1269817"/>
                    <a:gd name="connsiteX27" fmla="*/ 568861 w 1190370"/>
                    <a:gd name="connsiteY27" fmla="*/ 796373 h 1269817"/>
                    <a:gd name="connsiteX28" fmla="*/ 549930 w 1190370"/>
                    <a:gd name="connsiteY28" fmla="*/ 780059 h 1269817"/>
                    <a:gd name="connsiteX29" fmla="*/ 494457 w 1190370"/>
                    <a:gd name="connsiteY29" fmla="*/ 753301 h 1269817"/>
                    <a:gd name="connsiteX30" fmla="*/ 489248 w 1190370"/>
                    <a:gd name="connsiteY30" fmla="*/ 736670 h 1269817"/>
                    <a:gd name="connsiteX31" fmla="*/ 485996 w 1190370"/>
                    <a:gd name="connsiteY31" fmla="*/ 714803 h 1269817"/>
                    <a:gd name="connsiteX32" fmla="*/ 483378 w 1190370"/>
                    <a:gd name="connsiteY32" fmla="*/ 705338 h 1269817"/>
                    <a:gd name="connsiteX33" fmla="*/ 456964 w 1190370"/>
                    <a:gd name="connsiteY33" fmla="*/ 706977 h 1269817"/>
                    <a:gd name="connsiteX34" fmla="*/ 411618 w 1190370"/>
                    <a:gd name="connsiteY34" fmla="*/ 699151 h 1269817"/>
                    <a:gd name="connsiteX35" fmla="*/ 392687 w 1190370"/>
                    <a:gd name="connsiteY35" fmla="*/ 689685 h 1269817"/>
                    <a:gd name="connsiteX36" fmla="*/ 379308 w 1190370"/>
                    <a:gd name="connsiteY36" fmla="*/ 698172 h 1269817"/>
                    <a:gd name="connsiteX37" fmla="*/ 370820 w 1190370"/>
                    <a:gd name="connsiteY37" fmla="*/ 711868 h 1269817"/>
                    <a:gd name="connsiteX38" fmla="*/ 354189 w 1190370"/>
                    <a:gd name="connsiteY38" fmla="*/ 731117 h 1269817"/>
                    <a:gd name="connsiteX39" fmla="*/ 320583 w 1190370"/>
                    <a:gd name="connsiteY39" fmla="*/ 757875 h 1269817"/>
                    <a:gd name="connsiteX40" fmla="*/ 258923 w 1190370"/>
                    <a:gd name="connsiteY40" fmla="*/ 764406 h 1269817"/>
                    <a:gd name="connsiteX41" fmla="*/ 211276 w 1190370"/>
                    <a:gd name="connsiteY41" fmla="*/ 759832 h 1269817"/>
                    <a:gd name="connsiteX42" fmla="*/ 167570 w 1190370"/>
                    <a:gd name="connsiteY42" fmla="*/ 744496 h 1269817"/>
                    <a:gd name="connsiteX43" fmla="*/ 159082 w 1190370"/>
                    <a:gd name="connsiteY43" fmla="*/ 741879 h 1269817"/>
                    <a:gd name="connsiteX44" fmla="*/ 138538 w 1190370"/>
                    <a:gd name="connsiteY44" fmla="*/ 730456 h 1269817"/>
                    <a:gd name="connsiteX45" fmla="*/ 96444 w 1190370"/>
                    <a:gd name="connsiteY45" fmla="*/ 719034 h 1269817"/>
                    <a:gd name="connsiteX46" fmla="*/ 61860 w 1190370"/>
                    <a:gd name="connsiteY46" fmla="*/ 714460 h 1269817"/>
                    <a:gd name="connsiteX47" fmla="*/ 44568 w 1190370"/>
                    <a:gd name="connsiteY47" fmla="*/ 707612 h 1269817"/>
                    <a:gd name="connsiteX48" fmla="*/ 22384 w 1190370"/>
                    <a:gd name="connsiteY48" fmla="*/ 679214 h 1269817"/>
                    <a:gd name="connsiteX49" fmla="*/ 9666 w 1190370"/>
                    <a:gd name="connsiteY49" fmla="*/ 653778 h 1269817"/>
                    <a:gd name="connsiteX50" fmla="*/ -461 w 1190370"/>
                    <a:gd name="connsiteY50" fmla="*/ 629321 h 1269817"/>
                    <a:gd name="connsiteX51" fmla="*/ 5726 w 1190370"/>
                    <a:gd name="connsiteY51" fmla="*/ 489343 h 1269817"/>
                    <a:gd name="connsiteX52" fmla="*/ 8978 w 1190370"/>
                    <a:gd name="connsiteY52" fmla="*/ 417900 h 1269817"/>
                    <a:gd name="connsiteX53" fmla="*/ 83700 w 1190370"/>
                    <a:gd name="connsiteY53" fmla="*/ 282180 h 1269817"/>
                    <a:gd name="connsiteX54" fmla="*/ 134598 w 1190370"/>
                    <a:gd name="connsiteY54" fmla="*/ 227051 h 1269817"/>
                    <a:gd name="connsiteX55" fmla="*/ 159056 w 1190370"/>
                    <a:gd name="connsiteY55" fmla="*/ 199314 h 1269817"/>
                    <a:gd name="connsiteX56" fmla="*/ 201467 w 1190370"/>
                    <a:gd name="connsiteY56" fmla="*/ 150055 h 1269817"/>
                    <a:gd name="connsiteX57" fmla="*/ 256940 w 1190370"/>
                    <a:gd name="connsiteY57" fmla="*/ 86439 h 1269817"/>
                    <a:gd name="connsiteX58" fmla="*/ 326426 w 1190370"/>
                    <a:gd name="connsiteY58" fmla="*/ 8148 h 1269817"/>
                    <a:gd name="connsiteX59" fmla="*/ 332957 w 1190370"/>
                    <a:gd name="connsiteY59" fmla="*/ 4 h 1269817"/>
                    <a:gd name="connsiteX60" fmla="*/ 343718 w 1190370"/>
                    <a:gd name="connsiteY60" fmla="*/ 6191 h 1269817"/>
                    <a:gd name="connsiteX61" fmla="*/ 378964 w 1190370"/>
                    <a:gd name="connsiteY61" fmla="*/ 39136 h 1269817"/>
                    <a:gd name="connsiteX62" fmla="*/ 389725 w 1190370"/>
                    <a:gd name="connsiteY62" fmla="*/ 53176 h 1269817"/>
                    <a:gd name="connsiteX63" fmla="*/ 420079 w 1190370"/>
                    <a:gd name="connsiteY63" fmla="*/ 67217 h 1269817"/>
                    <a:gd name="connsiteX64" fmla="*/ 449455 w 1190370"/>
                    <a:gd name="connsiteY64" fmla="*/ 80278 h 1269817"/>
                    <a:gd name="connsiteX65" fmla="*/ 482083 w 1190370"/>
                    <a:gd name="connsiteY65" fmla="*/ 92679 h 1269817"/>
                    <a:gd name="connsiteX66" fmla="*/ 506540 w 1190370"/>
                    <a:gd name="connsiteY66" fmla="*/ 108675 h 1269817"/>
                    <a:gd name="connsiteX67" fmla="*/ 524150 w 1190370"/>
                    <a:gd name="connsiteY67" fmla="*/ 124329 h 1269817"/>
                    <a:gd name="connsiteX68" fmla="*/ 585149 w 1190370"/>
                    <a:gd name="connsiteY68" fmla="*/ 126285 h 1269817"/>
                    <a:gd name="connsiteX69" fmla="*/ 659870 w 1190370"/>
                    <a:gd name="connsiteY69" fmla="*/ 135090 h 1269817"/>
                    <a:gd name="connsiteX70" fmla="*/ 673249 w 1190370"/>
                    <a:gd name="connsiteY70" fmla="*/ 141938 h 1269817"/>
                    <a:gd name="connsiteX71" fmla="*/ 670976 w 1190370"/>
                    <a:gd name="connsiteY71" fmla="*/ 170336 h 1269817"/>
                    <a:gd name="connsiteX72" fmla="*/ 666084 w 1190370"/>
                    <a:gd name="connsiteY72" fmla="*/ 201324 h 1269817"/>
                    <a:gd name="connsiteX73" fmla="*/ 669336 w 1190370"/>
                    <a:gd name="connsiteY73" fmla="*/ 214386 h 1269817"/>
                    <a:gd name="connsiteX74" fmla="*/ 677480 w 1190370"/>
                    <a:gd name="connsiteY74" fmla="*/ 239187 h 1269817"/>
                    <a:gd name="connsiteX75" fmla="*/ 684645 w 1190370"/>
                    <a:gd name="connsiteY75" fmla="*/ 274089 h 1269817"/>
                    <a:gd name="connsiteX76" fmla="*/ 686602 w 1190370"/>
                    <a:gd name="connsiteY76" fmla="*/ 294977 h 1269817"/>
                    <a:gd name="connsiteX77" fmla="*/ 695407 w 1190370"/>
                    <a:gd name="connsiteY77" fmla="*/ 325331 h 1269817"/>
                    <a:gd name="connsiteX78" fmla="*/ 751197 w 1190370"/>
                    <a:gd name="connsiteY78" fmla="*/ 392543 h 1269817"/>
                    <a:gd name="connsiteX79" fmla="*/ 785464 w 1190370"/>
                    <a:gd name="connsiteY79" fmla="*/ 436594 h 1269817"/>
                    <a:gd name="connsiteX80" fmla="*/ 791651 w 1190370"/>
                    <a:gd name="connsiteY80" fmla="*/ 455182 h 1269817"/>
                    <a:gd name="connsiteX81" fmla="*/ 811878 w 1190370"/>
                    <a:gd name="connsiteY81" fmla="*/ 453542 h 1269817"/>
                    <a:gd name="connsiteX82" fmla="*/ 832106 w 1190370"/>
                    <a:gd name="connsiteY82" fmla="*/ 451903 h 1269817"/>
                    <a:gd name="connsiteX83" fmla="*/ 834062 w 1190370"/>
                    <a:gd name="connsiteY83" fmla="*/ 468534 h 1269817"/>
                    <a:gd name="connsiteX84" fmla="*/ 840593 w 1190370"/>
                    <a:gd name="connsiteY84" fmla="*/ 525964 h 1269817"/>
                    <a:gd name="connsiteX85" fmla="*/ 843845 w 1190370"/>
                    <a:gd name="connsiteY85" fmla="*/ 552061 h 1269817"/>
                    <a:gd name="connsiteX86" fmla="*/ 847097 w 1190370"/>
                    <a:gd name="connsiteY86" fmla="*/ 579797 h 1269817"/>
                    <a:gd name="connsiteX87" fmla="*/ 850350 w 1190370"/>
                    <a:gd name="connsiteY87" fmla="*/ 607533 h 1269817"/>
                    <a:gd name="connsiteX88" fmla="*/ 857198 w 1190370"/>
                    <a:gd name="connsiteY88" fmla="*/ 664619 h 1269817"/>
                    <a:gd name="connsiteX89" fmla="*/ 860450 w 1190370"/>
                    <a:gd name="connsiteY89" fmla="*/ 692355 h 1269817"/>
                    <a:gd name="connsiteX90" fmla="*/ 870233 w 1190370"/>
                    <a:gd name="connsiteY90" fmla="*/ 775221 h 1269817"/>
                    <a:gd name="connsiteX91" fmla="*/ 881973 w 1190370"/>
                    <a:gd name="connsiteY91" fmla="*/ 816336 h 1269817"/>
                    <a:gd name="connsiteX92" fmla="*/ 910688 w 1190370"/>
                    <a:gd name="connsiteY92" fmla="*/ 851581 h 1269817"/>
                    <a:gd name="connsiteX93" fmla="*/ 990935 w 1190370"/>
                    <a:gd name="connsiteY93" fmla="*/ 879979 h 1269817"/>
                    <a:gd name="connsiteX94" fmla="*/ 1025520 w 1190370"/>
                    <a:gd name="connsiteY94" fmla="*/ 891719 h 1269817"/>
                    <a:gd name="connsiteX95" fmla="*/ 1046725 w 1190370"/>
                    <a:gd name="connsiteY95" fmla="*/ 901501 h 1269817"/>
                    <a:gd name="connsiteX96" fmla="*/ 1061743 w 1190370"/>
                    <a:gd name="connsiteY96" fmla="*/ 914220 h 1269817"/>
                    <a:gd name="connsiteX97" fmla="*/ 1070548 w 1190370"/>
                    <a:gd name="connsiteY97" fmla="*/ 926937 h 1269817"/>
                    <a:gd name="connsiteX98" fmla="*/ 1098602 w 1190370"/>
                    <a:gd name="connsiteY98" fmla="*/ 925298 h 1269817"/>
                    <a:gd name="connsiteX99" fmla="*/ 1147226 w 1190370"/>
                    <a:gd name="connsiteY99" fmla="*/ 912580 h 1269817"/>
                    <a:gd name="connsiteX100" fmla="*/ 1184746 w 1190370"/>
                    <a:gd name="connsiteY100" fmla="*/ 900840 h 1269817"/>
                    <a:gd name="connsiteX101" fmla="*/ 1189320 w 1190370"/>
                    <a:gd name="connsiteY101" fmla="*/ 921068 h 1269817"/>
                    <a:gd name="connsiteX102" fmla="*/ 1179193 w 1190370"/>
                    <a:gd name="connsiteY102" fmla="*/ 938677 h 1269817"/>
                    <a:gd name="connsiteX103" fmla="*/ 1117851 w 1190370"/>
                    <a:gd name="connsiteY103" fmla="*/ 1003933 h 1269817"/>
                    <a:gd name="connsiteX104" fmla="*/ 1091754 w 1190370"/>
                    <a:gd name="connsiteY104" fmla="*/ 1032648 h 1269817"/>
                    <a:gd name="connsiteX105" fmla="*/ 1075122 w 1190370"/>
                    <a:gd name="connsiteY105" fmla="*/ 1048301 h 1269817"/>
                    <a:gd name="connsiteX106" fmla="*/ 1031072 w 1190370"/>
                    <a:gd name="connsiteY106" fmla="*/ 1064932 h 1269817"/>
                    <a:gd name="connsiteX107" fmla="*/ 924066 w 1190370"/>
                    <a:gd name="connsiteY107" fmla="*/ 1108982 h 1269817"/>
                    <a:gd name="connsiteX108" fmla="*/ 924727 w 1190370"/>
                    <a:gd name="connsiteY108" fmla="*/ 1138358 h 1269817"/>
                    <a:gd name="connsiteX109" fmla="*/ 942337 w 1190370"/>
                    <a:gd name="connsiteY109" fmla="*/ 1141293 h 1269817"/>
                    <a:gd name="connsiteX110" fmla="*/ 954077 w 1190370"/>
                    <a:gd name="connsiteY110" fmla="*/ 1151076 h 1269817"/>
                    <a:gd name="connsiteX111" fmla="*/ 936467 w 1190370"/>
                    <a:gd name="connsiteY111" fmla="*/ 1166094 h 1269817"/>
                    <a:gd name="connsiteX112" fmla="*/ 878403 w 1190370"/>
                    <a:gd name="connsiteY112" fmla="*/ 1187961 h 1269817"/>
                    <a:gd name="connsiteX113" fmla="*/ 881656 w 1190370"/>
                    <a:gd name="connsiteY113" fmla="*/ 1198722 h 1269817"/>
                    <a:gd name="connsiteX114" fmla="*/ 889799 w 1190370"/>
                    <a:gd name="connsiteY114" fmla="*/ 1204909 h 1269817"/>
                    <a:gd name="connsiteX115" fmla="*/ 880995 w 1190370"/>
                    <a:gd name="connsiteY115" fmla="*/ 1207183 h 1269817"/>
                    <a:gd name="connsiteX116" fmla="*/ 857515 w 1190370"/>
                    <a:gd name="connsiteY116" fmla="*/ 1205887 h 1269817"/>
                    <a:gd name="connsiteX117" fmla="*/ 780837 w 1190370"/>
                    <a:gd name="connsiteY117" fmla="*/ 1241768 h 1269817"/>
                    <a:gd name="connsiteX118" fmla="*/ 744957 w 1190370"/>
                    <a:gd name="connsiteY118" fmla="*/ 1267547 h 1269817"/>
                    <a:gd name="connsiteX119" fmla="*/ 723090 w 1190370"/>
                    <a:gd name="connsiteY119" fmla="*/ 1268843 h 1269817"/>
                    <a:gd name="connsiteX120" fmla="*/ 712646 w 1190370"/>
                    <a:gd name="connsiteY120" fmla="*/ 1269821 h 1269817"/>
                    <a:gd name="connsiteX121" fmla="*/ 717987 w 1190370"/>
                    <a:gd name="connsiteY121" fmla="*/ 1260646 h 12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90370" h="1269817">
                      <a:moveTo>
                        <a:pt x="717987" y="1260646"/>
                      </a:moveTo>
                      <a:cubicBezTo>
                        <a:pt x="721583" y="1254116"/>
                        <a:pt x="725814" y="1250863"/>
                        <a:pt x="734962" y="1249541"/>
                      </a:cubicBezTo>
                      <a:cubicBezTo>
                        <a:pt x="741810" y="1248563"/>
                        <a:pt x="749320" y="1246289"/>
                        <a:pt x="751593" y="1244650"/>
                      </a:cubicBezTo>
                      <a:cubicBezTo>
                        <a:pt x="757780" y="1240737"/>
                        <a:pt x="760742" y="1217892"/>
                        <a:pt x="755824" y="1214957"/>
                      </a:cubicBezTo>
                      <a:cubicBezTo>
                        <a:pt x="752889" y="1213317"/>
                        <a:pt x="752572" y="1210726"/>
                        <a:pt x="754846" y="1206469"/>
                      </a:cubicBezTo>
                      <a:cubicBezTo>
                        <a:pt x="756485" y="1203217"/>
                        <a:pt x="759076" y="1194730"/>
                        <a:pt x="760054" y="1188199"/>
                      </a:cubicBezTo>
                      <a:cubicBezTo>
                        <a:pt x="761350" y="1181668"/>
                        <a:pt x="764946" y="1174159"/>
                        <a:pt x="768198" y="1171885"/>
                      </a:cubicBezTo>
                      <a:cubicBezTo>
                        <a:pt x="779938" y="1163741"/>
                        <a:pt x="790065" y="1144466"/>
                        <a:pt x="789087" y="1133070"/>
                      </a:cubicBezTo>
                      <a:cubicBezTo>
                        <a:pt x="788426" y="1126883"/>
                        <a:pt x="787791" y="1110225"/>
                        <a:pt x="787447" y="1095550"/>
                      </a:cubicBezTo>
                      <a:cubicBezTo>
                        <a:pt x="787130" y="1070749"/>
                        <a:pt x="787765" y="1067814"/>
                        <a:pt x="798552" y="1048248"/>
                      </a:cubicBezTo>
                      <a:lnTo>
                        <a:pt x="810292" y="1027360"/>
                      </a:lnTo>
                      <a:lnTo>
                        <a:pt x="804422" y="1014298"/>
                      </a:lnTo>
                      <a:cubicBezTo>
                        <a:pt x="801170" y="1007132"/>
                        <a:pt x="795273" y="998645"/>
                        <a:pt x="791704" y="995049"/>
                      </a:cubicBezTo>
                      <a:cubicBezTo>
                        <a:pt x="784856" y="988862"/>
                        <a:pt x="782238" y="980031"/>
                        <a:pt x="787130" y="980031"/>
                      </a:cubicBezTo>
                      <a:cubicBezTo>
                        <a:pt x="788426" y="980031"/>
                        <a:pt x="798235" y="988835"/>
                        <a:pt x="808652" y="999597"/>
                      </a:cubicBezTo>
                      <a:cubicBezTo>
                        <a:pt x="825945" y="1017206"/>
                        <a:pt x="843554" y="1028629"/>
                        <a:pt x="861191" y="1033520"/>
                      </a:cubicBezTo>
                      <a:cubicBezTo>
                        <a:pt x="879143" y="1038412"/>
                        <a:pt x="888927" y="1008402"/>
                        <a:pt x="875548" y="989470"/>
                      </a:cubicBezTo>
                      <a:cubicBezTo>
                        <a:pt x="867060" y="977069"/>
                        <a:pt x="831497" y="938571"/>
                        <a:pt x="822375" y="931723"/>
                      </a:cubicBezTo>
                      <a:cubicBezTo>
                        <a:pt x="819123" y="929106"/>
                        <a:pt x="806378" y="925854"/>
                        <a:pt x="794639" y="924558"/>
                      </a:cubicBezTo>
                      <a:cubicBezTo>
                        <a:pt x="782899" y="923262"/>
                        <a:pt x="764946" y="919666"/>
                        <a:pt x="755163" y="917049"/>
                      </a:cubicBezTo>
                      <a:cubicBezTo>
                        <a:pt x="742445" y="913453"/>
                        <a:pt x="723513" y="911840"/>
                        <a:pt x="689246" y="911840"/>
                      </a:cubicBezTo>
                      <a:cubicBezTo>
                        <a:pt x="644561" y="911840"/>
                        <a:pt x="640965" y="911523"/>
                        <a:pt x="636391" y="904992"/>
                      </a:cubicBezTo>
                      <a:cubicBezTo>
                        <a:pt x="633773" y="901396"/>
                        <a:pt x="623990" y="894230"/>
                        <a:pt x="614524" y="889339"/>
                      </a:cubicBezTo>
                      <a:cubicBezTo>
                        <a:pt x="600484" y="882173"/>
                        <a:pt x="597232" y="878895"/>
                        <a:pt x="596915" y="871729"/>
                      </a:cubicBezTo>
                      <a:cubicBezTo>
                        <a:pt x="596598" y="866838"/>
                        <a:pt x="592341" y="858668"/>
                        <a:pt x="587132" y="853142"/>
                      </a:cubicBezTo>
                      <a:cubicBezTo>
                        <a:pt x="578988" y="844654"/>
                        <a:pt x="578644" y="843015"/>
                        <a:pt x="583219" y="841402"/>
                      </a:cubicBezTo>
                      <a:cubicBezTo>
                        <a:pt x="590384" y="838467"/>
                        <a:pt x="590067" y="831619"/>
                        <a:pt x="581923" y="820196"/>
                      </a:cubicBezTo>
                      <a:cubicBezTo>
                        <a:pt x="578327" y="814987"/>
                        <a:pt x="572457" y="804543"/>
                        <a:pt x="568861" y="796373"/>
                      </a:cubicBezTo>
                      <a:cubicBezTo>
                        <a:pt x="563309" y="783655"/>
                        <a:pt x="561035" y="781699"/>
                        <a:pt x="549930" y="780059"/>
                      </a:cubicBezTo>
                      <a:cubicBezTo>
                        <a:pt x="537529" y="778103"/>
                        <a:pt x="502627" y="761471"/>
                        <a:pt x="494457" y="753301"/>
                      </a:cubicBezTo>
                      <a:cubicBezTo>
                        <a:pt x="491840" y="751027"/>
                        <a:pt x="489565" y="743518"/>
                        <a:pt x="489248" y="736670"/>
                      </a:cubicBezTo>
                      <a:cubicBezTo>
                        <a:pt x="488931" y="729822"/>
                        <a:pt x="487291" y="720039"/>
                        <a:pt x="485996" y="714803"/>
                      </a:cubicBezTo>
                      <a:lnTo>
                        <a:pt x="483378" y="705338"/>
                      </a:lnTo>
                      <a:lnTo>
                        <a:pt x="456964" y="706977"/>
                      </a:lnTo>
                      <a:cubicBezTo>
                        <a:pt x="432506" y="708616"/>
                        <a:pt x="429228" y="707955"/>
                        <a:pt x="411618" y="699151"/>
                      </a:cubicBezTo>
                      <a:lnTo>
                        <a:pt x="392687" y="689685"/>
                      </a:lnTo>
                      <a:lnTo>
                        <a:pt x="379308" y="698172"/>
                      </a:lnTo>
                      <a:cubicBezTo>
                        <a:pt x="366907" y="705999"/>
                        <a:pt x="366246" y="706977"/>
                        <a:pt x="370820" y="711868"/>
                      </a:cubicBezTo>
                      <a:cubicBezTo>
                        <a:pt x="375394" y="716443"/>
                        <a:pt x="374072" y="718399"/>
                        <a:pt x="354189" y="731117"/>
                      </a:cubicBezTo>
                      <a:cubicBezTo>
                        <a:pt x="342106" y="738944"/>
                        <a:pt x="327113" y="751027"/>
                        <a:pt x="320583" y="757875"/>
                      </a:cubicBezTo>
                      <a:cubicBezTo>
                        <a:pt x="307521" y="771916"/>
                        <a:pt x="305908" y="772233"/>
                        <a:pt x="258923" y="764406"/>
                      </a:cubicBezTo>
                      <a:cubicBezTo>
                        <a:pt x="245544" y="762132"/>
                        <a:pt x="224021" y="760176"/>
                        <a:pt x="211276" y="759832"/>
                      </a:cubicBezTo>
                      <a:cubicBezTo>
                        <a:pt x="189410" y="759171"/>
                        <a:pt x="167570" y="751345"/>
                        <a:pt x="167570" y="744496"/>
                      </a:cubicBezTo>
                      <a:cubicBezTo>
                        <a:pt x="167570" y="743201"/>
                        <a:pt x="163657" y="741879"/>
                        <a:pt x="159082" y="741879"/>
                      </a:cubicBezTo>
                      <a:cubicBezTo>
                        <a:pt x="153874" y="741879"/>
                        <a:pt x="146021" y="737304"/>
                        <a:pt x="138538" y="730456"/>
                      </a:cubicBezTo>
                      <a:cubicBezTo>
                        <a:pt x="126455" y="719034"/>
                        <a:pt x="126137" y="719034"/>
                        <a:pt x="96444" y="719034"/>
                      </a:cubicBezTo>
                      <a:cubicBezTo>
                        <a:pt x="74922" y="719034"/>
                        <a:pt x="65112" y="717738"/>
                        <a:pt x="61860" y="714460"/>
                      </a:cubicBezTo>
                      <a:cubicBezTo>
                        <a:pt x="59242" y="711842"/>
                        <a:pt x="51416" y="708907"/>
                        <a:pt x="44568" y="707612"/>
                      </a:cubicBezTo>
                      <a:cubicBezTo>
                        <a:pt x="26614" y="704359"/>
                        <a:pt x="24658" y="702059"/>
                        <a:pt x="22384" y="679214"/>
                      </a:cubicBezTo>
                      <a:cubicBezTo>
                        <a:pt x="20427" y="660626"/>
                        <a:pt x="19449" y="658326"/>
                        <a:pt x="9666" y="653778"/>
                      </a:cubicBezTo>
                      <a:cubicBezTo>
                        <a:pt x="-461" y="648887"/>
                        <a:pt x="-778" y="647908"/>
                        <a:pt x="-461" y="629321"/>
                      </a:cubicBezTo>
                      <a:cubicBezTo>
                        <a:pt x="-144" y="608432"/>
                        <a:pt x="3769" y="520993"/>
                        <a:pt x="5726" y="489343"/>
                      </a:cubicBezTo>
                      <a:cubicBezTo>
                        <a:pt x="6387" y="478582"/>
                        <a:pt x="8000" y="446271"/>
                        <a:pt x="8978" y="417900"/>
                      </a:cubicBezTo>
                      <a:cubicBezTo>
                        <a:pt x="11596" y="352644"/>
                        <a:pt x="6043" y="363088"/>
                        <a:pt x="83700" y="282180"/>
                      </a:cubicBezTo>
                      <a:cubicBezTo>
                        <a:pt x="100014" y="265205"/>
                        <a:pt x="122859" y="240430"/>
                        <a:pt x="134598" y="227051"/>
                      </a:cubicBezTo>
                      <a:cubicBezTo>
                        <a:pt x="146338" y="213672"/>
                        <a:pt x="157099" y="201271"/>
                        <a:pt x="159056" y="199314"/>
                      </a:cubicBezTo>
                      <a:cubicBezTo>
                        <a:pt x="161013" y="197358"/>
                        <a:pt x="179944" y="175174"/>
                        <a:pt x="201467" y="150055"/>
                      </a:cubicBezTo>
                      <a:cubicBezTo>
                        <a:pt x="222990" y="124937"/>
                        <a:pt x="247791" y="96222"/>
                        <a:pt x="256940" y="86439"/>
                      </a:cubicBezTo>
                      <a:cubicBezTo>
                        <a:pt x="300990" y="37814"/>
                        <a:pt x="320556" y="15631"/>
                        <a:pt x="326426" y="8148"/>
                      </a:cubicBezTo>
                      <a:lnTo>
                        <a:pt x="332957" y="4"/>
                      </a:lnTo>
                      <a:lnTo>
                        <a:pt x="343718" y="6191"/>
                      </a:lnTo>
                      <a:cubicBezTo>
                        <a:pt x="357097" y="13700"/>
                        <a:pt x="378964" y="34245"/>
                        <a:pt x="378964" y="39136"/>
                      </a:cubicBezTo>
                      <a:cubicBezTo>
                        <a:pt x="378964" y="41093"/>
                        <a:pt x="383855" y="47280"/>
                        <a:pt x="389725" y="53176"/>
                      </a:cubicBezTo>
                      <a:cubicBezTo>
                        <a:pt x="397552" y="61003"/>
                        <a:pt x="405378" y="64599"/>
                        <a:pt x="420079" y="67217"/>
                      </a:cubicBezTo>
                      <a:cubicBezTo>
                        <a:pt x="433458" y="69834"/>
                        <a:pt x="442580" y="73747"/>
                        <a:pt x="449455" y="80278"/>
                      </a:cubicBezTo>
                      <a:cubicBezTo>
                        <a:pt x="458921" y="89083"/>
                        <a:pt x="467065" y="92018"/>
                        <a:pt x="482083" y="92679"/>
                      </a:cubicBezTo>
                      <a:cubicBezTo>
                        <a:pt x="485679" y="92679"/>
                        <a:pt x="496757" y="100188"/>
                        <a:pt x="506540" y="108675"/>
                      </a:cubicBezTo>
                      <a:lnTo>
                        <a:pt x="524150" y="124329"/>
                      </a:lnTo>
                      <a:lnTo>
                        <a:pt x="585149" y="126285"/>
                      </a:lnTo>
                      <a:cubicBezTo>
                        <a:pt x="638321" y="127924"/>
                        <a:pt x="648131" y="129220"/>
                        <a:pt x="659870" y="135090"/>
                      </a:cubicBezTo>
                      <a:lnTo>
                        <a:pt x="673249" y="141938"/>
                      </a:lnTo>
                      <a:lnTo>
                        <a:pt x="670976" y="170336"/>
                      </a:lnTo>
                      <a:cubicBezTo>
                        <a:pt x="669680" y="185988"/>
                        <a:pt x="667379" y="200028"/>
                        <a:pt x="666084" y="201324"/>
                      </a:cubicBezTo>
                      <a:cubicBezTo>
                        <a:pt x="664445" y="202963"/>
                        <a:pt x="666084" y="208489"/>
                        <a:pt x="669336" y="214386"/>
                      </a:cubicBezTo>
                      <a:cubicBezTo>
                        <a:pt x="672588" y="219938"/>
                        <a:pt x="676502" y="231017"/>
                        <a:pt x="677480" y="239187"/>
                      </a:cubicBezTo>
                      <a:cubicBezTo>
                        <a:pt x="681076" y="265284"/>
                        <a:pt x="681710" y="267902"/>
                        <a:pt x="684645" y="274089"/>
                      </a:cubicBezTo>
                      <a:cubicBezTo>
                        <a:pt x="686285" y="277341"/>
                        <a:pt x="687263" y="286807"/>
                        <a:pt x="686602" y="294977"/>
                      </a:cubicBezTo>
                      <a:cubicBezTo>
                        <a:pt x="685624" y="307061"/>
                        <a:pt x="687580" y="312930"/>
                        <a:pt x="695407" y="325331"/>
                      </a:cubicBezTo>
                      <a:cubicBezTo>
                        <a:pt x="708125" y="345241"/>
                        <a:pt x="747284" y="392543"/>
                        <a:pt x="751197" y="392543"/>
                      </a:cubicBezTo>
                      <a:cubicBezTo>
                        <a:pt x="758706" y="392543"/>
                        <a:pt x="779594" y="419619"/>
                        <a:pt x="785464" y="436594"/>
                      </a:cubicBezTo>
                      <a:lnTo>
                        <a:pt x="791651" y="455182"/>
                      </a:lnTo>
                      <a:lnTo>
                        <a:pt x="811878" y="453542"/>
                      </a:lnTo>
                      <a:lnTo>
                        <a:pt x="832106" y="451903"/>
                      </a:lnTo>
                      <a:lnTo>
                        <a:pt x="834062" y="468534"/>
                      </a:lnTo>
                      <a:cubicBezTo>
                        <a:pt x="837314" y="494949"/>
                        <a:pt x="838637" y="506715"/>
                        <a:pt x="840593" y="525964"/>
                      </a:cubicBezTo>
                      <a:cubicBezTo>
                        <a:pt x="841571" y="535747"/>
                        <a:pt x="842867" y="547486"/>
                        <a:pt x="843845" y="552061"/>
                      </a:cubicBezTo>
                      <a:cubicBezTo>
                        <a:pt x="844506" y="556635"/>
                        <a:pt x="846119" y="569035"/>
                        <a:pt x="847097" y="579797"/>
                      </a:cubicBezTo>
                      <a:cubicBezTo>
                        <a:pt x="848075" y="590558"/>
                        <a:pt x="849715" y="602959"/>
                        <a:pt x="850350" y="607533"/>
                      </a:cubicBezTo>
                      <a:cubicBezTo>
                        <a:pt x="851989" y="618295"/>
                        <a:pt x="854924" y="644392"/>
                        <a:pt x="857198" y="664619"/>
                      </a:cubicBezTo>
                      <a:cubicBezTo>
                        <a:pt x="858176" y="673767"/>
                        <a:pt x="859472" y="686142"/>
                        <a:pt x="860450" y="692355"/>
                      </a:cubicBezTo>
                      <a:cubicBezTo>
                        <a:pt x="865341" y="731514"/>
                        <a:pt x="868593" y="758272"/>
                        <a:pt x="870233" y="775221"/>
                      </a:cubicBezTo>
                      <a:cubicBezTo>
                        <a:pt x="871211" y="785665"/>
                        <a:pt x="876764" y="804253"/>
                        <a:pt x="881973" y="816336"/>
                      </a:cubicBezTo>
                      <a:cubicBezTo>
                        <a:pt x="890117" y="834924"/>
                        <a:pt x="894691" y="840476"/>
                        <a:pt x="910688" y="851581"/>
                      </a:cubicBezTo>
                      <a:cubicBezTo>
                        <a:pt x="931893" y="866600"/>
                        <a:pt x="961268" y="877018"/>
                        <a:pt x="990935" y="879979"/>
                      </a:cubicBezTo>
                      <a:cubicBezTo>
                        <a:pt x="1004314" y="881275"/>
                        <a:pt x="1015076" y="884870"/>
                        <a:pt x="1025520" y="891719"/>
                      </a:cubicBezTo>
                      <a:cubicBezTo>
                        <a:pt x="1033664" y="896927"/>
                        <a:pt x="1043129" y="901184"/>
                        <a:pt x="1046725" y="901501"/>
                      </a:cubicBezTo>
                      <a:cubicBezTo>
                        <a:pt x="1050321" y="901501"/>
                        <a:pt x="1056852" y="907054"/>
                        <a:pt x="1061743" y="914220"/>
                      </a:cubicBezTo>
                      <a:lnTo>
                        <a:pt x="1070548" y="926937"/>
                      </a:lnTo>
                      <a:lnTo>
                        <a:pt x="1098602" y="925298"/>
                      </a:lnTo>
                      <a:cubicBezTo>
                        <a:pt x="1123059" y="924003"/>
                        <a:pt x="1129590" y="922363"/>
                        <a:pt x="1147226" y="912580"/>
                      </a:cubicBezTo>
                      <a:cubicBezTo>
                        <a:pt x="1167771" y="901158"/>
                        <a:pt x="1184429" y="895949"/>
                        <a:pt x="1184746" y="900840"/>
                      </a:cubicBezTo>
                      <a:cubicBezTo>
                        <a:pt x="1185407" y="905732"/>
                        <a:pt x="1187020" y="914220"/>
                        <a:pt x="1189320" y="921068"/>
                      </a:cubicBezTo>
                      <a:cubicBezTo>
                        <a:pt x="1190960" y="926620"/>
                        <a:pt x="1189003" y="930216"/>
                        <a:pt x="1179193" y="938677"/>
                      </a:cubicBezTo>
                      <a:cubicBezTo>
                        <a:pt x="1158966" y="955970"/>
                        <a:pt x="1141991" y="973923"/>
                        <a:pt x="1117851" y="1003933"/>
                      </a:cubicBezTo>
                      <a:cubicBezTo>
                        <a:pt x="1105450" y="1019586"/>
                        <a:pt x="1093710" y="1032331"/>
                        <a:pt x="1091754" y="1032648"/>
                      </a:cubicBezTo>
                      <a:cubicBezTo>
                        <a:pt x="1086201" y="1032965"/>
                        <a:pt x="1073166" y="1045366"/>
                        <a:pt x="1075122" y="1048301"/>
                      </a:cubicBezTo>
                      <a:cubicBezTo>
                        <a:pt x="1079036" y="1054488"/>
                        <a:pt x="1052621" y="1064297"/>
                        <a:pt x="1031072" y="1064932"/>
                      </a:cubicBezTo>
                      <a:cubicBezTo>
                        <a:pt x="992257" y="1066228"/>
                        <a:pt x="936123" y="1089072"/>
                        <a:pt x="924066" y="1108982"/>
                      </a:cubicBezTo>
                      <a:cubicBezTo>
                        <a:pt x="912327" y="1128548"/>
                        <a:pt x="912327" y="1133440"/>
                        <a:pt x="924727" y="1138358"/>
                      </a:cubicBezTo>
                      <a:cubicBezTo>
                        <a:pt x="930914" y="1140976"/>
                        <a:pt x="938767" y="1142271"/>
                        <a:pt x="942337" y="1141293"/>
                      </a:cubicBezTo>
                      <a:cubicBezTo>
                        <a:pt x="947228" y="1139997"/>
                        <a:pt x="949846" y="1142271"/>
                        <a:pt x="954077" y="1151076"/>
                      </a:cubicBezTo>
                      <a:cubicBezTo>
                        <a:pt x="960264" y="1164455"/>
                        <a:pt x="958307" y="1166094"/>
                        <a:pt x="936467" y="1166094"/>
                      </a:cubicBezTo>
                      <a:cubicBezTo>
                        <a:pt x="923405" y="1166094"/>
                        <a:pt x="887525" y="1179473"/>
                        <a:pt x="878403" y="1187961"/>
                      </a:cubicBezTo>
                      <a:cubicBezTo>
                        <a:pt x="874173" y="1191874"/>
                        <a:pt x="874490" y="1193170"/>
                        <a:pt x="881656" y="1198722"/>
                      </a:cubicBezTo>
                      <a:lnTo>
                        <a:pt x="889799" y="1204909"/>
                      </a:lnTo>
                      <a:lnTo>
                        <a:pt x="880995" y="1207183"/>
                      </a:lnTo>
                      <a:cubicBezTo>
                        <a:pt x="876103" y="1208479"/>
                        <a:pt x="865659" y="1207844"/>
                        <a:pt x="857515" y="1205887"/>
                      </a:cubicBezTo>
                      <a:cubicBezTo>
                        <a:pt x="826526" y="1198061"/>
                        <a:pt x="819335" y="1201657"/>
                        <a:pt x="780837" y="1241768"/>
                      </a:cubicBezTo>
                      <a:cubicBezTo>
                        <a:pt x="759631" y="1263952"/>
                        <a:pt x="754740" y="1267547"/>
                        <a:pt x="744957" y="1267547"/>
                      </a:cubicBezTo>
                      <a:cubicBezTo>
                        <a:pt x="738769" y="1267547"/>
                        <a:pt x="728643" y="1268209"/>
                        <a:pt x="723090" y="1268843"/>
                      </a:cubicBezTo>
                      <a:lnTo>
                        <a:pt x="712646" y="1269821"/>
                      </a:lnTo>
                      <a:lnTo>
                        <a:pt x="717987" y="1260646"/>
                      </a:lnTo>
                      <a:close/>
                    </a:path>
                  </a:pathLst>
                </a:custGeom>
                <a:solidFill>
                  <a:schemeClr val="accent2"/>
                </a:solidFill>
                <a:ln w="2643" cap="flat">
                  <a:noFill/>
                  <a:prstDash val="solid"/>
                  <a:miter/>
                </a:ln>
              </p:spPr>
              <p:txBody>
                <a:bodyPr rtlCol="0" anchor="ctr"/>
                <a:lstStyle/>
                <a:p>
                  <a:r>
                    <a:rPr lang="en-CA" sz="1000"/>
                    <a:t>ON</a:t>
                  </a:r>
                  <a:endParaRPr lang="en-CA"/>
                </a:p>
              </p:txBody>
            </p:sp>
            <p:sp>
              <p:nvSpPr>
                <p:cNvPr id="143" name="Freeform: Shape 154">
                  <a:extLst>
                    <a:ext uri="{FF2B5EF4-FFF2-40B4-BE49-F238E27FC236}">
                      <a16:creationId xmlns:a16="http://schemas.microsoft.com/office/drawing/2014/main" id="{37F0D45D-613A-D6CD-9485-137234D79191}"/>
                    </a:ext>
                  </a:extLst>
                </p:cNvPr>
                <p:cNvSpPr/>
                <p:nvPr/>
              </p:nvSpPr>
              <p:spPr>
                <a:xfrm>
                  <a:off x="8156424" y="4055206"/>
                  <a:ext cx="137196" cy="58237"/>
                </a:xfrm>
                <a:custGeom>
                  <a:avLst/>
                  <a:gdLst>
                    <a:gd name="connsiteX0" fmla="*/ 117444 w 137196"/>
                    <a:gd name="connsiteY0" fmla="*/ 56772 h 58237"/>
                    <a:gd name="connsiteX1" fmla="*/ 88729 w 137196"/>
                    <a:gd name="connsiteY1" fmla="*/ 53837 h 58237"/>
                    <a:gd name="connsiteX2" fmla="*/ 43700 w 137196"/>
                    <a:gd name="connsiteY2" fmla="*/ 47307 h 58237"/>
                    <a:gd name="connsiteX3" fmla="*/ 11073 w 137196"/>
                    <a:gd name="connsiteY3" fmla="*/ 39480 h 58237"/>
                    <a:gd name="connsiteX4" fmla="*/ 4542 w 137196"/>
                    <a:gd name="connsiteY4" fmla="*/ 16635 h 58237"/>
                    <a:gd name="connsiteX5" fmla="*/ 16625 w 137196"/>
                    <a:gd name="connsiteY5" fmla="*/ 4 h 58237"/>
                    <a:gd name="connsiteX6" fmla="*/ 35557 w 137196"/>
                    <a:gd name="connsiteY6" fmla="*/ 14044 h 58237"/>
                    <a:gd name="connsiteX7" fmla="*/ 53827 w 137196"/>
                    <a:gd name="connsiteY7" fmla="*/ 23827 h 58237"/>
                    <a:gd name="connsiteX8" fmla="*/ 73737 w 137196"/>
                    <a:gd name="connsiteY8" fmla="*/ 19596 h 58237"/>
                    <a:gd name="connsiteX9" fmla="*/ 95260 w 137196"/>
                    <a:gd name="connsiteY9" fmla="*/ 16662 h 58237"/>
                    <a:gd name="connsiteX10" fmla="*/ 136375 w 137196"/>
                    <a:gd name="connsiteY10" fmla="*/ 6218 h 58237"/>
                    <a:gd name="connsiteX11" fmla="*/ 133441 w 137196"/>
                    <a:gd name="connsiteY11" fmla="*/ 17640 h 58237"/>
                    <a:gd name="connsiteX12" fmla="*/ 128231 w 137196"/>
                    <a:gd name="connsiteY12" fmla="*/ 40802 h 58237"/>
                    <a:gd name="connsiteX13" fmla="*/ 117444 w 137196"/>
                    <a:gd name="connsiteY13" fmla="*/ 56772 h 5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96" h="58237">
                      <a:moveTo>
                        <a:pt x="117444" y="56772"/>
                      </a:moveTo>
                      <a:cubicBezTo>
                        <a:pt x="116465" y="55794"/>
                        <a:pt x="103404" y="54498"/>
                        <a:pt x="88729" y="53837"/>
                      </a:cubicBezTo>
                      <a:cubicBezTo>
                        <a:pt x="73711" y="53176"/>
                        <a:pt x="53483" y="50241"/>
                        <a:pt x="43700" y="47307"/>
                      </a:cubicBezTo>
                      <a:cubicBezTo>
                        <a:pt x="21834" y="40775"/>
                        <a:pt x="17260" y="39797"/>
                        <a:pt x="11073" y="39480"/>
                      </a:cubicBezTo>
                      <a:cubicBezTo>
                        <a:pt x="-2306" y="38819"/>
                        <a:pt x="-3602" y="33927"/>
                        <a:pt x="4542" y="16635"/>
                      </a:cubicBezTo>
                      <a:cubicBezTo>
                        <a:pt x="8772" y="7487"/>
                        <a:pt x="14325" y="4"/>
                        <a:pt x="16625" y="4"/>
                      </a:cubicBezTo>
                      <a:cubicBezTo>
                        <a:pt x="18926" y="4"/>
                        <a:pt x="27387" y="6535"/>
                        <a:pt x="35557" y="14044"/>
                      </a:cubicBezTo>
                      <a:cubicBezTo>
                        <a:pt x="47297" y="25467"/>
                        <a:pt x="50892" y="27423"/>
                        <a:pt x="53827" y="23827"/>
                      </a:cubicBezTo>
                      <a:cubicBezTo>
                        <a:pt x="56102" y="21210"/>
                        <a:pt x="63954" y="19596"/>
                        <a:pt x="73737" y="19596"/>
                      </a:cubicBezTo>
                      <a:cubicBezTo>
                        <a:pt x="82542" y="19596"/>
                        <a:pt x="92325" y="18301"/>
                        <a:pt x="95260" y="16662"/>
                      </a:cubicBezTo>
                      <a:cubicBezTo>
                        <a:pt x="105704" y="11109"/>
                        <a:pt x="134736" y="3600"/>
                        <a:pt x="136375" y="6218"/>
                      </a:cubicBezTo>
                      <a:cubicBezTo>
                        <a:pt x="137354" y="7513"/>
                        <a:pt x="135714" y="12748"/>
                        <a:pt x="133441" y="17640"/>
                      </a:cubicBezTo>
                      <a:cubicBezTo>
                        <a:pt x="130823" y="22532"/>
                        <a:pt x="128549" y="32976"/>
                        <a:pt x="128231" y="40802"/>
                      </a:cubicBezTo>
                      <a:cubicBezTo>
                        <a:pt x="127227" y="53837"/>
                        <a:pt x="122018" y="61664"/>
                        <a:pt x="117444" y="56772"/>
                      </a:cubicBezTo>
                      <a:close/>
                    </a:path>
                  </a:pathLst>
                </a:custGeom>
                <a:grpFill/>
                <a:ln w="2643" cap="flat">
                  <a:noFill/>
                  <a:prstDash val="solid"/>
                  <a:miter/>
                </a:ln>
              </p:spPr>
              <p:txBody>
                <a:bodyPr rtlCol="0" anchor="ctr"/>
                <a:lstStyle/>
                <a:p>
                  <a:endParaRPr lang="en-CA"/>
                </a:p>
              </p:txBody>
            </p:sp>
            <p:grpSp>
              <p:nvGrpSpPr>
                <p:cNvPr id="144" name="Graphic 3">
                  <a:extLst>
                    <a:ext uri="{FF2B5EF4-FFF2-40B4-BE49-F238E27FC236}">
                      <a16:creationId xmlns:a16="http://schemas.microsoft.com/office/drawing/2014/main" id="{9A6AEA61-9BC1-1423-5323-9C460DABE5FD}"/>
                    </a:ext>
                  </a:extLst>
                </p:cNvPr>
                <p:cNvGrpSpPr/>
                <p:nvPr/>
              </p:nvGrpSpPr>
              <p:grpSpPr>
                <a:xfrm>
                  <a:off x="7179145" y="2845091"/>
                  <a:ext cx="1230685" cy="1517170"/>
                  <a:chOff x="7179145" y="2845091"/>
                  <a:chExt cx="1230685" cy="1517170"/>
                </a:xfrm>
                <a:grpFill/>
              </p:grpSpPr>
              <p:sp>
                <p:nvSpPr>
                  <p:cNvPr id="148" name="Freeform: Shape 158">
                    <a:extLst>
                      <a:ext uri="{FF2B5EF4-FFF2-40B4-BE49-F238E27FC236}">
                        <a16:creationId xmlns:a16="http://schemas.microsoft.com/office/drawing/2014/main" id="{CC778D21-1637-1BF8-8E18-593E418F7F82}"/>
                      </a:ext>
                    </a:extLst>
                  </p:cNvPr>
                  <p:cNvSpPr/>
                  <p:nvPr/>
                </p:nvSpPr>
                <p:spPr>
                  <a:xfrm>
                    <a:off x="7179145" y="2845091"/>
                    <a:ext cx="1230685" cy="1517170"/>
                  </a:xfrm>
                  <a:custGeom>
                    <a:avLst/>
                    <a:gdLst>
                      <a:gd name="connsiteX0" fmla="*/ 436004 w 1230685"/>
                      <a:gd name="connsiteY0" fmla="*/ 1508000 h 1517170"/>
                      <a:gd name="connsiteX1" fmla="*/ 429474 w 1230685"/>
                      <a:gd name="connsiteY1" fmla="*/ 1487455 h 1517170"/>
                      <a:gd name="connsiteX2" fmla="*/ 414799 w 1230685"/>
                      <a:gd name="connsiteY2" fmla="*/ 1475054 h 1517170"/>
                      <a:gd name="connsiteX3" fmla="*/ 364561 w 1230685"/>
                      <a:gd name="connsiteY3" fmla="*/ 1494303 h 1517170"/>
                      <a:gd name="connsiteX4" fmla="*/ 331616 w 1230685"/>
                      <a:gd name="connsiteY4" fmla="*/ 1500490 h 1517170"/>
                      <a:gd name="connsiteX5" fmla="*/ 299650 w 1230685"/>
                      <a:gd name="connsiteY5" fmla="*/ 1489068 h 1517170"/>
                      <a:gd name="connsiteX6" fmla="*/ 285610 w 1230685"/>
                      <a:gd name="connsiteY6" fmla="*/ 1477646 h 1517170"/>
                      <a:gd name="connsiteX7" fmla="*/ 262764 w 1230685"/>
                      <a:gd name="connsiteY7" fmla="*/ 1467519 h 1517170"/>
                      <a:gd name="connsiteX8" fmla="*/ 228180 w 1230685"/>
                      <a:gd name="connsiteY8" fmla="*/ 1455779 h 1517170"/>
                      <a:gd name="connsiteX9" fmla="*/ 151185 w 1230685"/>
                      <a:gd name="connsiteY9" fmla="*/ 1430343 h 1517170"/>
                      <a:gd name="connsiteX10" fmla="*/ 124427 w 1230685"/>
                      <a:gd name="connsiteY10" fmla="*/ 1396737 h 1517170"/>
                      <a:gd name="connsiteX11" fmla="*/ 112343 w 1230685"/>
                      <a:gd name="connsiteY11" fmla="*/ 1353665 h 1517170"/>
                      <a:gd name="connsiteX12" fmla="*/ 109091 w 1230685"/>
                      <a:gd name="connsiteY12" fmla="*/ 1322676 h 1517170"/>
                      <a:gd name="connsiteX13" fmla="*/ 104199 w 1230685"/>
                      <a:gd name="connsiteY13" fmla="*/ 1281905 h 1517170"/>
                      <a:gd name="connsiteX14" fmla="*/ 99308 w 1230685"/>
                      <a:gd name="connsiteY14" fmla="*/ 1239494 h 1517170"/>
                      <a:gd name="connsiteX15" fmla="*/ 96056 w 1230685"/>
                      <a:gd name="connsiteY15" fmla="*/ 1213397 h 1517170"/>
                      <a:gd name="connsiteX16" fmla="*/ 84633 w 1230685"/>
                      <a:gd name="connsiteY16" fmla="*/ 1113874 h 1517170"/>
                      <a:gd name="connsiteX17" fmla="*/ 73211 w 1230685"/>
                      <a:gd name="connsiteY17" fmla="*/ 1020564 h 1517170"/>
                      <a:gd name="connsiteX18" fmla="*/ 81698 w 1230685"/>
                      <a:gd name="connsiteY18" fmla="*/ 1010120 h 1517170"/>
                      <a:gd name="connsiteX19" fmla="*/ 89842 w 1230685"/>
                      <a:gd name="connsiteY19" fmla="*/ 998037 h 1517170"/>
                      <a:gd name="connsiteX20" fmla="*/ 96691 w 1230685"/>
                      <a:gd name="connsiteY20" fmla="*/ 974557 h 1517170"/>
                      <a:gd name="connsiteX21" fmla="*/ 105839 w 1230685"/>
                      <a:gd name="connsiteY21" fmla="*/ 952691 h 1517170"/>
                      <a:gd name="connsiteX22" fmla="*/ 92460 w 1230685"/>
                      <a:gd name="connsiteY22" fmla="*/ 916811 h 1517170"/>
                      <a:gd name="connsiteX23" fmla="*/ 75828 w 1230685"/>
                      <a:gd name="connsiteY23" fmla="*/ 876039 h 1517170"/>
                      <a:gd name="connsiteX24" fmla="*/ 66680 w 1230685"/>
                      <a:gd name="connsiteY24" fmla="*/ 855151 h 1517170"/>
                      <a:gd name="connsiteX25" fmla="*/ 61788 w 1230685"/>
                      <a:gd name="connsiteY25" fmla="*/ 831328 h 1517170"/>
                      <a:gd name="connsiteX26" fmla="*/ 42222 w 1230685"/>
                      <a:gd name="connsiteY26" fmla="*/ 789234 h 1517170"/>
                      <a:gd name="connsiteX27" fmla="*/ 36035 w 1230685"/>
                      <a:gd name="connsiteY27" fmla="*/ 777151 h 1517170"/>
                      <a:gd name="connsiteX28" fmla="*/ 29504 w 1230685"/>
                      <a:gd name="connsiteY28" fmla="*/ 760176 h 1517170"/>
                      <a:gd name="connsiteX29" fmla="*/ 22973 w 1230685"/>
                      <a:gd name="connsiteY29" fmla="*/ 748754 h 1517170"/>
                      <a:gd name="connsiteX30" fmla="*/ 57241 w 1230685"/>
                      <a:gd name="connsiteY30" fmla="*/ 718399 h 1517170"/>
                      <a:gd name="connsiteX31" fmla="*/ 83999 w 1230685"/>
                      <a:gd name="connsiteY31" fmla="*/ 695898 h 1517170"/>
                      <a:gd name="connsiteX32" fmla="*/ 108800 w 1230685"/>
                      <a:gd name="connsiteY32" fmla="*/ 667501 h 1517170"/>
                      <a:gd name="connsiteX33" fmla="*/ 135214 w 1230685"/>
                      <a:gd name="connsiteY33" fmla="*/ 622472 h 1517170"/>
                      <a:gd name="connsiteX34" fmla="*/ 146637 w 1230685"/>
                      <a:gd name="connsiteY34" fmla="*/ 565704 h 1517170"/>
                      <a:gd name="connsiteX35" fmla="*/ 137171 w 1230685"/>
                      <a:gd name="connsiteY35" fmla="*/ 511210 h 1517170"/>
                      <a:gd name="connsiteX36" fmla="*/ 126066 w 1230685"/>
                      <a:gd name="connsiteY36" fmla="*/ 475647 h 1517170"/>
                      <a:gd name="connsiteX37" fmla="*/ 72550 w 1230685"/>
                      <a:gd name="connsiteY37" fmla="*/ 417900 h 1517170"/>
                      <a:gd name="connsiteX38" fmla="*/ 26860 w 1230685"/>
                      <a:gd name="connsiteY38" fmla="*/ 372554 h 1517170"/>
                      <a:gd name="connsiteX39" fmla="*/ 31752 w 1230685"/>
                      <a:gd name="connsiteY39" fmla="*/ 350053 h 1517170"/>
                      <a:gd name="connsiteX40" fmla="*/ 38283 w 1230685"/>
                      <a:gd name="connsiteY40" fmla="*/ 332444 h 1517170"/>
                      <a:gd name="connsiteX41" fmla="*/ 45792 w 1230685"/>
                      <a:gd name="connsiteY41" fmla="*/ 322000 h 1517170"/>
                      <a:gd name="connsiteX42" fmla="*/ 52640 w 1230685"/>
                      <a:gd name="connsiteY42" fmla="*/ 301111 h 1517170"/>
                      <a:gd name="connsiteX43" fmla="*/ 59171 w 1230685"/>
                      <a:gd name="connsiteY43" fmla="*/ 278610 h 1517170"/>
                      <a:gd name="connsiteX44" fmla="*/ 60810 w 1230685"/>
                      <a:gd name="connsiteY44" fmla="*/ 258383 h 1517170"/>
                      <a:gd name="connsiteX45" fmla="*/ 54623 w 1230685"/>
                      <a:gd name="connsiteY45" fmla="*/ 236860 h 1517170"/>
                      <a:gd name="connsiteX46" fmla="*/ 34396 w 1230685"/>
                      <a:gd name="connsiteY46" fmla="*/ 197067 h 1517170"/>
                      <a:gd name="connsiteX47" fmla="*/ 26887 w 1230685"/>
                      <a:gd name="connsiteY47" fmla="*/ 150399 h 1517170"/>
                      <a:gd name="connsiteX48" fmla="*/ 22312 w 1230685"/>
                      <a:gd name="connsiteY48" fmla="*/ 107988 h 1517170"/>
                      <a:gd name="connsiteX49" fmla="*/ 8616 w 1230685"/>
                      <a:gd name="connsiteY49" fmla="*/ 80252 h 1517170"/>
                      <a:gd name="connsiteX50" fmla="*/ -532 w 1230685"/>
                      <a:gd name="connsiteY50" fmla="*/ 57751 h 1517170"/>
                      <a:gd name="connsiteX51" fmla="*/ 7955 w 1230685"/>
                      <a:gd name="connsiteY51" fmla="*/ 40776 h 1517170"/>
                      <a:gd name="connsiteX52" fmla="*/ 31778 w 1230685"/>
                      <a:gd name="connsiteY52" fmla="*/ 21527 h 1517170"/>
                      <a:gd name="connsiteX53" fmla="*/ 91164 w 1230685"/>
                      <a:gd name="connsiteY53" fmla="*/ 24144 h 1517170"/>
                      <a:gd name="connsiteX54" fmla="*/ 146293 w 1230685"/>
                      <a:gd name="connsiteY54" fmla="*/ 29036 h 1517170"/>
                      <a:gd name="connsiteX55" fmla="*/ 168159 w 1230685"/>
                      <a:gd name="connsiteY55" fmla="*/ 12722 h 1517170"/>
                      <a:gd name="connsiteX56" fmla="*/ 184474 w 1230685"/>
                      <a:gd name="connsiteY56" fmla="*/ 4 h 1517170"/>
                      <a:gd name="connsiteX57" fmla="*/ 274187 w 1230685"/>
                      <a:gd name="connsiteY57" fmla="*/ 47307 h 1517170"/>
                      <a:gd name="connsiteX58" fmla="*/ 293118 w 1230685"/>
                      <a:gd name="connsiteY58" fmla="*/ 68512 h 1517170"/>
                      <a:gd name="connsiteX59" fmla="*/ 298010 w 1230685"/>
                      <a:gd name="connsiteY59" fmla="*/ 85143 h 1517170"/>
                      <a:gd name="connsiteX60" fmla="*/ 337169 w 1230685"/>
                      <a:gd name="connsiteY60" fmla="*/ 97544 h 1517170"/>
                      <a:gd name="connsiteX61" fmla="*/ 386428 w 1230685"/>
                      <a:gd name="connsiteY61" fmla="*/ 106692 h 1517170"/>
                      <a:gd name="connsiteX62" fmla="*/ 402425 w 1230685"/>
                      <a:gd name="connsiteY62" fmla="*/ 111901 h 1517170"/>
                      <a:gd name="connsiteX63" fmla="*/ 400150 w 1230685"/>
                      <a:gd name="connsiteY63" fmla="*/ 129855 h 1517170"/>
                      <a:gd name="connsiteX64" fmla="*/ 415486 w 1230685"/>
                      <a:gd name="connsiteY64" fmla="*/ 200980 h 1517170"/>
                      <a:gd name="connsiteX65" fmla="*/ 418738 w 1230685"/>
                      <a:gd name="connsiteY65" fmla="*/ 219568 h 1517170"/>
                      <a:gd name="connsiteX66" fmla="*/ 426565 w 1230685"/>
                      <a:gd name="connsiteY66" fmla="*/ 236860 h 1517170"/>
                      <a:gd name="connsiteX67" fmla="*/ 441240 w 1230685"/>
                      <a:gd name="connsiteY67" fmla="*/ 259705 h 1517170"/>
                      <a:gd name="connsiteX68" fmla="*/ 447770 w 1230685"/>
                      <a:gd name="connsiteY68" fmla="*/ 274380 h 1517170"/>
                      <a:gd name="connsiteX69" fmla="*/ 463767 w 1230685"/>
                      <a:gd name="connsiteY69" fmla="*/ 272423 h 1517170"/>
                      <a:gd name="connsiteX70" fmla="*/ 497056 w 1230685"/>
                      <a:gd name="connsiteY70" fmla="*/ 285141 h 1517170"/>
                      <a:gd name="connsiteX71" fmla="*/ 523153 w 1230685"/>
                      <a:gd name="connsiteY71" fmla="*/ 302116 h 1517170"/>
                      <a:gd name="connsiteX72" fmla="*/ 531958 w 1230685"/>
                      <a:gd name="connsiteY72" fmla="*/ 307325 h 1517170"/>
                      <a:gd name="connsiteX73" fmla="*/ 552846 w 1230685"/>
                      <a:gd name="connsiteY73" fmla="*/ 296220 h 1517170"/>
                      <a:gd name="connsiteX74" fmla="*/ 569477 w 1230685"/>
                      <a:gd name="connsiteY74" fmla="*/ 268801 h 1517170"/>
                      <a:gd name="connsiteX75" fmla="*/ 578943 w 1230685"/>
                      <a:gd name="connsiteY75" fmla="*/ 252170 h 1517170"/>
                      <a:gd name="connsiteX76" fmla="*/ 590683 w 1230685"/>
                      <a:gd name="connsiteY76" fmla="*/ 234560 h 1517170"/>
                      <a:gd name="connsiteX77" fmla="*/ 589705 w 1230685"/>
                      <a:gd name="connsiteY77" fmla="*/ 174857 h 1517170"/>
                      <a:gd name="connsiteX78" fmla="*/ 587087 w 1230685"/>
                      <a:gd name="connsiteY78" fmla="*/ 165074 h 1517170"/>
                      <a:gd name="connsiteX79" fmla="*/ 591317 w 1230685"/>
                      <a:gd name="connsiteY79" fmla="*/ 143868 h 1517170"/>
                      <a:gd name="connsiteX80" fmla="*/ 607632 w 1230685"/>
                      <a:gd name="connsiteY80" fmla="*/ 119411 h 1517170"/>
                      <a:gd name="connsiteX81" fmla="*/ 611862 w 1230685"/>
                      <a:gd name="connsiteY81" fmla="*/ 133107 h 1517170"/>
                      <a:gd name="connsiteX82" fmla="*/ 634363 w 1230685"/>
                      <a:gd name="connsiteY82" fmla="*/ 173244 h 1517170"/>
                      <a:gd name="connsiteX83" fmla="*/ 646102 w 1230685"/>
                      <a:gd name="connsiteY83" fmla="*/ 214016 h 1517170"/>
                      <a:gd name="connsiteX84" fmla="*/ 665034 w 1230685"/>
                      <a:gd name="connsiteY84" fmla="*/ 222820 h 1517170"/>
                      <a:gd name="connsiteX85" fmla="*/ 683966 w 1230685"/>
                      <a:gd name="connsiteY85" fmla="*/ 221525 h 1517170"/>
                      <a:gd name="connsiteX86" fmla="*/ 683305 w 1230685"/>
                      <a:gd name="connsiteY86" fmla="*/ 242413 h 1517170"/>
                      <a:gd name="connsiteX87" fmla="*/ 679392 w 1230685"/>
                      <a:gd name="connsiteY87" fmla="*/ 274063 h 1517170"/>
                      <a:gd name="connsiteX88" fmla="*/ 679075 w 1230685"/>
                      <a:gd name="connsiteY88" fmla="*/ 291037 h 1517170"/>
                      <a:gd name="connsiteX89" fmla="*/ 712363 w 1230685"/>
                      <a:gd name="connsiteY89" fmla="*/ 312243 h 1517170"/>
                      <a:gd name="connsiteX90" fmla="*/ 726403 w 1230685"/>
                      <a:gd name="connsiteY90" fmla="*/ 356293 h 1517170"/>
                      <a:gd name="connsiteX91" fmla="*/ 732591 w 1230685"/>
                      <a:gd name="connsiteY91" fmla="*/ 403596 h 1517170"/>
                      <a:gd name="connsiteX92" fmla="*/ 739121 w 1230685"/>
                      <a:gd name="connsiteY92" fmla="*/ 431649 h 1517170"/>
                      <a:gd name="connsiteX93" fmla="*/ 751204 w 1230685"/>
                      <a:gd name="connsiteY93" fmla="*/ 450581 h 1517170"/>
                      <a:gd name="connsiteX94" fmla="*/ 776984 w 1230685"/>
                      <a:gd name="connsiteY94" fmla="*/ 496905 h 1517170"/>
                      <a:gd name="connsiteX95" fmla="*/ 783172 w 1230685"/>
                      <a:gd name="connsiteY95" fmla="*/ 507667 h 1517170"/>
                      <a:gd name="connsiteX96" fmla="*/ 794911 w 1230685"/>
                      <a:gd name="connsiteY96" fmla="*/ 525620 h 1517170"/>
                      <a:gd name="connsiteX97" fmla="*/ 793616 w 1230685"/>
                      <a:gd name="connsiteY97" fmla="*/ 553674 h 1517170"/>
                      <a:gd name="connsiteX98" fmla="*/ 786768 w 1230685"/>
                      <a:gd name="connsiteY98" fmla="*/ 569009 h 1517170"/>
                      <a:gd name="connsiteX99" fmla="*/ 769475 w 1230685"/>
                      <a:gd name="connsiteY99" fmla="*/ 567370 h 1517170"/>
                      <a:gd name="connsiteX100" fmla="*/ 742400 w 1230685"/>
                      <a:gd name="connsiteY100" fmla="*/ 563456 h 1517170"/>
                      <a:gd name="connsiteX101" fmla="*/ 724447 w 1230685"/>
                      <a:gd name="connsiteY101" fmla="*/ 572922 h 1517170"/>
                      <a:gd name="connsiteX102" fmla="*/ 701602 w 1230685"/>
                      <a:gd name="connsiteY102" fmla="*/ 579453 h 1517170"/>
                      <a:gd name="connsiteX103" fmla="*/ 676166 w 1230685"/>
                      <a:gd name="connsiteY103" fmla="*/ 570305 h 1517170"/>
                      <a:gd name="connsiteX104" fmla="*/ 648430 w 1230685"/>
                      <a:gd name="connsiteY104" fmla="*/ 582388 h 1517170"/>
                      <a:gd name="connsiteX105" fmla="*/ 638303 w 1230685"/>
                      <a:gd name="connsiteY105" fmla="*/ 595106 h 1517170"/>
                      <a:gd name="connsiteX106" fmla="*/ 630159 w 1230685"/>
                      <a:gd name="connsiteY106" fmla="*/ 609781 h 1517170"/>
                      <a:gd name="connsiteX107" fmla="*/ 620032 w 1230685"/>
                      <a:gd name="connsiteY107" fmla="*/ 631304 h 1517170"/>
                      <a:gd name="connsiteX108" fmla="*/ 611888 w 1230685"/>
                      <a:gd name="connsiteY108" fmla="*/ 655127 h 1517170"/>
                      <a:gd name="connsiteX109" fmla="*/ 618076 w 1230685"/>
                      <a:gd name="connsiteY109" fmla="*/ 676993 h 1517170"/>
                      <a:gd name="connsiteX110" fmla="*/ 658213 w 1230685"/>
                      <a:gd name="connsiteY110" fmla="*/ 717447 h 1517170"/>
                      <a:gd name="connsiteX111" fmla="*/ 668340 w 1230685"/>
                      <a:gd name="connsiteY111" fmla="*/ 750737 h 1517170"/>
                      <a:gd name="connsiteX112" fmla="*/ 673892 w 1230685"/>
                      <a:gd name="connsiteY112" fmla="*/ 769668 h 1517170"/>
                      <a:gd name="connsiteX113" fmla="*/ 713685 w 1230685"/>
                      <a:gd name="connsiteY113" fmla="*/ 772286 h 1517170"/>
                      <a:gd name="connsiteX114" fmla="*/ 722834 w 1230685"/>
                      <a:gd name="connsiteY114" fmla="*/ 786960 h 1517170"/>
                      <a:gd name="connsiteX115" fmla="*/ 733278 w 1230685"/>
                      <a:gd name="connsiteY115" fmla="*/ 812079 h 1517170"/>
                      <a:gd name="connsiteX116" fmla="*/ 759375 w 1230685"/>
                      <a:gd name="connsiteY116" fmla="*/ 817949 h 1517170"/>
                      <a:gd name="connsiteX117" fmla="*/ 783833 w 1230685"/>
                      <a:gd name="connsiteY117" fmla="*/ 821545 h 1517170"/>
                      <a:gd name="connsiteX118" fmla="*/ 795916 w 1230685"/>
                      <a:gd name="connsiteY118" fmla="*/ 828393 h 1517170"/>
                      <a:gd name="connsiteX119" fmla="*/ 848110 w 1230685"/>
                      <a:gd name="connsiteY119" fmla="*/ 829689 h 1517170"/>
                      <a:gd name="connsiteX120" fmla="*/ 853662 w 1230685"/>
                      <a:gd name="connsiteY120" fmla="*/ 812714 h 1517170"/>
                      <a:gd name="connsiteX121" fmla="*/ 858237 w 1230685"/>
                      <a:gd name="connsiteY121" fmla="*/ 771281 h 1517170"/>
                      <a:gd name="connsiteX122" fmla="*/ 871933 w 1230685"/>
                      <a:gd name="connsiteY122" fmla="*/ 777151 h 1517170"/>
                      <a:gd name="connsiteX123" fmla="*/ 899009 w 1230685"/>
                      <a:gd name="connsiteY123" fmla="*/ 782360 h 1517170"/>
                      <a:gd name="connsiteX124" fmla="*/ 1020054 w 1230685"/>
                      <a:gd name="connsiteY124" fmla="*/ 741244 h 1517170"/>
                      <a:gd name="connsiteX125" fmla="*/ 1174706 w 1230685"/>
                      <a:gd name="connsiteY125" fmla="*/ 684476 h 1517170"/>
                      <a:gd name="connsiteX126" fmla="*/ 1200142 w 1230685"/>
                      <a:gd name="connsiteY126" fmla="*/ 675354 h 1517170"/>
                      <a:gd name="connsiteX127" fmla="*/ 1206991 w 1230685"/>
                      <a:gd name="connsiteY127" fmla="*/ 674693 h 1517170"/>
                      <a:gd name="connsiteX128" fmla="*/ 1230153 w 1230685"/>
                      <a:gd name="connsiteY128" fmla="*/ 706342 h 1517170"/>
                      <a:gd name="connsiteX129" fmla="*/ 1209608 w 1230685"/>
                      <a:gd name="connsiteY129" fmla="*/ 723635 h 1517170"/>
                      <a:gd name="connsiteX130" fmla="*/ 1159688 w 1230685"/>
                      <a:gd name="connsiteY130" fmla="*/ 780086 h 1517170"/>
                      <a:gd name="connsiteX131" fmla="*/ 1143374 w 1230685"/>
                      <a:gd name="connsiteY131" fmla="*/ 820857 h 1517170"/>
                      <a:gd name="connsiteX132" fmla="*/ 1125765 w 1230685"/>
                      <a:gd name="connsiteY132" fmla="*/ 858377 h 1517170"/>
                      <a:gd name="connsiteX133" fmla="*/ 1035707 w 1230685"/>
                      <a:gd name="connsiteY133" fmla="*/ 906658 h 1517170"/>
                      <a:gd name="connsiteX134" fmla="*/ 973730 w 1230685"/>
                      <a:gd name="connsiteY134" fmla="*/ 924611 h 1517170"/>
                      <a:gd name="connsiteX135" fmla="*/ 775372 w 1230685"/>
                      <a:gd name="connsiteY135" fmla="*/ 999332 h 1517170"/>
                      <a:gd name="connsiteX136" fmla="*/ 766223 w 1230685"/>
                      <a:gd name="connsiteY136" fmla="*/ 1023473 h 1517170"/>
                      <a:gd name="connsiteX137" fmla="*/ 756440 w 1230685"/>
                      <a:gd name="connsiteY137" fmla="*/ 1061310 h 1517170"/>
                      <a:gd name="connsiteX138" fmla="*/ 741766 w 1230685"/>
                      <a:gd name="connsiteY138" fmla="*/ 1083493 h 1517170"/>
                      <a:gd name="connsiteX139" fmla="*/ 683041 w 1230685"/>
                      <a:gd name="connsiteY139" fmla="*/ 1150388 h 1517170"/>
                      <a:gd name="connsiteX140" fmla="*/ 666726 w 1230685"/>
                      <a:gd name="connsiteY140" fmla="*/ 1183016 h 1517170"/>
                      <a:gd name="connsiteX141" fmla="*/ 654643 w 1230685"/>
                      <a:gd name="connsiteY141" fmla="*/ 1210753 h 1517170"/>
                      <a:gd name="connsiteX142" fmla="*/ 574712 w 1230685"/>
                      <a:gd name="connsiteY142" fmla="*/ 1339942 h 1517170"/>
                      <a:gd name="connsiteX143" fmla="*/ 492482 w 1230685"/>
                      <a:gd name="connsiteY143" fmla="*/ 1427382 h 1517170"/>
                      <a:gd name="connsiteX144" fmla="*/ 521514 w 1230685"/>
                      <a:gd name="connsiteY144" fmla="*/ 1398006 h 1517170"/>
                      <a:gd name="connsiteX145" fmla="*/ 570773 w 1230685"/>
                      <a:gd name="connsiteY145" fmla="*/ 1351021 h 1517170"/>
                      <a:gd name="connsiteX146" fmla="*/ 628202 w 1230685"/>
                      <a:gd name="connsiteY146" fmla="*/ 1290339 h 1517170"/>
                      <a:gd name="connsiteX147" fmla="*/ 665404 w 1230685"/>
                      <a:gd name="connsiteY147" fmla="*/ 1216940 h 1517170"/>
                      <a:gd name="connsiteX148" fmla="*/ 669001 w 1230685"/>
                      <a:gd name="connsiteY148" fmla="*/ 1202900 h 1517170"/>
                      <a:gd name="connsiteX149" fmla="*/ 717625 w 1230685"/>
                      <a:gd name="connsiteY149" fmla="*/ 1143197 h 1517170"/>
                      <a:gd name="connsiteX150" fmla="*/ 745361 w 1230685"/>
                      <a:gd name="connsiteY150" fmla="*/ 1117761 h 1517170"/>
                      <a:gd name="connsiteX151" fmla="*/ 781241 w 1230685"/>
                      <a:gd name="connsiteY151" fmla="*/ 1090685 h 1517170"/>
                      <a:gd name="connsiteX152" fmla="*/ 825291 w 1230685"/>
                      <a:gd name="connsiteY152" fmla="*/ 1061653 h 1517170"/>
                      <a:gd name="connsiteX153" fmla="*/ 870981 w 1230685"/>
                      <a:gd name="connsiteY153" fmla="*/ 1039469 h 1517170"/>
                      <a:gd name="connsiteX154" fmla="*/ 911436 w 1230685"/>
                      <a:gd name="connsiteY154" fmla="*/ 1040130 h 1517170"/>
                      <a:gd name="connsiteX155" fmla="*/ 936237 w 1230685"/>
                      <a:gd name="connsiteY155" fmla="*/ 1057106 h 1517170"/>
                      <a:gd name="connsiteX156" fmla="*/ 928410 w 1230685"/>
                      <a:gd name="connsiteY156" fmla="*/ 1121383 h 1517170"/>
                      <a:gd name="connsiteX157" fmla="*/ 884360 w 1230685"/>
                      <a:gd name="connsiteY157" fmla="*/ 1149780 h 1517170"/>
                      <a:gd name="connsiteX158" fmla="*/ 805408 w 1230685"/>
                      <a:gd name="connsiteY158" fmla="*/ 1171964 h 1517170"/>
                      <a:gd name="connsiteX159" fmla="*/ 755488 w 1230685"/>
                      <a:gd name="connsiteY159" fmla="*/ 1188939 h 1517170"/>
                      <a:gd name="connsiteX160" fmla="*/ 725478 w 1230685"/>
                      <a:gd name="connsiteY160" fmla="*/ 1225163 h 1517170"/>
                      <a:gd name="connsiteX161" fmla="*/ 727434 w 1230685"/>
                      <a:gd name="connsiteY161" fmla="*/ 1251921 h 1517170"/>
                      <a:gd name="connsiteX162" fmla="*/ 714717 w 1230685"/>
                      <a:gd name="connsiteY162" fmla="*/ 1253877 h 1517170"/>
                      <a:gd name="connsiteX163" fmla="*/ 693511 w 1230685"/>
                      <a:gd name="connsiteY163" fmla="*/ 1254195 h 1517170"/>
                      <a:gd name="connsiteX164" fmla="*/ 679471 w 1230685"/>
                      <a:gd name="connsiteY164" fmla="*/ 1260065 h 1517170"/>
                      <a:gd name="connsiteX165" fmla="*/ 656626 w 1230685"/>
                      <a:gd name="connsiteY165" fmla="*/ 1334443 h 1517170"/>
                      <a:gd name="connsiteX166" fmla="*/ 651735 w 1230685"/>
                      <a:gd name="connsiteY166" fmla="*/ 1370323 h 1517170"/>
                      <a:gd name="connsiteX167" fmla="*/ 647160 w 1230685"/>
                      <a:gd name="connsiteY167" fmla="*/ 1405568 h 1517170"/>
                      <a:gd name="connsiteX168" fmla="*/ 622042 w 1230685"/>
                      <a:gd name="connsiteY168" fmla="*/ 1461358 h 1517170"/>
                      <a:gd name="connsiteX169" fmla="*/ 602793 w 1230685"/>
                      <a:gd name="connsiteY169" fmla="*/ 1480290 h 1517170"/>
                      <a:gd name="connsiteX170" fmla="*/ 588436 w 1230685"/>
                      <a:gd name="connsiteY170" fmla="*/ 1492373 h 1517170"/>
                      <a:gd name="connsiteX171" fmla="*/ 528732 w 1230685"/>
                      <a:gd name="connsiteY171" fmla="*/ 1505435 h 1517170"/>
                      <a:gd name="connsiteX172" fmla="*/ 458585 w 1230685"/>
                      <a:gd name="connsiteY172" fmla="*/ 1517175 h 1517170"/>
                      <a:gd name="connsiteX173" fmla="*/ 436004 w 1230685"/>
                      <a:gd name="connsiteY173" fmla="*/ 1508000 h 15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230685" h="1517170">
                        <a:moveTo>
                          <a:pt x="436004" y="1508000"/>
                        </a:moveTo>
                        <a:cubicBezTo>
                          <a:pt x="433070" y="1503108"/>
                          <a:pt x="430135" y="1493960"/>
                          <a:pt x="429474" y="1487455"/>
                        </a:cubicBezTo>
                        <a:cubicBezTo>
                          <a:pt x="428178" y="1476694"/>
                          <a:pt x="427517" y="1476033"/>
                          <a:pt x="414799" y="1475054"/>
                        </a:cubicBezTo>
                        <a:cubicBezTo>
                          <a:pt x="401420" y="1474076"/>
                          <a:pt x="383810" y="1480924"/>
                          <a:pt x="364561" y="1494303"/>
                        </a:cubicBezTo>
                        <a:cubicBezTo>
                          <a:pt x="358031" y="1498878"/>
                          <a:pt x="350204" y="1500490"/>
                          <a:pt x="331616" y="1500490"/>
                        </a:cubicBezTo>
                        <a:cubicBezTo>
                          <a:pt x="307476" y="1500490"/>
                          <a:pt x="307159" y="1500490"/>
                          <a:pt x="299650" y="1489068"/>
                        </a:cubicBezTo>
                        <a:cubicBezTo>
                          <a:pt x="295419" y="1482881"/>
                          <a:pt x="289205" y="1477646"/>
                          <a:pt x="285610" y="1477646"/>
                        </a:cubicBezTo>
                        <a:cubicBezTo>
                          <a:pt x="282013" y="1477646"/>
                          <a:pt x="271913" y="1473071"/>
                          <a:pt x="262764" y="1467519"/>
                        </a:cubicBezTo>
                        <a:cubicBezTo>
                          <a:pt x="251343" y="1460354"/>
                          <a:pt x="240898" y="1456757"/>
                          <a:pt x="228180" y="1455779"/>
                        </a:cubicBezTo>
                        <a:cubicBezTo>
                          <a:pt x="200787" y="1453505"/>
                          <a:pt x="170116" y="1443378"/>
                          <a:pt x="151185" y="1430343"/>
                        </a:cubicBezTo>
                        <a:cubicBezTo>
                          <a:pt x="137488" y="1420877"/>
                          <a:pt x="132597" y="1414690"/>
                          <a:pt x="124427" y="1396737"/>
                        </a:cubicBezTo>
                        <a:cubicBezTo>
                          <a:pt x="118556" y="1383358"/>
                          <a:pt x="113665" y="1366383"/>
                          <a:pt x="112343" y="1353665"/>
                        </a:cubicBezTo>
                        <a:cubicBezTo>
                          <a:pt x="111048" y="1341925"/>
                          <a:pt x="109726" y="1328229"/>
                          <a:pt x="109091" y="1322676"/>
                        </a:cubicBezTo>
                        <a:cubicBezTo>
                          <a:pt x="108430" y="1317124"/>
                          <a:pt x="106156" y="1298853"/>
                          <a:pt x="104199" y="1281905"/>
                        </a:cubicBezTo>
                        <a:cubicBezTo>
                          <a:pt x="102243" y="1264930"/>
                          <a:pt x="99969" y="1245681"/>
                          <a:pt x="99308" y="1239494"/>
                        </a:cubicBezTo>
                        <a:cubicBezTo>
                          <a:pt x="98647" y="1233307"/>
                          <a:pt x="97034" y="1221541"/>
                          <a:pt x="96056" y="1213397"/>
                        </a:cubicBezTo>
                        <a:cubicBezTo>
                          <a:pt x="95077" y="1205253"/>
                          <a:pt x="89869" y="1160542"/>
                          <a:pt x="84633" y="1113874"/>
                        </a:cubicBezTo>
                        <a:cubicBezTo>
                          <a:pt x="79398" y="1067206"/>
                          <a:pt x="74189" y="1025138"/>
                          <a:pt x="73211" y="1020564"/>
                        </a:cubicBezTo>
                        <a:cubicBezTo>
                          <a:pt x="71572" y="1013055"/>
                          <a:pt x="72550" y="1011760"/>
                          <a:pt x="81698" y="1010120"/>
                        </a:cubicBezTo>
                        <a:cubicBezTo>
                          <a:pt x="91164" y="1008164"/>
                          <a:pt x="91825" y="1007185"/>
                          <a:pt x="89842" y="998037"/>
                        </a:cubicBezTo>
                        <a:cubicBezTo>
                          <a:pt x="88203" y="990210"/>
                          <a:pt x="89525" y="984975"/>
                          <a:pt x="96691" y="974557"/>
                        </a:cubicBezTo>
                        <a:cubicBezTo>
                          <a:pt x="101582" y="967048"/>
                          <a:pt x="105839" y="957265"/>
                          <a:pt x="105839" y="952691"/>
                        </a:cubicBezTo>
                        <a:cubicBezTo>
                          <a:pt x="105839" y="948117"/>
                          <a:pt x="99969" y="932147"/>
                          <a:pt x="92460" y="916811"/>
                        </a:cubicBezTo>
                        <a:cubicBezTo>
                          <a:pt x="84950" y="901475"/>
                          <a:pt x="77785" y="883205"/>
                          <a:pt x="75828" y="876039"/>
                        </a:cubicBezTo>
                        <a:cubicBezTo>
                          <a:pt x="73872" y="868874"/>
                          <a:pt x="69959" y="859408"/>
                          <a:pt x="66680" y="855151"/>
                        </a:cubicBezTo>
                        <a:cubicBezTo>
                          <a:pt x="62767" y="849942"/>
                          <a:pt x="61471" y="842089"/>
                          <a:pt x="61788" y="831328"/>
                        </a:cubicBezTo>
                        <a:cubicBezTo>
                          <a:pt x="62767" y="814353"/>
                          <a:pt x="53962" y="795765"/>
                          <a:pt x="42222" y="789234"/>
                        </a:cubicBezTo>
                        <a:cubicBezTo>
                          <a:pt x="38626" y="787278"/>
                          <a:pt x="36035" y="782386"/>
                          <a:pt x="36035" y="777151"/>
                        </a:cubicBezTo>
                        <a:cubicBezTo>
                          <a:pt x="36035" y="772259"/>
                          <a:pt x="33100" y="764750"/>
                          <a:pt x="29504" y="760176"/>
                        </a:cubicBezTo>
                        <a:cubicBezTo>
                          <a:pt x="25909" y="755602"/>
                          <a:pt x="22973" y="750393"/>
                          <a:pt x="22973" y="748754"/>
                        </a:cubicBezTo>
                        <a:cubicBezTo>
                          <a:pt x="22973" y="743862"/>
                          <a:pt x="38970" y="729822"/>
                          <a:pt x="57241" y="718399"/>
                        </a:cubicBezTo>
                        <a:cubicBezTo>
                          <a:pt x="66045" y="712847"/>
                          <a:pt x="78129" y="702747"/>
                          <a:pt x="83999" y="695898"/>
                        </a:cubicBezTo>
                        <a:cubicBezTo>
                          <a:pt x="89869" y="689050"/>
                          <a:pt x="100974" y="676332"/>
                          <a:pt x="108800" y="667501"/>
                        </a:cubicBezTo>
                        <a:cubicBezTo>
                          <a:pt x="118583" y="656740"/>
                          <a:pt x="127388" y="642065"/>
                          <a:pt x="135214" y="622472"/>
                        </a:cubicBezTo>
                        <a:cubicBezTo>
                          <a:pt x="145976" y="596058"/>
                          <a:pt x="146954" y="590505"/>
                          <a:pt x="146637" y="565704"/>
                        </a:cubicBezTo>
                        <a:cubicBezTo>
                          <a:pt x="146319" y="545477"/>
                          <a:pt x="143702" y="531120"/>
                          <a:pt x="137171" y="511210"/>
                        </a:cubicBezTo>
                        <a:cubicBezTo>
                          <a:pt x="132280" y="496535"/>
                          <a:pt x="127388" y="480538"/>
                          <a:pt x="126066" y="475647"/>
                        </a:cubicBezTo>
                        <a:cubicBezTo>
                          <a:pt x="122814" y="460629"/>
                          <a:pt x="93438" y="429323"/>
                          <a:pt x="72550" y="417900"/>
                        </a:cubicBezTo>
                        <a:cubicBezTo>
                          <a:pt x="47431" y="404521"/>
                          <a:pt x="27865" y="384955"/>
                          <a:pt x="26860" y="372554"/>
                        </a:cubicBezTo>
                        <a:cubicBezTo>
                          <a:pt x="26543" y="367345"/>
                          <a:pt x="28500" y="357219"/>
                          <a:pt x="31752" y="350053"/>
                        </a:cubicBezTo>
                        <a:cubicBezTo>
                          <a:pt x="34686" y="343205"/>
                          <a:pt x="37622" y="335035"/>
                          <a:pt x="38283" y="332444"/>
                        </a:cubicBezTo>
                        <a:cubicBezTo>
                          <a:pt x="38600" y="329826"/>
                          <a:pt x="42196" y="325278"/>
                          <a:pt x="45792" y="322000"/>
                        </a:cubicBezTo>
                        <a:cubicBezTo>
                          <a:pt x="51001" y="317769"/>
                          <a:pt x="52640" y="312851"/>
                          <a:pt x="52640" y="301111"/>
                        </a:cubicBezTo>
                        <a:cubicBezTo>
                          <a:pt x="52640" y="290006"/>
                          <a:pt x="54596" y="283502"/>
                          <a:pt x="59171" y="278610"/>
                        </a:cubicBezTo>
                        <a:cubicBezTo>
                          <a:pt x="65040" y="272423"/>
                          <a:pt x="65358" y="270784"/>
                          <a:pt x="60810" y="258383"/>
                        </a:cubicBezTo>
                        <a:cubicBezTo>
                          <a:pt x="58193" y="250874"/>
                          <a:pt x="55602" y="241408"/>
                          <a:pt x="54623" y="236860"/>
                        </a:cubicBezTo>
                        <a:cubicBezTo>
                          <a:pt x="52666" y="226734"/>
                          <a:pt x="44179" y="210102"/>
                          <a:pt x="34396" y="197067"/>
                        </a:cubicBezTo>
                        <a:cubicBezTo>
                          <a:pt x="27548" y="188262"/>
                          <a:pt x="26887" y="183688"/>
                          <a:pt x="26887" y="150399"/>
                        </a:cubicBezTo>
                        <a:cubicBezTo>
                          <a:pt x="26887" y="123641"/>
                          <a:pt x="25591" y="111901"/>
                          <a:pt x="22312" y="107988"/>
                        </a:cubicBezTo>
                        <a:cubicBezTo>
                          <a:pt x="19695" y="105053"/>
                          <a:pt x="13508" y="92652"/>
                          <a:pt x="8616" y="80252"/>
                        </a:cubicBezTo>
                        <a:lnTo>
                          <a:pt x="-532" y="57751"/>
                        </a:lnTo>
                        <a:lnTo>
                          <a:pt x="7955" y="40776"/>
                        </a:lnTo>
                        <a:cubicBezTo>
                          <a:pt x="16099" y="24462"/>
                          <a:pt x="17104" y="23483"/>
                          <a:pt x="31778" y="21527"/>
                        </a:cubicBezTo>
                        <a:cubicBezTo>
                          <a:pt x="56236" y="18275"/>
                          <a:pt x="77124" y="18909"/>
                          <a:pt x="91164" y="24144"/>
                        </a:cubicBezTo>
                        <a:cubicBezTo>
                          <a:pt x="109752" y="30675"/>
                          <a:pt x="135875" y="32949"/>
                          <a:pt x="146293" y="29036"/>
                        </a:cubicBezTo>
                        <a:cubicBezTo>
                          <a:pt x="151185" y="27079"/>
                          <a:pt x="160968" y="19888"/>
                          <a:pt x="168159" y="12722"/>
                        </a:cubicBezTo>
                        <a:cubicBezTo>
                          <a:pt x="175325" y="5557"/>
                          <a:pt x="182834" y="4"/>
                          <a:pt x="184474" y="4"/>
                        </a:cubicBezTo>
                        <a:cubicBezTo>
                          <a:pt x="190344" y="4"/>
                          <a:pt x="253326" y="33293"/>
                          <a:pt x="274187" y="47307"/>
                        </a:cubicBezTo>
                        <a:cubicBezTo>
                          <a:pt x="290184" y="57751"/>
                          <a:pt x="293753" y="61981"/>
                          <a:pt x="293118" y="68512"/>
                        </a:cubicBezTo>
                        <a:cubicBezTo>
                          <a:pt x="292801" y="73086"/>
                          <a:pt x="295075" y="80252"/>
                          <a:pt x="298010" y="85143"/>
                        </a:cubicBezTo>
                        <a:cubicBezTo>
                          <a:pt x="302902" y="92652"/>
                          <a:pt x="306815" y="93948"/>
                          <a:pt x="337169" y="97544"/>
                        </a:cubicBezTo>
                        <a:cubicBezTo>
                          <a:pt x="355439" y="99818"/>
                          <a:pt x="377624" y="103731"/>
                          <a:pt x="386428" y="106692"/>
                        </a:cubicBezTo>
                        <a:lnTo>
                          <a:pt x="402425" y="111901"/>
                        </a:lnTo>
                        <a:lnTo>
                          <a:pt x="400150" y="129855"/>
                        </a:lnTo>
                        <a:cubicBezTo>
                          <a:pt x="397877" y="147147"/>
                          <a:pt x="400468" y="158569"/>
                          <a:pt x="415486" y="200980"/>
                        </a:cubicBezTo>
                        <a:cubicBezTo>
                          <a:pt x="417443" y="206533"/>
                          <a:pt x="418738" y="214677"/>
                          <a:pt x="418738" y="219568"/>
                        </a:cubicBezTo>
                        <a:cubicBezTo>
                          <a:pt x="418421" y="225121"/>
                          <a:pt x="421674" y="231651"/>
                          <a:pt x="426565" y="236860"/>
                        </a:cubicBezTo>
                        <a:cubicBezTo>
                          <a:pt x="431140" y="241435"/>
                          <a:pt x="437670" y="251535"/>
                          <a:pt x="441240" y="259705"/>
                        </a:cubicBezTo>
                        <a:lnTo>
                          <a:pt x="447770" y="274380"/>
                        </a:lnTo>
                        <a:lnTo>
                          <a:pt x="463767" y="272423"/>
                        </a:lnTo>
                        <a:cubicBezTo>
                          <a:pt x="479103" y="270466"/>
                          <a:pt x="480398" y="271127"/>
                          <a:pt x="497056" y="285141"/>
                        </a:cubicBezTo>
                        <a:cubicBezTo>
                          <a:pt x="506522" y="293285"/>
                          <a:pt x="518262" y="300794"/>
                          <a:pt x="523153" y="302116"/>
                        </a:cubicBezTo>
                        <a:cubicBezTo>
                          <a:pt x="528045" y="303438"/>
                          <a:pt x="531958" y="305712"/>
                          <a:pt x="531958" y="307325"/>
                        </a:cubicBezTo>
                        <a:cubicBezTo>
                          <a:pt x="531958" y="313512"/>
                          <a:pt x="538806" y="309599"/>
                          <a:pt x="552846" y="296220"/>
                        </a:cubicBezTo>
                        <a:cubicBezTo>
                          <a:pt x="563607" y="285776"/>
                          <a:pt x="567865" y="278928"/>
                          <a:pt x="569477" y="268801"/>
                        </a:cubicBezTo>
                        <a:cubicBezTo>
                          <a:pt x="571117" y="259335"/>
                          <a:pt x="573708" y="254443"/>
                          <a:pt x="578943" y="252170"/>
                        </a:cubicBezTo>
                        <a:cubicBezTo>
                          <a:pt x="583517" y="250213"/>
                          <a:pt x="588092" y="243365"/>
                          <a:pt x="590683" y="234560"/>
                        </a:cubicBezTo>
                        <a:cubicBezTo>
                          <a:pt x="595891" y="218563"/>
                          <a:pt x="595257" y="184640"/>
                          <a:pt x="589705" y="174857"/>
                        </a:cubicBezTo>
                        <a:cubicBezTo>
                          <a:pt x="587748" y="171261"/>
                          <a:pt x="586453" y="166713"/>
                          <a:pt x="587087" y="165074"/>
                        </a:cubicBezTo>
                        <a:cubicBezTo>
                          <a:pt x="587748" y="163434"/>
                          <a:pt x="589361" y="153969"/>
                          <a:pt x="591317" y="143868"/>
                        </a:cubicBezTo>
                        <a:cubicBezTo>
                          <a:pt x="594252" y="127554"/>
                          <a:pt x="602079" y="116132"/>
                          <a:pt x="607632" y="119411"/>
                        </a:cubicBezTo>
                        <a:cubicBezTo>
                          <a:pt x="608927" y="120072"/>
                          <a:pt x="610884" y="126259"/>
                          <a:pt x="611862" y="133107"/>
                        </a:cubicBezTo>
                        <a:cubicBezTo>
                          <a:pt x="614797" y="148442"/>
                          <a:pt x="628837" y="173244"/>
                          <a:pt x="634363" y="173244"/>
                        </a:cubicBezTo>
                        <a:cubicBezTo>
                          <a:pt x="638276" y="173244"/>
                          <a:pt x="647742" y="205872"/>
                          <a:pt x="646102" y="214016"/>
                        </a:cubicBezTo>
                        <a:cubicBezTo>
                          <a:pt x="644146" y="222820"/>
                          <a:pt x="647081" y="224142"/>
                          <a:pt x="665034" y="222820"/>
                        </a:cubicBezTo>
                        <a:lnTo>
                          <a:pt x="683966" y="221525"/>
                        </a:lnTo>
                        <a:lnTo>
                          <a:pt x="683305" y="242413"/>
                        </a:lnTo>
                        <a:cubicBezTo>
                          <a:pt x="682988" y="253835"/>
                          <a:pt x="681348" y="268193"/>
                          <a:pt x="679392" y="274063"/>
                        </a:cubicBezTo>
                        <a:cubicBezTo>
                          <a:pt x="677117" y="281228"/>
                          <a:pt x="677117" y="287124"/>
                          <a:pt x="679075" y="291037"/>
                        </a:cubicBezTo>
                        <a:cubicBezTo>
                          <a:pt x="682988" y="298203"/>
                          <a:pt x="700280" y="309308"/>
                          <a:pt x="712363" y="312243"/>
                        </a:cubicBezTo>
                        <a:cubicBezTo>
                          <a:pt x="723468" y="314861"/>
                          <a:pt x="724103" y="317795"/>
                          <a:pt x="726403" y="356293"/>
                        </a:cubicBezTo>
                        <a:cubicBezTo>
                          <a:pt x="727381" y="373268"/>
                          <a:pt x="730317" y="394474"/>
                          <a:pt x="732591" y="403596"/>
                        </a:cubicBezTo>
                        <a:cubicBezTo>
                          <a:pt x="734864" y="412744"/>
                          <a:pt x="738143" y="425119"/>
                          <a:pt x="739121" y="431649"/>
                        </a:cubicBezTo>
                        <a:cubicBezTo>
                          <a:pt x="740417" y="439476"/>
                          <a:pt x="744330" y="445689"/>
                          <a:pt x="751204" y="450581"/>
                        </a:cubicBezTo>
                        <a:cubicBezTo>
                          <a:pt x="760988" y="457746"/>
                          <a:pt x="776984" y="486461"/>
                          <a:pt x="776984" y="496905"/>
                        </a:cubicBezTo>
                        <a:cubicBezTo>
                          <a:pt x="776984" y="499840"/>
                          <a:pt x="779602" y="504732"/>
                          <a:pt x="783172" y="507667"/>
                        </a:cubicBezTo>
                        <a:cubicBezTo>
                          <a:pt x="786424" y="510601"/>
                          <a:pt x="791659" y="518772"/>
                          <a:pt x="794911" y="525620"/>
                        </a:cubicBezTo>
                        <a:cubicBezTo>
                          <a:pt x="800464" y="537703"/>
                          <a:pt x="800464" y="538682"/>
                          <a:pt x="793616" y="553674"/>
                        </a:cubicBezTo>
                        <a:lnTo>
                          <a:pt x="786768" y="569009"/>
                        </a:lnTo>
                        <a:lnTo>
                          <a:pt x="769475" y="567370"/>
                        </a:lnTo>
                        <a:cubicBezTo>
                          <a:pt x="760009" y="566391"/>
                          <a:pt x="747952" y="564752"/>
                          <a:pt x="742400" y="563456"/>
                        </a:cubicBezTo>
                        <a:cubicBezTo>
                          <a:pt x="733595" y="561500"/>
                          <a:pt x="731639" y="562478"/>
                          <a:pt x="724447" y="572922"/>
                        </a:cubicBezTo>
                        <a:cubicBezTo>
                          <a:pt x="715642" y="585640"/>
                          <a:pt x="710090" y="587280"/>
                          <a:pt x="701602" y="579453"/>
                        </a:cubicBezTo>
                        <a:cubicBezTo>
                          <a:pt x="698349" y="576518"/>
                          <a:pt x="686927" y="572605"/>
                          <a:pt x="676166" y="570305"/>
                        </a:cubicBezTo>
                        <a:cubicBezTo>
                          <a:pt x="654299" y="565730"/>
                          <a:pt x="652343" y="566709"/>
                          <a:pt x="648430" y="582388"/>
                        </a:cubicBezTo>
                        <a:cubicBezTo>
                          <a:pt x="647134" y="587597"/>
                          <a:pt x="642877" y="593149"/>
                          <a:pt x="638303" y="595106"/>
                        </a:cubicBezTo>
                        <a:cubicBezTo>
                          <a:pt x="632116" y="598041"/>
                          <a:pt x="630159" y="601293"/>
                          <a:pt x="630159" y="609781"/>
                        </a:cubicBezTo>
                        <a:cubicBezTo>
                          <a:pt x="630159" y="617607"/>
                          <a:pt x="627224" y="623821"/>
                          <a:pt x="620032" y="631304"/>
                        </a:cubicBezTo>
                        <a:cubicBezTo>
                          <a:pt x="611227" y="640452"/>
                          <a:pt x="610249" y="643387"/>
                          <a:pt x="611888" y="655127"/>
                        </a:cubicBezTo>
                        <a:cubicBezTo>
                          <a:pt x="612867" y="662292"/>
                          <a:pt x="615801" y="672102"/>
                          <a:pt x="618076" y="676993"/>
                        </a:cubicBezTo>
                        <a:cubicBezTo>
                          <a:pt x="625584" y="691350"/>
                          <a:pt x="644833" y="710917"/>
                          <a:pt x="658213" y="717447"/>
                        </a:cubicBezTo>
                        <a:cubicBezTo>
                          <a:pt x="672253" y="724296"/>
                          <a:pt x="674844" y="732122"/>
                          <a:pt x="668340" y="750737"/>
                        </a:cubicBezTo>
                        <a:cubicBezTo>
                          <a:pt x="664743" y="760863"/>
                          <a:pt x="665087" y="762159"/>
                          <a:pt x="673892" y="769668"/>
                        </a:cubicBezTo>
                        <a:cubicBezTo>
                          <a:pt x="683358" y="777812"/>
                          <a:pt x="694780" y="778817"/>
                          <a:pt x="713685" y="772286"/>
                        </a:cubicBezTo>
                        <a:cubicBezTo>
                          <a:pt x="719873" y="770329"/>
                          <a:pt x="720851" y="771625"/>
                          <a:pt x="722834" y="786960"/>
                        </a:cubicBezTo>
                        <a:cubicBezTo>
                          <a:pt x="724473" y="798700"/>
                          <a:pt x="727725" y="806526"/>
                          <a:pt x="733278" y="812079"/>
                        </a:cubicBezTo>
                        <a:cubicBezTo>
                          <a:pt x="740787" y="819588"/>
                          <a:pt x="743061" y="820223"/>
                          <a:pt x="759375" y="817949"/>
                        </a:cubicBezTo>
                        <a:cubicBezTo>
                          <a:pt x="774050" y="815992"/>
                          <a:pt x="778624" y="816653"/>
                          <a:pt x="783833" y="821545"/>
                        </a:cubicBezTo>
                        <a:cubicBezTo>
                          <a:pt x="787429" y="824797"/>
                          <a:pt x="792638" y="827732"/>
                          <a:pt x="795916" y="828393"/>
                        </a:cubicBezTo>
                        <a:cubicBezTo>
                          <a:pt x="811252" y="831328"/>
                          <a:pt x="844540" y="831989"/>
                          <a:pt x="848110" y="829689"/>
                        </a:cubicBezTo>
                        <a:cubicBezTo>
                          <a:pt x="850384" y="828393"/>
                          <a:pt x="853001" y="820566"/>
                          <a:pt x="853662" y="812714"/>
                        </a:cubicBezTo>
                        <a:cubicBezTo>
                          <a:pt x="855619" y="794443"/>
                          <a:pt x="857893" y="772577"/>
                          <a:pt x="858237" y="771281"/>
                        </a:cubicBezTo>
                        <a:cubicBezTo>
                          <a:pt x="858237" y="770963"/>
                          <a:pt x="864424" y="773555"/>
                          <a:pt x="871933" y="777151"/>
                        </a:cubicBezTo>
                        <a:cubicBezTo>
                          <a:pt x="881716" y="782360"/>
                          <a:pt x="888908" y="783682"/>
                          <a:pt x="899009" y="782360"/>
                        </a:cubicBezTo>
                        <a:cubicBezTo>
                          <a:pt x="913049" y="780403"/>
                          <a:pt x="965560" y="762793"/>
                          <a:pt x="1020054" y="741244"/>
                        </a:cubicBezTo>
                        <a:cubicBezTo>
                          <a:pt x="1103898" y="708299"/>
                          <a:pt x="1155458" y="689367"/>
                          <a:pt x="1174706" y="684476"/>
                        </a:cubicBezTo>
                        <a:cubicBezTo>
                          <a:pt x="1186128" y="681541"/>
                          <a:pt x="1197551" y="677628"/>
                          <a:pt x="1200142" y="675354"/>
                        </a:cubicBezTo>
                        <a:cubicBezTo>
                          <a:pt x="1202760" y="673080"/>
                          <a:pt x="1205695" y="672736"/>
                          <a:pt x="1206991" y="674693"/>
                        </a:cubicBezTo>
                        <a:cubicBezTo>
                          <a:pt x="1214500" y="683498"/>
                          <a:pt x="1230153" y="705047"/>
                          <a:pt x="1230153" y="706342"/>
                        </a:cubicBezTo>
                        <a:cubicBezTo>
                          <a:pt x="1230153" y="707321"/>
                          <a:pt x="1221004" y="715147"/>
                          <a:pt x="1209608" y="723635"/>
                        </a:cubicBezTo>
                        <a:cubicBezTo>
                          <a:pt x="1179598" y="746479"/>
                          <a:pt x="1161962" y="766707"/>
                          <a:pt x="1159688" y="780086"/>
                        </a:cubicBezTo>
                        <a:cubicBezTo>
                          <a:pt x="1158710" y="786273"/>
                          <a:pt x="1151544" y="804543"/>
                          <a:pt x="1143374" y="820857"/>
                        </a:cubicBezTo>
                        <a:cubicBezTo>
                          <a:pt x="1135230" y="837171"/>
                          <a:pt x="1127377" y="853803"/>
                          <a:pt x="1125765" y="858377"/>
                        </a:cubicBezTo>
                        <a:cubicBezTo>
                          <a:pt x="1122168" y="868503"/>
                          <a:pt x="1069313" y="896874"/>
                          <a:pt x="1035707" y="906658"/>
                        </a:cubicBezTo>
                        <a:cubicBezTo>
                          <a:pt x="1022989" y="910254"/>
                          <a:pt x="995253" y="918397"/>
                          <a:pt x="973730" y="924611"/>
                        </a:cubicBezTo>
                        <a:cubicBezTo>
                          <a:pt x="847476" y="961152"/>
                          <a:pt x="786450" y="983997"/>
                          <a:pt x="775372" y="999332"/>
                        </a:cubicBezTo>
                        <a:cubicBezTo>
                          <a:pt x="772119" y="1003907"/>
                          <a:pt x="767862" y="1014668"/>
                          <a:pt x="766223" y="1023473"/>
                        </a:cubicBezTo>
                        <a:cubicBezTo>
                          <a:pt x="764584" y="1032278"/>
                          <a:pt x="760353" y="1049252"/>
                          <a:pt x="756440" y="1061310"/>
                        </a:cubicBezTo>
                        <a:cubicBezTo>
                          <a:pt x="750570" y="1080559"/>
                          <a:pt x="748613" y="1083493"/>
                          <a:pt x="741766" y="1083493"/>
                        </a:cubicBezTo>
                        <a:cubicBezTo>
                          <a:pt x="726112" y="1083493"/>
                          <a:pt x="694119" y="1120034"/>
                          <a:pt x="683041" y="1150388"/>
                        </a:cubicBezTo>
                        <a:cubicBezTo>
                          <a:pt x="679788" y="1159537"/>
                          <a:pt x="672279" y="1174211"/>
                          <a:pt x="666726" y="1183016"/>
                        </a:cubicBezTo>
                        <a:cubicBezTo>
                          <a:pt x="660857" y="1192165"/>
                          <a:pt x="655621" y="1204539"/>
                          <a:pt x="654643" y="1210753"/>
                        </a:cubicBezTo>
                        <a:cubicBezTo>
                          <a:pt x="651047" y="1238172"/>
                          <a:pt x="600810" y="1319080"/>
                          <a:pt x="574712" y="1339942"/>
                        </a:cubicBezTo>
                        <a:cubicBezTo>
                          <a:pt x="538172" y="1369318"/>
                          <a:pt x="487934" y="1422808"/>
                          <a:pt x="492482" y="1427382"/>
                        </a:cubicBezTo>
                        <a:cubicBezTo>
                          <a:pt x="493143" y="1428043"/>
                          <a:pt x="506178" y="1414981"/>
                          <a:pt x="521514" y="1398006"/>
                        </a:cubicBezTo>
                        <a:cubicBezTo>
                          <a:pt x="536850" y="1381031"/>
                          <a:pt x="559033" y="1360170"/>
                          <a:pt x="570773" y="1351021"/>
                        </a:cubicBezTo>
                        <a:cubicBezTo>
                          <a:pt x="591000" y="1335685"/>
                          <a:pt x="613184" y="1312206"/>
                          <a:pt x="628202" y="1290339"/>
                        </a:cubicBezTo>
                        <a:cubicBezTo>
                          <a:pt x="641581" y="1270773"/>
                          <a:pt x="665404" y="1223788"/>
                          <a:pt x="665404" y="1216940"/>
                        </a:cubicBezTo>
                        <a:cubicBezTo>
                          <a:pt x="665404" y="1213027"/>
                          <a:pt x="667044" y="1206813"/>
                          <a:pt x="669001" y="1202900"/>
                        </a:cubicBezTo>
                        <a:cubicBezTo>
                          <a:pt x="674870" y="1191477"/>
                          <a:pt x="704880" y="1154619"/>
                          <a:pt x="717625" y="1143197"/>
                        </a:cubicBezTo>
                        <a:cubicBezTo>
                          <a:pt x="723812" y="1137327"/>
                          <a:pt x="736213" y="1125904"/>
                          <a:pt x="745361" y="1117761"/>
                        </a:cubicBezTo>
                        <a:cubicBezTo>
                          <a:pt x="754166" y="1109617"/>
                          <a:pt x="770480" y="1097533"/>
                          <a:pt x="781241" y="1090685"/>
                        </a:cubicBezTo>
                        <a:cubicBezTo>
                          <a:pt x="792003" y="1084154"/>
                          <a:pt x="811913" y="1071119"/>
                          <a:pt x="825291" y="1061653"/>
                        </a:cubicBezTo>
                        <a:cubicBezTo>
                          <a:pt x="842267" y="1049913"/>
                          <a:pt x="856280" y="1043065"/>
                          <a:pt x="870981" y="1039469"/>
                        </a:cubicBezTo>
                        <a:cubicBezTo>
                          <a:pt x="890891" y="1034578"/>
                          <a:pt x="893482" y="1034578"/>
                          <a:pt x="911436" y="1040130"/>
                        </a:cubicBezTo>
                        <a:cubicBezTo>
                          <a:pt x="927088" y="1045022"/>
                          <a:pt x="931663" y="1047957"/>
                          <a:pt x="936237" y="1057106"/>
                        </a:cubicBezTo>
                        <a:cubicBezTo>
                          <a:pt x="949299" y="1081907"/>
                          <a:pt x="946998" y="1098538"/>
                          <a:pt x="928410" y="1121383"/>
                        </a:cubicBezTo>
                        <a:cubicBezTo>
                          <a:pt x="910140" y="1143567"/>
                          <a:pt x="903609" y="1147797"/>
                          <a:pt x="884360" y="1149780"/>
                        </a:cubicBezTo>
                        <a:cubicBezTo>
                          <a:pt x="846841" y="1153693"/>
                          <a:pt x="815853" y="1162498"/>
                          <a:pt x="805408" y="1171964"/>
                        </a:cubicBezTo>
                        <a:cubicBezTo>
                          <a:pt x="792029" y="1184365"/>
                          <a:pt x="781268" y="1187961"/>
                          <a:pt x="755488" y="1188939"/>
                        </a:cubicBezTo>
                        <a:cubicBezTo>
                          <a:pt x="724500" y="1190235"/>
                          <a:pt x="722860" y="1192191"/>
                          <a:pt x="725478" y="1225163"/>
                        </a:cubicBezTo>
                        <a:lnTo>
                          <a:pt x="727434" y="1251921"/>
                        </a:lnTo>
                        <a:lnTo>
                          <a:pt x="714717" y="1253877"/>
                        </a:lnTo>
                        <a:cubicBezTo>
                          <a:pt x="707868" y="1254856"/>
                          <a:pt x="698085" y="1255173"/>
                          <a:pt x="693511" y="1254195"/>
                        </a:cubicBezTo>
                        <a:cubicBezTo>
                          <a:pt x="686980" y="1252899"/>
                          <a:pt x="683384" y="1254512"/>
                          <a:pt x="679471" y="1260065"/>
                        </a:cubicBezTo>
                        <a:cubicBezTo>
                          <a:pt x="672940" y="1269213"/>
                          <a:pt x="659244" y="1314215"/>
                          <a:pt x="656626" y="1334443"/>
                        </a:cubicBezTo>
                        <a:cubicBezTo>
                          <a:pt x="655648" y="1342586"/>
                          <a:pt x="653374" y="1358583"/>
                          <a:pt x="651735" y="1370323"/>
                        </a:cubicBezTo>
                        <a:cubicBezTo>
                          <a:pt x="650095" y="1382062"/>
                          <a:pt x="647821" y="1397742"/>
                          <a:pt x="647160" y="1405568"/>
                        </a:cubicBezTo>
                        <a:cubicBezTo>
                          <a:pt x="644543" y="1430687"/>
                          <a:pt x="634760" y="1452236"/>
                          <a:pt x="622042" y="1461358"/>
                        </a:cubicBezTo>
                        <a:cubicBezTo>
                          <a:pt x="615511" y="1465933"/>
                          <a:pt x="607024" y="1474420"/>
                          <a:pt x="602793" y="1480290"/>
                        </a:cubicBezTo>
                        <a:cubicBezTo>
                          <a:pt x="598880" y="1486159"/>
                          <a:pt x="592349" y="1491712"/>
                          <a:pt x="588436" y="1492373"/>
                        </a:cubicBezTo>
                        <a:cubicBezTo>
                          <a:pt x="584522" y="1493034"/>
                          <a:pt x="557764" y="1498904"/>
                          <a:pt x="528732" y="1505435"/>
                        </a:cubicBezTo>
                        <a:cubicBezTo>
                          <a:pt x="499700" y="1511966"/>
                          <a:pt x="468051" y="1517175"/>
                          <a:pt x="458585" y="1517175"/>
                        </a:cubicBezTo>
                        <a:cubicBezTo>
                          <a:pt x="443170" y="1517122"/>
                          <a:pt x="440896" y="1516144"/>
                          <a:pt x="436004" y="1508000"/>
                        </a:cubicBezTo>
                        <a:close/>
                      </a:path>
                    </a:pathLst>
                  </a:custGeom>
                  <a:solidFill>
                    <a:schemeClr val="accent1"/>
                  </a:solidFill>
                  <a:ln w="2643" cap="flat">
                    <a:noFill/>
                    <a:prstDash val="solid"/>
                    <a:miter/>
                  </a:ln>
                </p:spPr>
                <p:txBody>
                  <a:bodyPr rtlCol="0" anchor="ctr"/>
                  <a:lstStyle/>
                  <a:p>
                    <a:r>
                      <a:rPr lang="en-CA" sz="1000">
                        <a:solidFill>
                          <a:schemeClr val="bg1"/>
                        </a:solidFill>
                      </a:rPr>
                      <a:t>QC</a:t>
                    </a:r>
                  </a:p>
                </p:txBody>
              </p:sp>
              <p:sp>
                <p:nvSpPr>
                  <p:cNvPr id="149" name="Freeform: Shape 159">
                    <a:extLst>
                      <a:ext uri="{FF2B5EF4-FFF2-40B4-BE49-F238E27FC236}">
                        <a16:creationId xmlns:a16="http://schemas.microsoft.com/office/drawing/2014/main" id="{026AE0E7-6C75-9320-C497-AE0AAD4EF1C9}"/>
                      </a:ext>
                    </a:extLst>
                  </p:cNvPr>
                  <p:cNvSpPr/>
                  <p:nvPr/>
                </p:nvSpPr>
                <p:spPr>
                  <a:xfrm>
                    <a:off x="8083434" y="3803766"/>
                    <a:ext cx="159660" cy="50843"/>
                  </a:xfrm>
                  <a:custGeom>
                    <a:avLst/>
                    <a:gdLst>
                      <a:gd name="connsiteX0" fmla="*/ 64180 w 159660"/>
                      <a:gd name="connsiteY0" fmla="*/ 50123 h 50843"/>
                      <a:gd name="connsiteX1" fmla="*/ 47865 w 159660"/>
                      <a:gd name="connsiteY1" fmla="*/ 43275 h 50843"/>
                      <a:gd name="connsiteX2" fmla="*/ 21108 w 159660"/>
                      <a:gd name="connsiteY2" fmla="*/ 33492 h 50843"/>
                      <a:gd name="connsiteX3" fmla="*/ 7411 w 159660"/>
                      <a:gd name="connsiteY3" fmla="*/ 8373 h 50843"/>
                      <a:gd name="connsiteX4" fmla="*/ 38082 w 159660"/>
                      <a:gd name="connsiteY4" fmla="*/ 230 h 50843"/>
                      <a:gd name="connsiteX5" fmla="*/ 128774 w 159660"/>
                      <a:gd name="connsiteY5" fmla="*/ 10991 h 50843"/>
                      <a:gd name="connsiteX6" fmla="*/ 159128 w 159660"/>
                      <a:gd name="connsiteY6" fmla="*/ 31879 h 50843"/>
                      <a:gd name="connsiteX7" fmla="*/ 121609 w 159660"/>
                      <a:gd name="connsiteY7" fmla="*/ 47876 h 50843"/>
                      <a:gd name="connsiteX8" fmla="*/ 64180 w 159660"/>
                      <a:gd name="connsiteY8" fmla="*/ 50123 h 5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660" h="50843">
                        <a:moveTo>
                          <a:pt x="64180" y="50123"/>
                        </a:moveTo>
                        <a:cubicBezTo>
                          <a:pt x="59606" y="49462"/>
                          <a:pt x="52440" y="46210"/>
                          <a:pt x="47865" y="43275"/>
                        </a:cubicBezTo>
                        <a:cubicBezTo>
                          <a:pt x="43291" y="40023"/>
                          <a:pt x="31235" y="35766"/>
                          <a:pt x="21108" y="33492"/>
                        </a:cubicBezTo>
                        <a:cubicBezTo>
                          <a:pt x="-2055" y="28601"/>
                          <a:pt x="-6629" y="20113"/>
                          <a:pt x="7411" y="8373"/>
                        </a:cubicBezTo>
                        <a:cubicBezTo>
                          <a:pt x="14920" y="2186"/>
                          <a:pt x="21108" y="547"/>
                          <a:pt x="38082" y="230"/>
                        </a:cubicBezTo>
                        <a:cubicBezTo>
                          <a:pt x="82794" y="-749"/>
                          <a:pt x="98764" y="1208"/>
                          <a:pt x="128774" y="10991"/>
                        </a:cubicBezTo>
                        <a:cubicBezTo>
                          <a:pt x="158467" y="21118"/>
                          <a:pt x="159128" y="21435"/>
                          <a:pt x="159128" y="31879"/>
                        </a:cubicBezTo>
                        <a:cubicBezTo>
                          <a:pt x="159128" y="44280"/>
                          <a:pt x="157833" y="44941"/>
                          <a:pt x="121609" y="47876"/>
                        </a:cubicBezTo>
                        <a:cubicBezTo>
                          <a:pt x="81789" y="51102"/>
                          <a:pt x="72984" y="51445"/>
                          <a:pt x="64180" y="50123"/>
                        </a:cubicBezTo>
                        <a:close/>
                      </a:path>
                    </a:pathLst>
                  </a:custGeom>
                  <a:grpFill/>
                  <a:ln w="2643" cap="flat">
                    <a:noFill/>
                    <a:prstDash val="solid"/>
                    <a:miter/>
                  </a:ln>
                </p:spPr>
                <p:txBody>
                  <a:bodyPr rtlCol="0" anchor="ctr"/>
                  <a:lstStyle/>
                  <a:p>
                    <a:endParaRPr lang="en-CA"/>
                  </a:p>
                </p:txBody>
              </p:sp>
            </p:grpSp>
            <p:sp>
              <p:nvSpPr>
                <p:cNvPr id="145" name="Freeform: Shape 156">
                  <a:extLst>
                    <a:ext uri="{FF2B5EF4-FFF2-40B4-BE49-F238E27FC236}">
                      <a16:creationId xmlns:a16="http://schemas.microsoft.com/office/drawing/2014/main" id="{7E3ADBDB-C0CF-6FBC-617C-E11F8590C5D4}"/>
                    </a:ext>
                  </a:extLst>
                </p:cNvPr>
                <p:cNvSpPr/>
                <p:nvPr/>
              </p:nvSpPr>
              <p:spPr>
                <a:xfrm>
                  <a:off x="5591281" y="3051674"/>
                  <a:ext cx="557714" cy="1020763"/>
                </a:xfrm>
                <a:custGeom>
                  <a:avLst/>
                  <a:gdLst>
                    <a:gd name="connsiteX0" fmla="*/ 461378 w 557714"/>
                    <a:gd name="connsiteY0" fmla="*/ 1018871 h 1020763"/>
                    <a:gd name="connsiteX1" fmla="*/ 433959 w 557714"/>
                    <a:gd name="connsiteY1" fmla="*/ 1015275 h 1020763"/>
                    <a:gd name="connsiteX2" fmla="*/ 399692 w 557714"/>
                    <a:gd name="connsiteY2" fmla="*/ 1012023 h 1020763"/>
                    <a:gd name="connsiteX3" fmla="*/ 370317 w 557714"/>
                    <a:gd name="connsiteY3" fmla="*/ 1008771 h 1020763"/>
                    <a:gd name="connsiteX4" fmla="*/ 340941 w 557714"/>
                    <a:gd name="connsiteY4" fmla="*/ 1005519 h 1020763"/>
                    <a:gd name="connsiteX5" fmla="*/ 311565 w 557714"/>
                    <a:gd name="connsiteY5" fmla="*/ 1002266 h 1020763"/>
                    <a:gd name="connsiteX6" fmla="*/ 210429 w 557714"/>
                    <a:gd name="connsiteY6" fmla="*/ 982039 h 1020763"/>
                    <a:gd name="connsiteX7" fmla="*/ 125607 w 557714"/>
                    <a:gd name="connsiteY7" fmla="*/ 963107 h 1020763"/>
                    <a:gd name="connsiteX8" fmla="*/ 83196 w 557714"/>
                    <a:gd name="connsiteY8" fmla="*/ 953642 h 1020763"/>
                    <a:gd name="connsiteX9" fmla="*/ 55460 w 557714"/>
                    <a:gd name="connsiteY9" fmla="*/ 947454 h 1020763"/>
                    <a:gd name="connsiteX10" fmla="*/ 23493 w 557714"/>
                    <a:gd name="connsiteY10" fmla="*/ 940606 h 1020763"/>
                    <a:gd name="connsiteX11" fmla="*/ -330 w 557714"/>
                    <a:gd name="connsiteY11" fmla="*/ 929501 h 1020763"/>
                    <a:gd name="connsiteX12" fmla="*/ 29046 w 557714"/>
                    <a:gd name="connsiteY12" fmla="*/ 808455 h 1020763"/>
                    <a:gd name="connsiteX13" fmla="*/ 40468 w 557714"/>
                    <a:gd name="connsiteY13" fmla="*/ 761153 h 1020763"/>
                    <a:gd name="connsiteX14" fmla="*/ 62335 w 557714"/>
                    <a:gd name="connsiteY14" fmla="*/ 669800 h 1020763"/>
                    <a:gd name="connsiteX15" fmla="*/ 90071 w 557714"/>
                    <a:gd name="connsiteY15" fmla="*/ 553963 h 1020763"/>
                    <a:gd name="connsiteX16" fmla="*/ 107680 w 557714"/>
                    <a:gd name="connsiteY16" fmla="*/ 480564 h 1020763"/>
                    <a:gd name="connsiteX17" fmla="*/ 118786 w 557714"/>
                    <a:gd name="connsiteY17" fmla="*/ 433261 h 1020763"/>
                    <a:gd name="connsiteX18" fmla="*/ 143587 w 557714"/>
                    <a:gd name="connsiteY18" fmla="*/ 330486 h 1020763"/>
                    <a:gd name="connsiteX19" fmla="*/ 169367 w 557714"/>
                    <a:gd name="connsiteY19" fmla="*/ 222819 h 1020763"/>
                    <a:gd name="connsiteX20" fmla="*/ 192211 w 557714"/>
                    <a:gd name="connsiteY20" fmla="*/ 127553 h 1020763"/>
                    <a:gd name="connsiteX21" fmla="*/ 204295 w 557714"/>
                    <a:gd name="connsiteY21" fmla="*/ 77950 h 1020763"/>
                    <a:gd name="connsiteX22" fmla="*/ 221270 w 557714"/>
                    <a:gd name="connsiteY22" fmla="*/ 79246 h 1020763"/>
                    <a:gd name="connsiteX23" fmla="*/ 254215 w 557714"/>
                    <a:gd name="connsiteY23" fmla="*/ 83159 h 1020763"/>
                    <a:gd name="connsiteX24" fmla="*/ 295648 w 557714"/>
                    <a:gd name="connsiteY24" fmla="*/ 82498 h 1020763"/>
                    <a:gd name="connsiteX25" fmla="*/ 340676 w 557714"/>
                    <a:gd name="connsiteY25" fmla="*/ 88368 h 1020763"/>
                    <a:gd name="connsiteX26" fmla="*/ 367091 w 557714"/>
                    <a:gd name="connsiteY26" fmla="*/ 90324 h 1020763"/>
                    <a:gd name="connsiteX27" fmla="*/ 280630 w 557714"/>
                    <a:gd name="connsiteY27" fmla="*/ 48231 h 1020763"/>
                    <a:gd name="connsiteX28" fmla="*/ 260085 w 557714"/>
                    <a:gd name="connsiteY28" fmla="*/ 44635 h 1020763"/>
                    <a:gd name="connsiteX29" fmla="*/ 246045 w 557714"/>
                    <a:gd name="connsiteY29" fmla="*/ 38104 h 1020763"/>
                    <a:gd name="connsiteX30" fmla="*/ 219631 w 557714"/>
                    <a:gd name="connsiteY30" fmla="*/ 34852 h 1020763"/>
                    <a:gd name="connsiteX31" fmla="*/ 217013 w 557714"/>
                    <a:gd name="connsiteY31" fmla="*/ 15286 h 1020763"/>
                    <a:gd name="connsiteX32" fmla="*/ 226162 w 557714"/>
                    <a:gd name="connsiteY32" fmla="*/ 267 h 1020763"/>
                    <a:gd name="connsiteX33" fmla="*/ 275765 w 557714"/>
                    <a:gd name="connsiteY33" fmla="*/ 10394 h 1020763"/>
                    <a:gd name="connsiteX34" fmla="*/ 290122 w 557714"/>
                    <a:gd name="connsiteY34" fmla="*/ 13329 h 1020763"/>
                    <a:gd name="connsiteX35" fmla="*/ 445091 w 557714"/>
                    <a:gd name="connsiteY35" fmla="*/ 43339 h 1020763"/>
                    <a:gd name="connsiteX36" fmla="*/ 492393 w 557714"/>
                    <a:gd name="connsiteY36" fmla="*/ 52488 h 1020763"/>
                    <a:gd name="connsiteX37" fmla="*/ 544587 w 557714"/>
                    <a:gd name="connsiteY37" fmla="*/ 61636 h 1020763"/>
                    <a:gd name="connsiteX38" fmla="*/ 556988 w 557714"/>
                    <a:gd name="connsiteY38" fmla="*/ 74037 h 1020763"/>
                    <a:gd name="connsiteX39" fmla="*/ 548183 w 557714"/>
                    <a:gd name="connsiteY39" fmla="*/ 145480 h 1020763"/>
                    <a:gd name="connsiteX40" fmla="*/ 537739 w 557714"/>
                    <a:gd name="connsiteY40" fmla="*/ 222158 h 1020763"/>
                    <a:gd name="connsiteX41" fmla="*/ 526317 w 557714"/>
                    <a:gd name="connsiteY41" fmla="*/ 246616 h 1020763"/>
                    <a:gd name="connsiteX42" fmla="*/ 497602 w 557714"/>
                    <a:gd name="connsiteY42" fmla="*/ 278583 h 1020763"/>
                    <a:gd name="connsiteX43" fmla="*/ 496941 w 557714"/>
                    <a:gd name="connsiteY43" fmla="*/ 299471 h 1020763"/>
                    <a:gd name="connsiteX44" fmla="*/ 491732 w 557714"/>
                    <a:gd name="connsiteY44" fmla="*/ 345161 h 1020763"/>
                    <a:gd name="connsiteX45" fmla="*/ 484223 w 557714"/>
                    <a:gd name="connsiteY45" fmla="*/ 360496 h 1020763"/>
                    <a:gd name="connsiteX46" fmla="*/ 497285 w 557714"/>
                    <a:gd name="connsiteY46" fmla="*/ 356266 h 1020763"/>
                    <a:gd name="connsiteX47" fmla="*/ 512303 w 557714"/>
                    <a:gd name="connsiteY47" fmla="*/ 347461 h 1020763"/>
                    <a:gd name="connsiteX48" fmla="*/ 511986 w 557714"/>
                    <a:gd name="connsiteY48" fmla="*/ 422500 h 1020763"/>
                    <a:gd name="connsiteX49" fmla="*/ 508734 w 557714"/>
                    <a:gd name="connsiteY49" fmla="*/ 469802 h 1020763"/>
                    <a:gd name="connsiteX50" fmla="*/ 505482 w 557714"/>
                    <a:gd name="connsiteY50" fmla="*/ 513852 h 1020763"/>
                    <a:gd name="connsiteX51" fmla="*/ 502229 w 557714"/>
                    <a:gd name="connsiteY51" fmla="*/ 561155 h 1020763"/>
                    <a:gd name="connsiteX52" fmla="*/ 498977 w 557714"/>
                    <a:gd name="connsiteY52" fmla="*/ 605205 h 1020763"/>
                    <a:gd name="connsiteX53" fmla="*/ 495725 w 557714"/>
                    <a:gd name="connsiteY53" fmla="*/ 652508 h 1020763"/>
                    <a:gd name="connsiteX54" fmla="*/ 492473 w 557714"/>
                    <a:gd name="connsiteY54" fmla="*/ 696558 h 1020763"/>
                    <a:gd name="connsiteX55" fmla="*/ 489221 w 557714"/>
                    <a:gd name="connsiteY55" fmla="*/ 743861 h 1020763"/>
                    <a:gd name="connsiteX56" fmla="*/ 485969 w 557714"/>
                    <a:gd name="connsiteY56" fmla="*/ 787911 h 1020763"/>
                    <a:gd name="connsiteX57" fmla="*/ 482716 w 557714"/>
                    <a:gd name="connsiteY57" fmla="*/ 833601 h 1020763"/>
                    <a:gd name="connsiteX58" fmla="*/ 479464 w 557714"/>
                    <a:gd name="connsiteY58" fmla="*/ 879290 h 1020763"/>
                    <a:gd name="connsiteX59" fmla="*/ 476212 w 557714"/>
                    <a:gd name="connsiteY59" fmla="*/ 924980 h 1020763"/>
                    <a:gd name="connsiteX60" fmla="*/ 472616 w 557714"/>
                    <a:gd name="connsiteY60" fmla="*/ 971648 h 1020763"/>
                    <a:gd name="connsiteX61" fmla="*/ 470976 w 557714"/>
                    <a:gd name="connsiteY61" fmla="*/ 998723 h 1020763"/>
                    <a:gd name="connsiteX62" fmla="*/ 461378 w 557714"/>
                    <a:gd name="connsiteY62" fmla="*/ 1018871 h 102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7714" h="1020763">
                      <a:moveTo>
                        <a:pt x="461378" y="1018871"/>
                      </a:moveTo>
                      <a:cubicBezTo>
                        <a:pt x="460717" y="1018210"/>
                        <a:pt x="448317" y="1016597"/>
                        <a:pt x="433959" y="1015275"/>
                      </a:cubicBezTo>
                      <a:cubicBezTo>
                        <a:pt x="419602" y="1013979"/>
                        <a:pt x="404267" y="1012657"/>
                        <a:pt x="399692" y="1012023"/>
                      </a:cubicBezTo>
                      <a:cubicBezTo>
                        <a:pt x="395118" y="1011388"/>
                        <a:pt x="382083" y="1009749"/>
                        <a:pt x="370317" y="1008771"/>
                      </a:cubicBezTo>
                      <a:cubicBezTo>
                        <a:pt x="358550" y="1007792"/>
                        <a:pt x="345515" y="1006153"/>
                        <a:pt x="340941" y="1005519"/>
                      </a:cubicBezTo>
                      <a:cubicBezTo>
                        <a:pt x="336367" y="1004884"/>
                        <a:pt x="323331" y="1003245"/>
                        <a:pt x="311565" y="1002266"/>
                      </a:cubicBezTo>
                      <a:cubicBezTo>
                        <a:pt x="299826" y="1001288"/>
                        <a:pt x="254480" y="992139"/>
                        <a:pt x="210429" y="982039"/>
                      </a:cubicBezTo>
                      <a:cubicBezTo>
                        <a:pt x="166379" y="971912"/>
                        <a:pt x="128199" y="963768"/>
                        <a:pt x="125607" y="963107"/>
                      </a:cubicBezTo>
                      <a:cubicBezTo>
                        <a:pt x="110933" y="959855"/>
                        <a:pt x="102445" y="957899"/>
                        <a:pt x="83196" y="953642"/>
                      </a:cubicBezTo>
                      <a:cubicBezTo>
                        <a:pt x="71457" y="951024"/>
                        <a:pt x="59056" y="948089"/>
                        <a:pt x="55460" y="947454"/>
                      </a:cubicBezTo>
                      <a:cubicBezTo>
                        <a:pt x="51864" y="946793"/>
                        <a:pt x="37507" y="943541"/>
                        <a:pt x="23493" y="940606"/>
                      </a:cubicBezTo>
                      <a:cubicBezTo>
                        <a:pt x="2949" y="936032"/>
                        <a:pt x="-1626" y="933758"/>
                        <a:pt x="-330" y="929501"/>
                      </a:cubicBezTo>
                      <a:cubicBezTo>
                        <a:pt x="1309" y="924610"/>
                        <a:pt x="26745" y="819217"/>
                        <a:pt x="29046" y="808455"/>
                      </a:cubicBezTo>
                      <a:cubicBezTo>
                        <a:pt x="29707" y="805838"/>
                        <a:pt x="34598" y="784632"/>
                        <a:pt x="40468" y="761153"/>
                      </a:cubicBezTo>
                      <a:cubicBezTo>
                        <a:pt x="46021" y="737674"/>
                        <a:pt x="55804" y="696558"/>
                        <a:pt x="62335" y="669800"/>
                      </a:cubicBezTo>
                      <a:cubicBezTo>
                        <a:pt x="68866" y="643042"/>
                        <a:pt x="81266" y="590848"/>
                        <a:pt x="90071" y="553963"/>
                      </a:cubicBezTo>
                      <a:cubicBezTo>
                        <a:pt x="98876" y="517105"/>
                        <a:pt x="107046" y="484133"/>
                        <a:pt x="107680" y="480564"/>
                      </a:cubicBezTo>
                      <a:cubicBezTo>
                        <a:pt x="108341" y="476968"/>
                        <a:pt x="113550" y="455762"/>
                        <a:pt x="118786" y="433261"/>
                      </a:cubicBezTo>
                      <a:cubicBezTo>
                        <a:pt x="124338" y="410760"/>
                        <a:pt x="135417" y="364409"/>
                        <a:pt x="143587" y="330486"/>
                      </a:cubicBezTo>
                      <a:cubicBezTo>
                        <a:pt x="151731" y="296219"/>
                        <a:pt x="163497" y="247938"/>
                        <a:pt x="169367" y="222819"/>
                      </a:cubicBezTo>
                      <a:cubicBezTo>
                        <a:pt x="175237" y="197701"/>
                        <a:pt x="185681" y="154946"/>
                        <a:pt x="192211" y="127553"/>
                      </a:cubicBezTo>
                      <a:lnTo>
                        <a:pt x="204295" y="77950"/>
                      </a:lnTo>
                      <a:lnTo>
                        <a:pt x="221270" y="79246"/>
                      </a:lnTo>
                      <a:cubicBezTo>
                        <a:pt x="230419" y="79907"/>
                        <a:pt x="245410" y="81864"/>
                        <a:pt x="254215" y="83159"/>
                      </a:cubicBezTo>
                      <a:cubicBezTo>
                        <a:pt x="263020" y="84455"/>
                        <a:pt x="281634" y="84137"/>
                        <a:pt x="295648" y="82498"/>
                      </a:cubicBezTo>
                      <a:cubicBezTo>
                        <a:pt x="319471" y="79563"/>
                        <a:pt x="322062" y="79881"/>
                        <a:pt x="340676" y="88368"/>
                      </a:cubicBezTo>
                      <a:cubicBezTo>
                        <a:pt x="359264" y="96512"/>
                        <a:pt x="367091" y="97173"/>
                        <a:pt x="367091" y="90324"/>
                      </a:cubicBezTo>
                      <a:cubicBezTo>
                        <a:pt x="367091" y="86729"/>
                        <a:pt x="297922" y="52805"/>
                        <a:pt x="280630" y="48231"/>
                      </a:cubicBezTo>
                      <a:cubicBezTo>
                        <a:pt x="273464" y="46274"/>
                        <a:pt x="264315" y="44635"/>
                        <a:pt x="260085" y="44635"/>
                      </a:cubicBezTo>
                      <a:cubicBezTo>
                        <a:pt x="256172" y="44635"/>
                        <a:pt x="249641" y="41700"/>
                        <a:pt x="246045" y="38104"/>
                      </a:cubicBezTo>
                      <a:cubicBezTo>
                        <a:pt x="238879" y="30939"/>
                        <a:pt x="229414" y="29617"/>
                        <a:pt x="219631" y="34852"/>
                      </a:cubicBezTo>
                      <a:cubicBezTo>
                        <a:pt x="212121" y="38765"/>
                        <a:pt x="212121" y="37787"/>
                        <a:pt x="217013" y="15286"/>
                      </a:cubicBezTo>
                      <a:cubicBezTo>
                        <a:pt x="219948" y="2224"/>
                        <a:pt x="221587" y="-1028"/>
                        <a:pt x="226162" y="267"/>
                      </a:cubicBezTo>
                      <a:cubicBezTo>
                        <a:pt x="231053" y="1563"/>
                        <a:pt x="253898" y="6454"/>
                        <a:pt x="275765" y="10394"/>
                      </a:cubicBezTo>
                      <a:cubicBezTo>
                        <a:pt x="279995" y="11372"/>
                        <a:pt x="286526" y="12351"/>
                        <a:pt x="290122" y="13329"/>
                      </a:cubicBezTo>
                      <a:cubicBezTo>
                        <a:pt x="300883" y="15603"/>
                        <a:pt x="436286" y="42044"/>
                        <a:pt x="445091" y="43339"/>
                      </a:cubicBezTo>
                      <a:cubicBezTo>
                        <a:pt x="449665" y="44000"/>
                        <a:pt x="470871" y="48231"/>
                        <a:pt x="492393" y="52488"/>
                      </a:cubicBezTo>
                      <a:cubicBezTo>
                        <a:pt x="513916" y="56718"/>
                        <a:pt x="537422" y="60975"/>
                        <a:pt x="544587" y="61636"/>
                      </a:cubicBezTo>
                      <a:cubicBezTo>
                        <a:pt x="557306" y="62932"/>
                        <a:pt x="557649" y="63276"/>
                        <a:pt x="556988" y="74037"/>
                      </a:cubicBezTo>
                      <a:cubicBezTo>
                        <a:pt x="556671" y="80224"/>
                        <a:pt x="552758" y="112535"/>
                        <a:pt x="548183" y="145480"/>
                      </a:cubicBezTo>
                      <a:cubicBezTo>
                        <a:pt x="543609" y="178425"/>
                        <a:pt x="538718" y="213353"/>
                        <a:pt x="537739" y="222158"/>
                      </a:cubicBezTo>
                      <a:cubicBezTo>
                        <a:pt x="535783" y="238155"/>
                        <a:pt x="531870" y="246616"/>
                        <a:pt x="526317" y="246616"/>
                      </a:cubicBezTo>
                      <a:cubicBezTo>
                        <a:pt x="521425" y="246616"/>
                        <a:pt x="501859" y="268139"/>
                        <a:pt x="497602" y="278583"/>
                      </a:cubicBezTo>
                      <a:cubicBezTo>
                        <a:pt x="494667" y="286092"/>
                        <a:pt x="494350" y="291644"/>
                        <a:pt x="496941" y="299471"/>
                      </a:cubicBezTo>
                      <a:cubicBezTo>
                        <a:pt x="504107" y="322633"/>
                        <a:pt x="502811" y="333738"/>
                        <a:pt x="491732" y="345161"/>
                      </a:cubicBezTo>
                      <a:cubicBezTo>
                        <a:pt x="484567" y="352670"/>
                        <a:pt x="482267" y="357244"/>
                        <a:pt x="484223" y="360496"/>
                      </a:cubicBezTo>
                      <a:cubicBezTo>
                        <a:pt x="486497" y="364092"/>
                        <a:pt x="489115" y="363431"/>
                        <a:pt x="497285" y="356266"/>
                      </a:cubicBezTo>
                      <a:cubicBezTo>
                        <a:pt x="502838" y="351374"/>
                        <a:pt x="509686" y="347461"/>
                        <a:pt x="512303" y="347461"/>
                      </a:cubicBezTo>
                      <a:cubicBezTo>
                        <a:pt x="517195" y="347461"/>
                        <a:pt x="517195" y="357905"/>
                        <a:pt x="511986" y="422500"/>
                      </a:cubicBezTo>
                      <a:cubicBezTo>
                        <a:pt x="511325" y="432283"/>
                        <a:pt x="509712" y="453488"/>
                        <a:pt x="508734" y="469802"/>
                      </a:cubicBezTo>
                      <a:cubicBezTo>
                        <a:pt x="507756" y="486116"/>
                        <a:pt x="506116" y="505682"/>
                        <a:pt x="505482" y="513852"/>
                      </a:cubicBezTo>
                      <a:cubicBezTo>
                        <a:pt x="504821" y="521996"/>
                        <a:pt x="503208" y="543228"/>
                        <a:pt x="502229" y="561155"/>
                      </a:cubicBezTo>
                      <a:cubicBezTo>
                        <a:pt x="501251" y="579108"/>
                        <a:pt x="499612" y="598992"/>
                        <a:pt x="498977" y="605205"/>
                      </a:cubicBezTo>
                      <a:cubicBezTo>
                        <a:pt x="498316" y="611392"/>
                        <a:pt x="496703" y="632942"/>
                        <a:pt x="495725" y="652508"/>
                      </a:cubicBezTo>
                      <a:cubicBezTo>
                        <a:pt x="494747" y="672074"/>
                        <a:pt x="493107" y="691984"/>
                        <a:pt x="492473" y="696558"/>
                      </a:cubicBezTo>
                      <a:cubicBezTo>
                        <a:pt x="491838" y="701133"/>
                        <a:pt x="490199" y="722338"/>
                        <a:pt x="489221" y="743861"/>
                      </a:cubicBezTo>
                      <a:cubicBezTo>
                        <a:pt x="487925" y="765383"/>
                        <a:pt x="486603" y="785293"/>
                        <a:pt x="485969" y="787911"/>
                      </a:cubicBezTo>
                      <a:cubicBezTo>
                        <a:pt x="485334" y="790529"/>
                        <a:pt x="484012" y="811073"/>
                        <a:pt x="482716" y="833601"/>
                      </a:cubicBezTo>
                      <a:cubicBezTo>
                        <a:pt x="481420" y="856102"/>
                        <a:pt x="480098" y="876673"/>
                        <a:pt x="479464" y="879290"/>
                      </a:cubicBezTo>
                      <a:cubicBezTo>
                        <a:pt x="478803" y="881908"/>
                        <a:pt x="477507" y="902453"/>
                        <a:pt x="476212" y="924980"/>
                      </a:cubicBezTo>
                      <a:cubicBezTo>
                        <a:pt x="474916" y="947481"/>
                        <a:pt x="473277" y="968369"/>
                        <a:pt x="472616" y="971648"/>
                      </a:cubicBezTo>
                      <a:cubicBezTo>
                        <a:pt x="471955" y="974900"/>
                        <a:pt x="471320" y="986984"/>
                        <a:pt x="470976" y="998723"/>
                      </a:cubicBezTo>
                      <a:cubicBezTo>
                        <a:pt x="470527" y="1017893"/>
                        <a:pt x="467248" y="1024397"/>
                        <a:pt x="461378" y="1018871"/>
                      </a:cubicBezTo>
                      <a:close/>
                    </a:path>
                  </a:pathLst>
                </a:custGeom>
                <a:grpFill/>
                <a:ln w="2643" cap="flat">
                  <a:noFill/>
                  <a:prstDash val="solid"/>
                  <a:miter/>
                </a:ln>
              </p:spPr>
              <p:txBody>
                <a:bodyPr rtlCol="0" anchor="ctr"/>
                <a:lstStyle/>
                <a:p>
                  <a:endParaRPr lang="en-CA"/>
                </a:p>
              </p:txBody>
            </p:sp>
            <p:sp>
              <p:nvSpPr>
                <p:cNvPr id="147" name="Freeform: Shape 150">
                  <a:extLst>
                    <a:ext uri="{FF2B5EF4-FFF2-40B4-BE49-F238E27FC236}">
                      <a16:creationId xmlns:a16="http://schemas.microsoft.com/office/drawing/2014/main" id="{689720BD-C9A9-6162-23F7-2C78C8EF1AF0}"/>
                    </a:ext>
                  </a:extLst>
                </p:cNvPr>
                <p:cNvSpPr/>
                <p:nvPr/>
              </p:nvSpPr>
              <p:spPr>
                <a:xfrm>
                  <a:off x="7914997" y="3990278"/>
                  <a:ext cx="470331" cy="268723"/>
                </a:xfrm>
                <a:custGeom>
                  <a:avLst/>
                  <a:gdLst>
                    <a:gd name="connsiteX0" fmla="*/ 126905 w 292894"/>
                    <a:gd name="connsiteY0" fmla="*/ 268499 h 270304"/>
                    <a:gd name="connsiteX1" fmla="*/ 105039 w 292894"/>
                    <a:gd name="connsiteY1" fmla="*/ 244041 h 270304"/>
                    <a:gd name="connsiteX2" fmla="*/ 93934 w 292894"/>
                    <a:gd name="connsiteY2" fmla="*/ 233279 h 270304"/>
                    <a:gd name="connsiteX3" fmla="*/ 59666 w 292894"/>
                    <a:gd name="connsiteY3" fmla="*/ 143883 h 270304"/>
                    <a:gd name="connsiteX4" fmla="*/ 52157 w 292894"/>
                    <a:gd name="connsiteY4" fmla="*/ 122361 h 270304"/>
                    <a:gd name="connsiteX5" fmla="*/ 11703 w 292894"/>
                    <a:gd name="connsiteY5" fmla="*/ 101472 h 270304"/>
                    <a:gd name="connsiteX6" fmla="*/ 1259 w 292894"/>
                    <a:gd name="connsiteY6" fmla="*/ 101472 h 270304"/>
                    <a:gd name="connsiteX7" fmla="*/ -37 w 292894"/>
                    <a:gd name="connsiteY7" fmla="*/ 80928 h 270304"/>
                    <a:gd name="connsiteX8" fmla="*/ -37 w 292894"/>
                    <a:gd name="connsiteY8" fmla="*/ 58083 h 270304"/>
                    <a:gd name="connsiteX9" fmla="*/ 21486 w 292894"/>
                    <a:gd name="connsiteY9" fmla="*/ 55465 h 270304"/>
                    <a:gd name="connsiteX10" fmla="*/ 72384 w 292894"/>
                    <a:gd name="connsiteY10" fmla="*/ 38491 h 270304"/>
                    <a:gd name="connsiteX11" fmla="*/ 106651 w 292894"/>
                    <a:gd name="connsiteY11" fmla="*/ 22837 h 270304"/>
                    <a:gd name="connsiteX12" fmla="*/ 143193 w 292894"/>
                    <a:gd name="connsiteY12" fmla="*/ 21198 h 270304"/>
                    <a:gd name="connsiteX13" fmla="*/ 161781 w 292894"/>
                    <a:gd name="connsiteY13" fmla="*/ 19242 h 270304"/>
                    <a:gd name="connsiteX14" fmla="*/ 212996 w 292894"/>
                    <a:gd name="connsiteY14" fmla="*/ 3906 h 270304"/>
                    <a:gd name="connsiteX15" fmla="*/ 208105 w 292894"/>
                    <a:gd name="connsiteY15" fmla="*/ 16307 h 270304"/>
                    <a:gd name="connsiteX16" fmla="*/ 209400 w 292894"/>
                    <a:gd name="connsiteY16" fmla="*/ 65566 h 270304"/>
                    <a:gd name="connsiteX17" fmla="*/ 217888 w 292894"/>
                    <a:gd name="connsiteY17" fmla="*/ 84154 h 270304"/>
                    <a:gd name="connsiteX18" fmla="*/ 235497 w 292894"/>
                    <a:gd name="connsiteY18" fmla="*/ 109590 h 270304"/>
                    <a:gd name="connsiteX19" fmla="*/ 270399 w 292894"/>
                    <a:gd name="connsiteY19" fmla="*/ 123947 h 270304"/>
                    <a:gd name="connsiteX20" fmla="*/ 292265 w 292894"/>
                    <a:gd name="connsiteY20" fmla="*/ 125903 h 270304"/>
                    <a:gd name="connsiteX21" fmla="*/ 277908 w 292894"/>
                    <a:gd name="connsiteY21" fmla="*/ 144835 h 270304"/>
                    <a:gd name="connsiteX22" fmla="*/ 253450 w 292894"/>
                    <a:gd name="connsiteY22" fmla="*/ 179102 h 270304"/>
                    <a:gd name="connsiteX23" fmla="*/ 188512 w 292894"/>
                    <a:gd name="connsiteY23" fmla="*/ 245019 h 270304"/>
                    <a:gd name="connsiteX24" fmla="*/ 175133 w 292894"/>
                    <a:gd name="connsiteY24" fmla="*/ 254168 h 270304"/>
                    <a:gd name="connsiteX25" fmla="*/ 126905 w 292894"/>
                    <a:gd name="connsiteY25" fmla="*/ 268499 h 27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2894" h="270304">
                      <a:moveTo>
                        <a:pt x="126905" y="268499"/>
                      </a:moveTo>
                      <a:cubicBezTo>
                        <a:pt x="119396" y="266542"/>
                        <a:pt x="110591" y="256415"/>
                        <a:pt x="105039" y="244041"/>
                      </a:cubicBezTo>
                      <a:cubicBezTo>
                        <a:pt x="103082" y="239149"/>
                        <a:pt x="97873" y="234258"/>
                        <a:pt x="93934" y="233279"/>
                      </a:cubicBezTo>
                      <a:cubicBezTo>
                        <a:pt x="80555" y="230027"/>
                        <a:pt x="59666" y="175533"/>
                        <a:pt x="59666" y="143883"/>
                      </a:cubicBezTo>
                      <a:cubicBezTo>
                        <a:pt x="59666" y="133122"/>
                        <a:pt x="57709" y="127569"/>
                        <a:pt x="52157" y="122361"/>
                      </a:cubicBezTo>
                      <a:cubicBezTo>
                        <a:pt x="39439" y="110277"/>
                        <a:pt x="22464" y="101472"/>
                        <a:pt x="11703" y="101472"/>
                      </a:cubicBezTo>
                      <a:lnTo>
                        <a:pt x="1259" y="101472"/>
                      </a:lnTo>
                      <a:lnTo>
                        <a:pt x="-37" y="80928"/>
                      </a:lnTo>
                      <a:cubicBezTo>
                        <a:pt x="-698" y="69823"/>
                        <a:pt x="-698" y="59405"/>
                        <a:pt x="-37" y="58083"/>
                      </a:cubicBezTo>
                      <a:cubicBezTo>
                        <a:pt x="624" y="56787"/>
                        <a:pt x="10090" y="55465"/>
                        <a:pt x="21486" y="55465"/>
                      </a:cubicBezTo>
                      <a:cubicBezTo>
                        <a:pt x="45627" y="55148"/>
                        <a:pt x="58688" y="50891"/>
                        <a:pt x="72384" y="38491"/>
                      </a:cubicBezTo>
                      <a:cubicBezTo>
                        <a:pt x="78572" y="32938"/>
                        <a:pt x="91633" y="27068"/>
                        <a:pt x="106651" y="22837"/>
                      </a:cubicBezTo>
                      <a:cubicBezTo>
                        <a:pt x="129152" y="16650"/>
                        <a:pt x="131770" y="16650"/>
                        <a:pt x="143193" y="21198"/>
                      </a:cubicBezTo>
                      <a:cubicBezTo>
                        <a:pt x="154932" y="26090"/>
                        <a:pt x="155593" y="26090"/>
                        <a:pt x="161781" y="19242"/>
                      </a:cubicBezTo>
                      <a:cubicBezTo>
                        <a:pt x="175160" y="4884"/>
                        <a:pt x="212996" y="-6194"/>
                        <a:pt x="212996" y="3906"/>
                      </a:cubicBezTo>
                      <a:cubicBezTo>
                        <a:pt x="212996" y="6180"/>
                        <a:pt x="210722" y="11732"/>
                        <a:pt x="208105" y="16307"/>
                      </a:cubicBezTo>
                      <a:cubicBezTo>
                        <a:pt x="201256" y="28390"/>
                        <a:pt x="201917" y="56100"/>
                        <a:pt x="209400" y="65566"/>
                      </a:cubicBezTo>
                      <a:cubicBezTo>
                        <a:pt x="212653" y="69796"/>
                        <a:pt x="216566" y="78284"/>
                        <a:pt x="217888" y="84154"/>
                      </a:cubicBezTo>
                      <a:cubicBezTo>
                        <a:pt x="219183" y="90685"/>
                        <a:pt x="226032" y="100467"/>
                        <a:pt x="235497" y="109590"/>
                      </a:cubicBezTo>
                      <a:cubicBezTo>
                        <a:pt x="250172" y="123630"/>
                        <a:pt x="251494" y="123947"/>
                        <a:pt x="270399" y="123947"/>
                      </a:cubicBezTo>
                      <a:cubicBezTo>
                        <a:pt x="281504" y="123947"/>
                        <a:pt x="291287" y="124925"/>
                        <a:pt x="292265" y="125903"/>
                      </a:cubicBezTo>
                      <a:cubicBezTo>
                        <a:pt x="293244" y="126882"/>
                        <a:pt x="286713" y="135369"/>
                        <a:pt x="277908" y="144835"/>
                      </a:cubicBezTo>
                      <a:cubicBezTo>
                        <a:pt x="269104" y="153984"/>
                        <a:pt x="257998" y="169637"/>
                        <a:pt x="253450" y="179102"/>
                      </a:cubicBezTo>
                      <a:cubicBezTo>
                        <a:pt x="241711" y="203560"/>
                        <a:pt x="200913" y="245019"/>
                        <a:pt x="188512" y="245019"/>
                      </a:cubicBezTo>
                      <a:cubicBezTo>
                        <a:pt x="181346" y="245019"/>
                        <a:pt x="178068" y="247293"/>
                        <a:pt x="175133" y="254168"/>
                      </a:cubicBezTo>
                      <a:cubicBezTo>
                        <a:pt x="168655" y="267203"/>
                        <a:pt x="147450" y="273734"/>
                        <a:pt x="126905" y="268499"/>
                      </a:cubicBezTo>
                      <a:close/>
                    </a:path>
                  </a:pathLst>
                </a:custGeom>
                <a:solidFill>
                  <a:srgbClr val="57B9E9"/>
                </a:solidFill>
                <a:ln w="2643" cap="flat">
                  <a:noFill/>
                  <a:prstDash val="solid"/>
                  <a:miter/>
                </a:ln>
              </p:spPr>
              <p:txBody>
                <a:bodyPr rtlCol="0" anchor="ctr"/>
                <a:lstStyle/>
                <a:p>
                  <a:r>
                    <a:rPr lang="en-CA" sz="1000"/>
                    <a:t>NB</a:t>
                  </a:r>
                </a:p>
              </p:txBody>
            </p:sp>
          </p:grpSp>
          <p:grpSp>
            <p:nvGrpSpPr>
              <p:cNvPr id="67" name="Graphic 3">
                <a:extLst>
                  <a:ext uri="{FF2B5EF4-FFF2-40B4-BE49-F238E27FC236}">
                    <a16:creationId xmlns:a16="http://schemas.microsoft.com/office/drawing/2014/main" id="{D9758D23-22B0-892A-0016-7A9CF6D29BC1}"/>
                  </a:ext>
                </a:extLst>
              </p:cNvPr>
              <p:cNvGrpSpPr/>
              <p:nvPr/>
            </p:nvGrpSpPr>
            <p:grpSpPr>
              <a:xfrm>
                <a:off x="4527243" y="3789757"/>
                <a:ext cx="3541590" cy="2425512"/>
                <a:chOff x="4527243" y="3789757"/>
                <a:chExt cx="3541590" cy="2425512"/>
              </a:xfrm>
              <a:grpFill/>
            </p:grpSpPr>
            <p:grpSp>
              <p:nvGrpSpPr>
                <p:cNvPr id="68" name="Graphic 3">
                  <a:extLst>
                    <a:ext uri="{FF2B5EF4-FFF2-40B4-BE49-F238E27FC236}">
                      <a16:creationId xmlns:a16="http://schemas.microsoft.com/office/drawing/2014/main" id="{CB413730-D01C-5030-E1F9-0066B5E32268}"/>
                    </a:ext>
                  </a:extLst>
                </p:cNvPr>
                <p:cNvGrpSpPr/>
                <p:nvPr/>
              </p:nvGrpSpPr>
              <p:grpSpPr>
                <a:xfrm>
                  <a:off x="4580740" y="3971595"/>
                  <a:ext cx="3109657" cy="2243674"/>
                  <a:chOff x="4580740" y="3971595"/>
                  <a:chExt cx="3109657" cy="2243674"/>
                </a:xfrm>
                <a:grpFill/>
              </p:grpSpPr>
              <p:sp>
                <p:nvSpPr>
                  <p:cNvPr id="94" name="Freeform: Shape 104">
                    <a:extLst>
                      <a:ext uri="{FF2B5EF4-FFF2-40B4-BE49-F238E27FC236}">
                        <a16:creationId xmlns:a16="http://schemas.microsoft.com/office/drawing/2014/main" id="{7FE2AAF8-4AF4-9C18-2E7A-F265FE9182EF}"/>
                      </a:ext>
                    </a:extLst>
                  </p:cNvPr>
                  <p:cNvSpPr/>
                  <p:nvPr/>
                </p:nvSpPr>
                <p:spPr>
                  <a:xfrm>
                    <a:off x="6819577" y="5331183"/>
                    <a:ext cx="243182" cy="421280"/>
                  </a:xfrm>
                  <a:custGeom>
                    <a:avLst/>
                    <a:gdLst>
                      <a:gd name="connsiteX0" fmla="*/ 24269 w 243182"/>
                      <a:gd name="connsiteY0" fmla="*/ 416023 h 421280"/>
                      <a:gd name="connsiteX1" fmla="*/ 10890 w 243182"/>
                      <a:gd name="connsiteY1" fmla="*/ 413088 h 421280"/>
                      <a:gd name="connsiteX2" fmla="*/ -532 w 243182"/>
                      <a:gd name="connsiteY2" fmla="*/ 415362 h 421280"/>
                      <a:gd name="connsiteX3" fmla="*/ 1424 w 243182"/>
                      <a:gd name="connsiteY3" fmla="*/ 291698 h 421280"/>
                      <a:gd name="connsiteX4" fmla="*/ 4676 w 243182"/>
                      <a:gd name="connsiteY4" fmla="*/ 153360 h 421280"/>
                      <a:gd name="connsiteX5" fmla="*/ 8590 w 243182"/>
                      <a:gd name="connsiteY5" fmla="*/ 110949 h 421280"/>
                      <a:gd name="connsiteX6" fmla="*/ 11842 w 243182"/>
                      <a:gd name="connsiteY6" fmla="*/ 77661 h 421280"/>
                      <a:gd name="connsiteX7" fmla="*/ 15094 w 243182"/>
                      <a:gd name="connsiteY7" fmla="*/ 43737 h 421280"/>
                      <a:gd name="connsiteX8" fmla="*/ 18029 w 243182"/>
                      <a:gd name="connsiteY8" fmla="*/ 10131 h 421280"/>
                      <a:gd name="connsiteX9" fmla="*/ 31408 w 243182"/>
                      <a:gd name="connsiteY9" fmla="*/ 4578 h 421280"/>
                      <a:gd name="connsiteX10" fmla="*/ 111656 w 243182"/>
                      <a:gd name="connsiteY10" fmla="*/ 1961 h 421280"/>
                      <a:gd name="connsiteX11" fmla="*/ 179185 w 243182"/>
                      <a:gd name="connsiteY11" fmla="*/ 4 h 421280"/>
                      <a:gd name="connsiteX12" fmla="*/ 182438 w 243182"/>
                      <a:gd name="connsiteY12" fmla="*/ 12087 h 421280"/>
                      <a:gd name="connsiteX13" fmla="*/ 189286 w 243182"/>
                      <a:gd name="connsiteY13" fmla="*/ 40485 h 421280"/>
                      <a:gd name="connsiteX14" fmla="*/ 199413 w 243182"/>
                      <a:gd name="connsiteY14" fmla="*/ 76365 h 421280"/>
                      <a:gd name="connsiteX15" fmla="*/ 213770 w 243182"/>
                      <a:gd name="connsiteY15" fmla="*/ 155634 h 421280"/>
                      <a:gd name="connsiteX16" fmla="*/ 225192 w 243182"/>
                      <a:gd name="connsiteY16" fmla="*/ 189901 h 421280"/>
                      <a:gd name="connsiteX17" fmla="*/ 234341 w 243182"/>
                      <a:gd name="connsiteY17" fmla="*/ 264279 h 421280"/>
                      <a:gd name="connsiteX18" fmla="*/ 241189 w 243182"/>
                      <a:gd name="connsiteY18" fmla="*/ 327261 h 421280"/>
                      <a:gd name="connsiteX19" fmla="*/ 241850 w 243182"/>
                      <a:gd name="connsiteY19" fmla="*/ 340640 h 421280"/>
                      <a:gd name="connsiteX20" fmla="*/ 195843 w 243182"/>
                      <a:gd name="connsiteY20" fmla="*/ 342279 h 421280"/>
                      <a:gd name="connsiteX21" fmla="*/ 107743 w 243182"/>
                      <a:gd name="connsiteY21" fmla="*/ 344897 h 421280"/>
                      <a:gd name="connsiteX22" fmla="*/ 57822 w 243182"/>
                      <a:gd name="connsiteY22" fmla="*/ 353385 h 421280"/>
                      <a:gd name="connsiteX23" fmla="*/ 59779 w 243182"/>
                      <a:gd name="connsiteY23" fmla="*/ 383739 h 421280"/>
                      <a:gd name="connsiteX24" fmla="*/ 69562 w 243182"/>
                      <a:gd name="connsiteY24" fmla="*/ 412136 h 421280"/>
                      <a:gd name="connsiteX25" fmla="*/ 71836 w 243182"/>
                      <a:gd name="connsiteY25" fmla="*/ 421284 h 421280"/>
                      <a:gd name="connsiteX26" fmla="*/ 48674 w 243182"/>
                      <a:gd name="connsiteY26" fmla="*/ 421284 h 421280"/>
                      <a:gd name="connsiteX27" fmla="*/ 24269 w 243182"/>
                      <a:gd name="connsiteY27" fmla="*/ 416023 h 42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3182" h="421280">
                        <a:moveTo>
                          <a:pt x="24269" y="416023"/>
                        </a:moveTo>
                        <a:cubicBezTo>
                          <a:pt x="22973" y="412110"/>
                          <a:pt x="19695" y="411449"/>
                          <a:pt x="10890" y="413088"/>
                        </a:cubicBezTo>
                        <a:lnTo>
                          <a:pt x="-532" y="415362"/>
                        </a:lnTo>
                        <a:lnTo>
                          <a:pt x="1424" y="291698"/>
                        </a:lnTo>
                        <a:cubicBezTo>
                          <a:pt x="2402" y="223825"/>
                          <a:pt x="4042" y="161531"/>
                          <a:pt x="4676" y="153360"/>
                        </a:cubicBezTo>
                        <a:cubicBezTo>
                          <a:pt x="5337" y="145217"/>
                          <a:pt x="7294" y="126285"/>
                          <a:pt x="8590" y="110949"/>
                        </a:cubicBezTo>
                        <a:cubicBezTo>
                          <a:pt x="9885" y="95614"/>
                          <a:pt x="11525" y="80595"/>
                          <a:pt x="11842" y="77661"/>
                        </a:cubicBezTo>
                        <a:cubicBezTo>
                          <a:pt x="12503" y="74726"/>
                          <a:pt x="13799" y="59390"/>
                          <a:pt x="15094" y="43737"/>
                        </a:cubicBezTo>
                        <a:cubicBezTo>
                          <a:pt x="16390" y="28084"/>
                          <a:pt x="17712" y="13066"/>
                          <a:pt x="18029" y="10131"/>
                        </a:cubicBezTo>
                        <a:cubicBezTo>
                          <a:pt x="18690" y="6535"/>
                          <a:pt x="22603" y="4922"/>
                          <a:pt x="31408" y="4578"/>
                        </a:cubicBezTo>
                        <a:cubicBezTo>
                          <a:pt x="38256" y="4261"/>
                          <a:pt x="74480" y="3283"/>
                          <a:pt x="111656" y="1961"/>
                        </a:cubicBezTo>
                        <a:lnTo>
                          <a:pt x="179185" y="4"/>
                        </a:lnTo>
                        <a:lnTo>
                          <a:pt x="182438" y="12087"/>
                        </a:lnTo>
                        <a:cubicBezTo>
                          <a:pt x="184077" y="18936"/>
                          <a:pt x="187329" y="31654"/>
                          <a:pt x="189286" y="40485"/>
                        </a:cubicBezTo>
                        <a:cubicBezTo>
                          <a:pt x="191242" y="49633"/>
                          <a:pt x="195817" y="65604"/>
                          <a:pt x="199413" y="76365"/>
                        </a:cubicBezTo>
                        <a:cubicBezTo>
                          <a:pt x="205282" y="94636"/>
                          <a:pt x="209540" y="118115"/>
                          <a:pt x="213770" y="155634"/>
                        </a:cubicBezTo>
                        <a:cubicBezTo>
                          <a:pt x="214748" y="164122"/>
                          <a:pt x="219957" y="179457"/>
                          <a:pt x="225192" y="189901"/>
                        </a:cubicBezTo>
                        <a:cubicBezTo>
                          <a:pt x="235319" y="209468"/>
                          <a:pt x="235637" y="211424"/>
                          <a:pt x="234341" y="264279"/>
                        </a:cubicBezTo>
                        <a:cubicBezTo>
                          <a:pt x="233680" y="290694"/>
                          <a:pt x="234658" y="299525"/>
                          <a:pt x="241189" y="327261"/>
                        </a:cubicBezTo>
                        <a:cubicBezTo>
                          <a:pt x="242828" y="334109"/>
                          <a:pt x="243146" y="339979"/>
                          <a:pt x="241850" y="340640"/>
                        </a:cubicBezTo>
                        <a:cubicBezTo>
                          <a:pt x="240554" y="341301"/>
                          <a:pt x="219983" y="341936"/>
                          <a:pt x="195843" y="342279"/>
                        </a:cubicBezTo>
                        <a:cubicBezTo>
                          <a:pt x="171703" y="342597"/>
                          <a:pt x="131883" y="343575"/>
                          <a:pt x="107743" y="344897"/>
                        </a:cubicBezTo>
                        <a:cubicBezTo>
                          <a:pt x="68927" y="346537"/>
                          <a:pt x="63031" y="347515"/>
                          <a:pt x="57822" y="353385"/>
                        </a:cubicBezTo>
                        <a:cubicBezTo>
                          <a:pt x="50657" y="361528"/>
                          <a:pt x="50657" y="360550"/>
                          <a:pt x="59779" y="383739"/>
                        </a:cubicBezTo>
                        <a:cubicBezTo>
                          <a:pt x="64010" y="394500"/>
                          <a:pt x="68584" y="407218"/>
                          <a:pt x="69562" y="412136"/>
                        </a:cubicBezTo>
                        <a:lnTo>
                          <a:pt x="71836" y="421284"/>
                        </a:lnTo>
                        <a:lnTo>
                          <a:pt x="48674" y="421284"/>
                        </a:lnTo>
                        <a:cubicBezTo>
                          <a:pt x="31461" y="420915"/>
                          <a:pt x="25591" y="419619"/>
                          <a:pt x="24269" y="416023"/>
                        </a:cubicBezTo>
                        <a:close/>
                      </a:path>
                    </a:pathLst>
                  </a:custGeom>
                  <a:grpFill/>
                  <a:ln w="2643" cap="flat">
                    <a:noFill/>
                    <a:prstDash val="solid"/>
                    <a:miter/>
                  </a:ln>
                </p:spPr>
                <p:txBody>
                  <a:bodyPr rtlCol="0" anchor="ctr"/>
                  <a:lstStyle/>
                  <a:p>
                    <a:endParaRPr lang="en-CA"/>
                  </a:p>
                </p:txBody>
              </p:sp>
              <p:sp>
                <p:nvSpPr>
                  <p:cNvPr id="95" name="Freeform: Shape 105">
                    <a:extLst>
                      <a:ext uri="{FF2B5EF4-FFF2-40B4-BE49-F238E27FC236}">
                        <a16:creationId xmlns:a16="http://schemas.microsoft.com/office/drawing/2014/main" id="{AE159986-D498-E75E-E451-DAB41BF5DBBF}"/>
                      </a:ext>
                    </a:extLst>
                  </p:cNvPr>
                  <p:cNvSpPr/>
                  <p:nvPr/>
                </p:nvSpPr>
                <p:spPr>
                  <a:xfrm>
                    <a:off x="6389042" y="5203660"/>
                    <a:ext cx="316998" cy="299203"/>
                  </a:xfrm>
                  <a:custGeom>
                    <a:avLst/>
                    <a:gdLst>
                      <a:gd name="connsiteX0" fmla="*/ 22180 w 316998"/>
                      <a:gd name="connsiteY0" fmla="*/ 274380 h 299203"/>
                      <a:gd name="connsiteX1" fmla="*/ 21202 w 316998"/>
                      <a:gd name="connsiteY1" fmla="*/ 249922 h 299203"/>
                      <a:gd name="connsiteX2" fmla="*/ 10441 w 316998"/>
                      <a:gd name="connsiteY2" fmla="*/ 246987 h 299203"/>
                      <a:gd name="connsiteX3" fmla="*/ -3 w 316998"/>
                      <a:gd name="connsiteY3" fmla="*/ 155317 h 299203"/>
                      <a:gd name="connsiteX4" fmla="*/ 314 w 316998"/>
                      <a:gd name="connsiteY4" fmla="*/ 45033 h 299203"/>
                      <a:gd name="connsiteX5" fmla="*/ -3 w 316998"/>
                      <a:gd name="connsiteY5" fmla="*/ 4 h 299203"/>
                      <a:gd name="connsiteX6" fmla="*/ 143544 w 316998"/>
                      <a:gd name="connsiteY6" fmla="*/ 1300 h 299203"/>
                      <a:gd name="connsiteX7" fmla="*/ 289047 w 316998"/>
                      <a:gd name="connsiteY7" fmla="*/ 4552 h 299203"/>
                      <a:gd name="connsiteX8" fmla="*/ 286773 w 316998"/>
                      <a:gd name="connsiteY8" fmla="*/ 21527 h 299203"/>
                      <a:gd name="connsiteX9" fmla="*/ 302426 w 316998"/>
                      <a:gd name="connsiteY9" fmla="*/ 45350 h 299203"/>
                      <a:gd name="connsiteX10" fmla="*/ 316466 w 316998"/>
                      <a:gd name="connsiteY10" fmla="*/ 52859 h 299203"/>
                      <a:gd name="connsiteX11" fmla="*/ 305361 w 316998"/>
                      <a:gd name="connsiteY11" fmla="*/ 75043 h 299203"/>
                      <a:gd name="connsiteX12" fmla="*/ 290686 w 316998"/>
                      <a:gd name="connsiteY12" fmla="*/ 109945 h 299203"/>
                      <a:gd name="connsiteX13" fmla="*/ 274055 w 316998"/>
                      <a:gd name="connsiteY13" fmla="*/ 140616 h 299203"/>
                      <a:gd name="connsiteX14" fmla="*/ 259037 w 316998"/>
                      <a:gd name="connsiteY14" fmla="*/ 169992 h 299203"/>
                      <a:gd name="connsiteX15" fmla="*/ 244362 w 316998"/>
                      <a:gd name="connsiteY15" fmla="*/ 201324 h 299203"/>
                      <a:gd name="connsiteX16" fmla="*/ 221517 w 316998"/>
                      <a:gd name="connsiteY16" fmla="*/ 273111 h 299203"/>
                      <a:gd name="connsiteX17" fmla="*/ 221835 w 316998"/>
                      <a:gd name="connsiteY17" fmla="*/ 299208 h 299203"/>
                      <a:gd name="connsiteX18" fmla="*/ 122312 w 316998"/>
                      <a:gd name="connsiteY18" fmla="*/ 299208 h 299203"/>
                      <a:gd name="connsiteX19" fmla="*/ 22789 w 316998"/>
                      <a:gd name="connsiteY19" fmla="*/ 299208 h 299203"/>
                      <a:gd name="connsiteX20" fmla="*/ 22180 w 316998"/>
                      <a:gd name="connsiteY20" fmla="*/ 274380 h 29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6998" h="299203">
                        <a:moveTo>
                          <a:pt x="22180" y="274380"/>
                        </a:moveTo>
                        <a:lnTo>
                          <a:pt x="21202" y="249922"/>
                        </a:lnTo>
                        <a:lnTo>
                          <a:pt x="10441" y="246987"/>
                        </a:lnTo>
                        <a:cubicBezTo>
                          <a:pt x="-1960" y="243391"/>
                          <a:pt x="-982" y="251218"/>
                          <a:pt x="-3" y="155317"/>
                        </a:cubicBezTo>
                        <a:cubicBezTo>
                          <a:pt x="314" y="119437"/>
                          <a:pt x="658" y="69834"/>
                          <a:pt x="314" y="45033"/>
                        </a:cubicBezTo>
                        <a:lnTo>
                          <a:pt x="-3" y="4"/>
                        </a:lnTo>
                        <a:lnTo>
                          <a:pt x="143544" y="1300"/>
                        </a:lnTo>
                        <a:cubicBezTo>
                          <a:pt x="222496" y="1961"/>
                          <a:pt x="288069" y="3573"/>
                          <a:pt x="289047" y="4552"/>
                        </a:cubicBezTo>
                        <a:cubicBezTo>
                          <a:pt x="290025" y="5530"/>
                          <a:pt x="289047" y="13356"/>
                          <a:pt x="286773" y="21527"/>
                        </a:cubicBezTo>
                        <a:cubicBezTo>
                          <a:pt x="281881" y="38502"/>
                          <a:pt x="282860" y="40115"/>
                          <a:pt x="302426" y="45350"/>
                        </a:cubicBezTo>
                        <a:cubicBezTo>
                          <a:pt x="309935" y="47624"/>
                          <a:pt x="316466" y="50902"/>
                          <a:pt x="316466" y="52859"/>
                        </a:cubicBezTo>
                        <a:cubicBezTo>
                          <a:pt x="316466" y="54816"/>
                          <a:pt x="311575" y="64599"/>
                          <a:pt x="305361" y="75043"/>
                        </a:cubicBezTo>
                        <a:cubicBezTo>
                          <a:pt x="299491" y="85170"/>
                          <a:pt x="292643" y="100823"/>
                          <a:pt x="290686" y="109945"/>
                        </a:cubicBezTo>
                        <a:cubicBezTo>
                          <a:pt x="288069" y="120389"/>
                          <a:pt x="282199" y="131150"/>
                          <a:pt x="274055" y="140616"/>
                        </a:cubicBezTo>
                        <a:cubicBezTo>
                          <a:pt x="264907" y="151060"/>
                          <a:pt x="260676" y="159547"/>
                          <a:pt x="259037" y="169992"/>
                        </a:cubicBezTo>
                        <a:cubicBezTo>
                          <a:pt x="257741" y="179457"/>
                          <a:pt x="252506" y="190536"/>
                          <a:pt x="244362" y="201324"/>
                        </a:cubicBezTo>
                        <a:cubicBezTo>
                          <a:pt x="226409" y="224803"/>
                          <a:pt x="221200" y="242095"/>
                          <a:pt x="221517" y="273111"/>
                        </a:cubicBezTo>
                        <a:lnTo>
                          <a:pt x="221835" y="299208"/>
                        </a:lnTo>
                        <a:lnTo>
                          <a:pt x="122312" y="299208"/>
                        </a:lnTo>
                        <a:lnTo>
                          <a:pt x="22789" y="299208"/>
                        </a:lnTo>
                        <a:lnTo>
                          <a:pt x="22180" y="274380"/>
                        </a:lnTo>
                        <a:close/>
                      </a:path>
                    </a:pathLst>
                  </a:custGeom>
                  <a:grpFill/>
                  <a:ln w="2643" cap="flat">
                    <a:noFill/>
                    <a:prstDash val="solid"/>
                    <a:miter/>
                  </a:ln>
                </p:spPr>
                <p:txBody>
                  <a:bodyPr rtlCol="0" anchor="ctr"/>
                  <a:lstStyle/>
                  <a:p>
                    <a:endParaRPr lang="en-CA"/>
                  </a:p>
                </p:txBody>
              </p:sp>
              <p:sp>
                <p:nvSpPr>
                  <p:cNvPr id="96" name="Freeform: Shape 106">
                    <a:extLst>
                      <a:ext uri="{FF2B5EF4-FFF2-40B4-BE49-F238E27FC236}">
                        <a16:creationId xmlns:a16="http://schemas.microsoft.com/office/drawing/2014/main" id="{4F658324-F3CF-2CAB-EC6C-942BE7417102}"/>
                      </a:ext>
                    </a:extLst>
                  </p:cNvPr>
                  <p:cNvSpPr/>
                  <p:nvPr/>
                </p:nvSpPr>
                <p:spPr>
                  <a:xfrm>
                    <a:off x="4935448" y="4944223"/>
                    <a:ext cx="476684" cy="555833"/>
                  </a:xfrm>
                  <a:custGeom>
                    <a:avLst/>
                    <a:gdLst>
                      <a:gd name="connsiteX0" fmla="*/ 326369 w 476684"/>
                      <a:gd name="connsiteY0" fmla="*/ 549813 h 555833"/>
                      <a:gd name="connsiteX1" fmla="*/ 280045 w 476684"/>
                      <a:gd name="connsiteY1" fmla="*/ 538708 h 555833"/>
                      <a:gd name="connsiteX2" fmla="*/ 250669 w 476684"/>
                      <a:gd name="connsiteY2" fmla="*/ 533816 h 555833"/>
                      <a:gd name="connsiteX3" fmla="*/ 217063 w 476684"/>
                      <a:gd name="connsiteY3" fmla="*/ 516524 h 555833"/>
                      <a:gd name="connsiteX4" fmla="*/ 189326 w 476684"/>
                      <a:gd name="connsiteY4" fmla="*/ 493362 h 555833"/>
                      <a:gd name="connsiteX5" fmla="*/ 153446 w 476684"/>
                      <a:gd name="connsiteY5" fmla="*/ 467582 h 555833"/>
                      <a:gd name="connsiteX6" fmla="*/ 50671 w 476684"/>
                      <a:gd name="connsiteY6" fmla="*/ 390269 h 555833"/>
                      <a:gd name="connsiteX7" fmla="*/ 27826 w 476684"/>
                      <a:gd name="connsiteY7" fmla="*/ 375251 h 555833"/>
                      <a:gd name="connsiteX8" fmla="*/ -227 w 476684"/>
                      <a:gd name="connsiteY8" fmla="*/ 344897 h 555833"/>
                      <a:gd name="connsiteX9" fmla="*/ 19683 w 476684"/>
                      <a:gd name="connsiteY9" fmla="*/ 334770 h 555833"/>
                      <a:gd name="connsiteX10" fmla="*/ 37636 w 476684"/>
                      <a:gd name="connsiteY10" fmla="*/ 316817 h 555833"/>
                      <a:gd name="connsiteX11" fmla="*/ 31105 w 476684"/>
                      <a:gd name="connsiteY11" fmla="*/ 300503 h 555833"/>
                      <a:gd name="connsiteX12" fmla="*/ 35996 w 476684"/>
                      <a:gd name="connsiteY12" fmla="*/ 270810 h 555833"/>
                      <a:gd name="connsiteX13" fmla="*/ 53950 w 476684"/>
                      <a:gd name="connsiteY13" fmla="*/ 246352 h 555833"/>
                      <a:gd name="connsiteX14" fmla="*/ 66351 w 476684"/>
                      <a:gd name="connsiteY14" fmla="*/ 233634 h 555833"/>
                      <a:gd name="connsiteX15" fmla="*/ 81369 w 476684"/>
                      <a:gd name="connsiteY15" fmla="*/ 224169 h 555833"/>
                      <a:gd name="connsiteX16" fmla="*/ 90517 w 476684"/>
                      <a:gd name="connsiteY16" fmla="*/ 214703 h 555833"/>
                      <a:gd name="connsiteX17" fmla="*/ 83008 w 476684"/>
                      <a:gd name="connsiteY17" fmla="*/ 200345 h 555833"/>
                      <a:gd name="connsiteX18" fmla="*/ 75499 w 476684"/>
                      <a:gd name="connsiteY18" fmla="*/ 157617 h 555833"/>
                      <a:gd name="connsiteX19" fmla="*/ 77456 w 476684"/>
                      <a:gd name="connsiteY19" fmla="*/ 128902 h 555833"/>
                      <a:gd name="connsiteX20" fmla="*/ 82030 w 476684"/>
                      <a:gd name="connsiteY20" fmla="*/ 100188 h 555833"/>
                      <a:gd name="connsiteX21" fmla="*/ 90834 w 476684"/>
                      <a:gd name="connsiteY21" fmla="*/ 62668 h 555833"/>
                      <a:gd name="connsiteX22" fmla="*/ 115953 w 476684"/>
                      <a:gd name="connsiteY22" fmla="*/ 55503 h 555833"/>
                      <a:gd name="connsiteX23" fmla="*/ 134541 w 476684"/>
                      <a:gd name="connsiteY23" fmla="*/ 57459 h 555833"/>
                      <a:gd name="connsiteX24" fmla="*/ 144985 w 476684"/>
                      <a:gd name="connsiteY24" fmla="*/ 29406 h 555833"/>
                      <a:gd name="connsiteX25" fmla="*/ 158047 w 476684"/>
                      <a:gd name="connsiteY25" fmla="*/ 30 h 555833"/>
                      <a:gd name="connsiteX26" fmla="*/ 474517 w 476684"/>
                      <a:gd name="connsiteY26" fmla="*/ 77687 h 555833"/>
                      <a:gd name="connsiteX27" fmla="*/ 474834 w 476684"/>
                      <a:gd name="connsiteY27" fmla="*/ 87152 h 555833"/>
                      <a:gd name="connsiteX28" fmla="*/ 470259 w 476684"/>
                      <a:gd name="connsiteY28" fmla="*/ 104127 h 555833"/>
                      <a:gd name="connsiteX29" fmla="*/ 445458 w 476684"/>
                      <a:gd name="connsiteY29" fmla="*/ 214729 h 555833"/>
                      <a:gd name="connsiteX30" fmla="*/ 421000 w 476684"/>
                      <a:gd name="connsiteY30" fmla="*/ 322396 h 555833"/>
                      <a:gd name="connsiteX31" fmla="*/ 406326 w 476684"/>
                      <a:gd name="connsiteY31" fmla="*/ 387652 h 555833"/>
                      <a:gd name="connsiteX32" fmla="*/ 380890 w 476684"/>
                      <a:gd name="connsiteY32" fmla="*/ 501188 h 555833"/>
                      <a:gd name="connsiteX33" fmla="*/ 326369 w 476684"/>
                      <a:gd name="connsiteY33" fmla="*/ 549813 h 55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6684" h="555833">
                        <a:moveTo>
                          <a:pt x="326369" y="549813"/>
                        </a:moveTo>
                        <a:cubicBezTo>
                          <a:pt x="310372" y="546217"/>
                          <a:pt x="289510" y="541325"/>
                          <a:pt x="280045" y="538708"/>
                        </a:cubicBezTo>
                        <a:cubicBezTo>
                          <a:pt x="270896" y="536090"/>
                          <a:pt x="257544" y="533816"/>
                          <a:pt x="250669" y="533816"/>
                        </a:cubicBezTo>
                        <a:cubicBezTo>
                          <a:pt x="240225" y="533816"/>
                          <a:pt x="234355" y="530881"/>
                          <a:pt x="217063" y="516524"/>
                        </a:cubicBezTo>
                        <a:cubicBezTo>
                          <a:pt x="205323" y="507058"/>
                          <a:pt x="192922" y="496614"/>
                          <a:pt x="189326" y="493362"/>
                        </a:cubicBezTo>
                        <a:cubicBezTo>
                          <a:pt x="185730" y="490110"/>
                          <a:pt x="169417" y="478344"/>
                          <a:pt x="153446" y="467582"/>
                        </a:cubicBezTo>
                        <a:cubicBezTo>
                          <a:pt x="118201" y="443759"/>
                          <a:pt x="66668" y="404600"/>
                          <a:pt x="50671" y="390269"/>
                        </a:cubicBezTo>
                        <a:cubicBezTo>
                          <a:pt x="44484" y="384717"/>
                          <a:pt x="34040" y="377869"/>
                          <a:pt x="27826" y="375251"/>
                        </a:cubicBezTo>
                        <a:cubicBezTo>
                          <a:pt x="15743" y="370359"/>
                          <a:pt x="-3162" y="349815"/>
                          <a:pt x="-227" y="344897"/>
                        </a:cubicBezTo>
                        <a:cubicBezTo>
                          <a:pt x="751" y="343257"/>
                          <a:pt x="9556" y="338710"/>
                          <a:pt x="19683" y="334770"/>
                        </a:cubicBezTo>
                        <a:cubicBezTo>
                          <a:pt x="36314" y="327922"/>
                          <a:pt x="37636" y="326626"/>
                          <a:pt x="37636" y="316817"/>
                        </a:cubicBezTo>
                        <a:cubicBezTo>
                          <a:pt x="37636" y="310286"/>
                          <a:pt x="35018" y="304099"/>
                          <a:pt x="31105" y="300503"/>
                        </a:cubicBezTo>
                        <a:cubicBezTo>
                          <a:pt x="21639" y="292015"/>
                          <a:pt x="22961" y="284189"/>
                          <a:pt x="35996" y="270810"/>
                        </a:cubicBezTo>
                        <a:cubicBezTo>
                          <a:pt x="42527" y="264279"/>
                          <a:pt x="50354" y="253200"/>
                          <a:pt x="53950" y="246352"/>
                        </a:cubicBezTo>
                        <a:cubicBezTo>
                          <a:pt x="57863" y="238843"/>
                          <a:pt x="62754" y="233634"/>
                          <a:pt x="66351" y="233634"/>
                        </a:cubicBezTo>
                        <a:cubicBezTo>
                          <a:pt x="69603" y="233634"/>
                          <a:pt x="76134" y="229404"/>
                          <a:pt x="81369" y="224169"/>
                        </a:cubicBezTo>
                        <a:lnTo>
                          <a:pt x="90517" y="214703"/>
                        </a:lnTo>
                        <a:lnTo>
                          <a:pt x="83008" y="200345"/>
                        </a:lnTo>
                        <a:cubicBezTo>
                          <a:pt x="76821" y="188606"/>
                          <a:pt x="75499" y="180779"/>
                          <a:pt x="75499" y="157617"/>
                        </a:cubicBezTo>
                        <a:cubicBezTo>
                          <a:pt x="75499" y="141964"/>
                          <a:pt x="76477" y="128902"/>
                          <a:pt x="77456" y="128902"/>
                        </a:cubicBezTo>
                        <a:cubicBezTo>
                          <a:pt x="78434" y="128902"/>
                          <a:pt x="80708" y="116184"/>
                          <a:pt x="82030" y="100188"/>
                        </a:cubicBezTo>
                        <a:cubicBezTo>
                          <a:pt x="83669" y="79961"/>
                          <a:pt x="86260" y="68856"/>
                          <a:pt x="90834" y="62668"/>
                        </a:cubicBezTo>
                        <a:cubicBezTo>
                          <a:pt x="97022" y="54181"/>
                          <a:pt x="98344" y="53864"/>
                          <a:pt x="115953" y="55503"/>
                        </a:cubicBezTo>
                        <a:lnTo>
                          <a:pt x="134541" y="57459"/>
                        </a:lnTo>
                        <a:lnTo>
                          <a:pt x="144985" y="29406"/>
                        </a:lnTo>
                        <a:cubicBezTo>
                          <a:pt x="150855" y="14070"/>
                          <a:pt x="156725" y="691"/>
                          <a:pt x="158047" y="30"/>
                        </a:cubicBezTo>
                        <a:cubicBezTo>
                          <a:pt x="160665" y="-1609"/>
                          <a:pt x="468964" y="74408"/>
                          <a:pt x="474517" y="77687"/>
                        </a:cubicBezTo>
                        <a:cubicBezTo>
                          <a:pt x="476473" y="78982"/>
                          <a:pt x="476790" y="82578"/>
                          <a:pt x="474834" y="87152"/>
                        </a:cubicBezTo>
                        <a:cubicBezTo>
                          <a:pt x="473194" y="91383"/>
                          <a:pt x="471238" y="98892"/>
                          <a:pt x="470259" y="104127"/>
                        </a:cubicBezTo>
                        <a:cubicBezTo>
                          <a:pt x="469281" y="109336"/>
                          <a:pt x="458176" y="159256"/>
                          <a:pt x="445458" y="214729"/>
                        </a:cubicBezTo>
                        <a:cubicBezTo>
                          <a:pt x="432740" y="270519"/>
                          <a:pt x="421635" y="318800"/>
                          <a:pt x="421000" y="322396"/>
                        </a:cubicBezTo>
                        <a:cubicBezTo>
                          <a:pt x="420366" y="325992"/>
                          <a:pt x="413491" y="355341"/>
                          <a:pt x="406326" y="387652"/>
                        </a:cubicBezTo>
                        <a:cubicBezTo>
                          <a:pt x="398817" y="419962"/>
                          <a:pt x="387394" y="470861"/>
                          <a:pt x="380890" y="501188"/>
                        </a:cubicBezTo>
                        <a:cubicBezTo>
                          <a:pt x="367140" y="564805"/>
                          <a:pt x="372693" y="559913"/>
                          <a:pt x="326369" y="549813"/>
                        </a:cubicBezTo>
                        <a:close/>
                      </a:path>
                    </a:pathLst>
                  </a:custGeom>
                  <a:grpFill/>
                  <a:ln w="2643" cap="flat">
                    <a:noFill/>
                    <a:prstDash val="solid"/>
                    <a:miter/>
                  </a:ln>
                </p:spPr>
                <p:txBody>
                  <a:bodyPr rtlCol="0" anchor="ctr"/>
                  <a:lstStyle/>
                  <a:p>
                    <a:endParaRPr lang="en-CA"/>
                  </a:p>
                </p:txBody>
              </p:sp>
              <p:sp>
                <p:nvSpPr>
                  <p:cNvPr id="97" name="Freeform: Shape 107">
                    <a:extLst>
                      <a:ext uri="{FF2B5EF4-FFF2-40B4-BE49-F238E27FC236}">
                        <a16:creationId xmlns:a16="http://schemas.microsoft.com/office/drawing/2014/main" id="{03079958-014A-69EB-0A17-3868CD27DC6E}"/>
                      </a:ext>
                    </a:extLst>
                  </p:cNvPr>
                  <p:cNvSpPr/>
                  <p:nvPr/>
                </p:nvSpPr>
                <p:spPr>
                  <a:xfrm>
                    <a:off x="5429361" y="4684500"/>
                    <a:ext cx="497911" cy="414692"/>
                  </a:xfrm>
                  <a:custGeom>
                    <a:avLst/>
                    <a:gdLst>
                      <a:gd name="connsiteX0" fmla="*/ 414813 w 497911"/>
                      <a:gd name="connsiteY0" fmla="*/ 409514 h 414692"/>
                      <a:gd name="connsiteX1" fmla="*/ 305507 w 497911"/>
                      <a:gd name="connsiteY1" fmla="*/ 387013 h 414692"/>
                      <a:gd name="connsiteX2" fmla="*/ 282662 w 497911"/>
                      <a:gd name="connsiteY2" fmla="*/ 382439 h 414692"/>
                      <a:gd name="connsiteX3" fmla="*/ 258205 w 497911"/>
                      <a:gd name="connsiteY3" fmla="*/ 377864 h 414692"/>
                      <a:gd name="connsiteX4" fmla="*/ 91813 w 497911"/>
                      <a:gd name="connsiteY4" fmla="*/ 346215 h 414692"/>
                      <a:gd name="connsiteX5" fmla="*/ 20026 w 497911"/>
                      <a:gd name="connsiteY5" fmla="*/ 332518 h 414692"/>
                      <a:gd name="connsiteX6" fmla="*/ -518 w 497911"/>
                      <a:gd name="connsiteY6" fmla="*/ 323713 h 414692"/>
                      <a:gd name="connsiteX7" fmla="*/ 25261 w 497911"/>
                      <a:gd name="connsiteY7" fmla="*/ 206581 h 414692"/>
                      <a:gd name="connsiteX8" fmla="*/ 51676 w 497911"/>
                      <a:gd name="connsiteY8" fmla="*/ 87492 h 414692"/>
                      <a:gd name="connsiteX9" fmla="*/ 62120 w 497911"/>
                      <a:gd name="connsiteY9" fmla="*/ 40189 h 414692"/>
                      <a:gd name="connsiteX10" fmla="*/ 77456 w 497911"/>
                      <a:gd name="connsiteY10" fmla="*/ 52 h 414692"/>
                      <a:gd name="connsiteX11" fmla="*/ 115953 w 497911"/>
                      <a:gd name="connsiteY11" fmla="*/ 7561 h 414692"/>
                      <a:gd name="connsiteX12" fmla="*/ 156091 w 497911"/>
                      <a:gd name="connsiteY12" fmla="*/ 15705 h 414692"/>
                      <a:gd name="connsiteX13" fmla="*/ 169469 w 497911"/>
                      <a:gd name="connsiteY13" fmla="*/ 18957 h 414692"/>
                      <a:gd name="connsiteX14" fmla="*/ 183166 w 497911"/>
                      <a:gd name="connsiteY14" fmla="*/ 22209 h 414692"/>
                      <a:gd name="connsiteX15" fmla="*/ 302255 w 497911"/>
                      <a:gd name="connsiteY15" fmla="*/ 47328 h 414692"/>
                      <a:gd name="connsiteX16" fmla="*/ 377294 w 497911"/>
                      <a:gd name="connsiteY16" fmla="*/ 62003 h 414692"/>
                      <a:gd name="connsiteX17" fmla="*/ 400139 w 497911"/>
                      <a:gd name="connsiteY17" fmla="*/ 64938 h 414692"/>
                      <a:gd name="connsiteX18" fmla="*/ 421344 w 497911"/>
                      <a:gd name="connsiteY18" fmla="*/ 68534 h 414692"/>
                      <a:gd name="connsiteX19" fmla="*/ 497361 w 497911"/>
                      <a:gd name="connsiteY19" fmla="*/ 86487 h 414692"/>
                      <a:gd name="connsiteX20" fmla="*/ 475177 w 497911"/>
                      <a:gd name="connsiteY20" fmla="*/ 247987 h 414692"/>
                      <a:gd name="connsiteX21" fmla="*/ 472243 w 497911"/>
                      <a:gd name="connsiteY21" fmla="*/ 269193 h 414692"/>
                      <a:gd name="connsiteX22" fmla="*/ 469308 w 497911"/>
                      <a:gd name="connsiteY22" fmla="*/ 288759 h 414692"/>
                      <a:gd name="connsiteX23" fmla="*/ 461164 w 497911"/>
                      <a:gd name="connsiteY23" fmla="*/ 347484 h 414692"/>
                      <a:gd name="connsiteX24" fmla="*/ 453337 w 497911"/>
                      <a:gd name="connsiteY24" fmla="*/ 404569 h 414692"/>
                      <a:gd name="connsiteX25" fmla="*/ 442576 w 497911"/>
                      <a:gd name="connsiteY25" fmla="*/ 414696 h 414692"/>
                      <a:gd name="connsiteX26" fmla="*/ 414813 w 497911"/>
                      <a:gd name="connsiteY26" fmla="*/ 409514 h 41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7911" h="414692">
                        <a:moveTo>
                          <a:pt x="414813" y="409514"/>
                        </a:moveTo>
                        <a:cubicBezTo>
                          <a:pt x="400456" y="405918"/>
                          <a:pt x="350536" y="395817"/>
                          <a:pt x="305507" y="387013"/>
                        </a:cubicBezTo>
                        <a:cubicBezTo>
                          <a:pt x="301911" y="386352"/>
                          <a:pt x="291467" y="384395"/>
                          <a:pt x="282662" y="382439"/>
                        </a:cubicBezTo>
                        <a:cubicBezTo>
                          <a:pt x="273514" y="380799"/>
                          <a:pt x="262753" y="378525"/>
                          <a:pt x="258205" y="377864"/>
                        </a:cubicBezTo>
                        <a:cubicBezTo>
                          <a:pt x="250378" y="376568"/>
                          <a:pt x="205350" y="368081"/>
                          <a:pt x="91813" y="346215"/>
                        </a:cubicBezTo>
                        <a:cubicBezTo>
                          <a:pt x="64077" y="341006"/>
                          <a:pt x="31793" y="334475"/>
                          <a:pt x="20026" y="332518"/>
                        </a:cubicBezTo>
                        <a:cubicBezTo>
                          <a:pt x="5008" y="329583"/>
                          <a:pt x="-862" y="326966"/>
                          <a:pt x="-518" y="323713"/>
                        </a:cubicBezTo>
                        <a:cubicBezTo>
                          <a:pt x="-201" y="321096"/>
                          <a:pt x="11222" y="268241"/>
                          <a:pt x="25261" y="206581"/>
                        </a:cubicBezTo>
                        <a:cubicBezTo>
                          <a:pt x="38958" y="144604"/>
                          <a:pt x="51041" y="91088"/>
                          <a:pt x="51676" y="87492"/>
                        </a:cubicBezTo>
                        <a:cubicBezTo>
                          <a:pt x="52311" y="83896"/>
                          <a:pt x="57229" y="62690"/>
                          <a:pt x="62120" y="40189"/>
                        </a:cubicBezTo>
                        <a:cubicBezTo>
                          <a:pt x="69946" y="4627"/>
                          <a:pt x="72247" y="-582"/>
                          <a:pt x="77456" y="52"/>
                        </a:cubicBezTo>
                        <a:cubicBezTo>
                          <a:pt x="81052" y="370"/>
                          <a:pt x="98344" y="3648"/>
                          <a:pt x="115953" y="7561"/>
                        </a:cubicBezTo>
                        <a:cubicBezTo>
                          <a:pt x="133563" y="11475"/>
                          <a:pt x="151516" y="15071"/>
                          <a:pt x="156091" y="15705"/>
                        </a:cubicBezTo>
                        <a:cubicBezTo>
                          <a:pt x="160321" y="16366"/>
                          <a:pt x="166535" y="17979"/>
                          <a:pt x="169469" y="18957"/>
                        </a:cubicBezTo>
                        <a:cubicBezTo>
                          <a:pt x="172722" y="19936"/>
                          <a:pt x="178935" y="21231"/>
                          <a:pt x="183166" y="22209"/>
                        </a:cubicBezTo>
                        <a:cubicBezTo>
                          <a:pt x="194905" y="24166"/>
                          <a:pt x="231790" y="31993"/>
                          <a:pt x="302255" y="47328"/>
                        </a:cubicBezTo>
                        <a:cubicBezTo>
                          <a:pt x="336179" y="54838"/>
                          <a:pt x="370128" y="61368"/>
                          <a:pt x="377294" y="62003"/>
                        </a:cubicBezTo>
                        <a:cubicBezTo>
                          <a:pt x="384459" y="62664"/>
                          <a:pt x="394586" y="63959"/>
                          <a:pt x="400139" y="64938"/>
                        </a:cubicBezTo>
                        <a:cubicBezTo>
                          <a:pt x="405691" y="65916"/>
                          <a:pt x="415157" y="67555"/>
                          <a:pt x="421344" y="68534"/>
                        </a:cubicBezTo>
                        <a:cubicBezTo>
                          <a:pt x="480730" y="78000"/>
                          <a:pt x="498022" y="81913"/>
                          <a:pt x="497361" y="86487"/>
                        </a:cubicBezTo>
                        <a:cubicBezTo>
                          <a:pt x="493765" y="111606"/>
                          <a:pt x="476473" y="237860"/>
                          <a:pt x="475177" y="247987"/>
                        </a:cubicBezTo>
                        <a:cubicBezTo>
                          <a:pt x="474199" y="255153"/>
                          <a:pt x="472904" y="264618"/>
                          <a:pt x="472243" y="269193"/>
                        </a:cubicBezTo>
                        <a:cubicBezTo>
                          <a:pt x="471582" y="273767"/>
                          <a:pt x="470286" y="282572"/>
                          <a:pt x="469308" y="288759"/>
                        </a:cubicBezTo>
                        <a:cubicBezTo>
                          <a:pt x="468329" y="294946"/>
                          <a:pt x="464733" y="321387"/>
                          <a:pt x="461164" y="347484"/>
                        </a:cubicBezTo>
                        <a:cubicBezTo>
                          <a:pt x="457568" y="373581"/>
                          <a:pt x="453998" y="399043"/>
                          <a:pt x="453337" y="404569"/>
                        </a:cubicBezTo>
                        <a:cubicBezTo>
                          <a:pt x="452359" y="412713"/>
                          <a:pt x="450720" y="414352"/>
                          <a:pt x="442576" y="414696"/>
                        </a:cubicBezTo>
                        <a:cubicBezTo>
                          <a:pt x="437024" y="413771"/>
                          <a:pt x="424623" y="411814"/>
                          <a:pt x="414813" y="409514"/>
                        </a:cubicBezTo>
                        <a:close/>
                      </a:path>
                    </a:pathLst>
                  </a:custGeom>
                  <a:grpFill/>
                  <a:ln w="2643" cap="flat">
                    <a:noFill/>
                    <a:prstDash val="solid"/>
                    <a:miter/>
                  </a:ln>
                </p:spPr>
                <p:txBody>
                  <a:bodyPr rtlCol="0" anchor="ctr"/>
                  <a:lstStyle/>
                  <a:p>
                    <a:endParaRPr lang="en-CA"/>
                  </a:p>
                </p:txBody>
              </p:sp>
              <p:sp>
                <p:nvSpPr>
                  <p:cNvPr id="98" name="Freeform: Shape 108">
                    <a:extLst>
                      <a:ext uri="{FF2B5EF4-FFF2-40B4-BE49-F238E27FC236}">
                        <a16:creationId xmlns:a16="http://schemas.microsoft.com/office/drawing/2014/main" id="{6A2935D6-F0B9-3A71-5D38-C940581CD1E9}"/>
                      </a:ext>
                    </a:extLst>
                  </p:cNvPr>
                  <p:cNvSpPr/>
                  <p:nvPr/>
                </p:nvSpPr>
                <p:spPr>
                  <a:xfrm>
                    <a:off x="7542860" y="4905403"/>
                    <a:ext cx="12832" cy="13060"/>
                  </a:xfrm>
                  <a:custGeom>
                    <a:avLst/>
                    <a:gdLst>
                      <a:gd name="connsiteX0" fmla="*/ 1481 w 12832"/>
                      <a:gd name="connsiteY0" fmla="*/ 10162 h 13060"/>
                      <a:gd name="connsiteX1" fmla="*/ 2142 w 12832"/>
                      <a:gd name="connsiteY1" fmla="*/ 2018 h 13060"/>
                      <a:gd name="connsiteX2" fmla="*/ 10286 w 12832"/>
                      <a:gd name="connsiteY2" fmla="*/ 2679 h 13060"/>
                      <a:gd name="connsiteX3" fmla="*/ 9625 w 12832"/>
                      <a:gd name="connsiteY3" fmla="*/ 10823 h 13060"/>
                      <a:gd name="connsiteX4" fmla="*/ 1481 w 12832"/>
                      <a:gd name="connsiteY4" fmla="*/ 10162 h 13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2" h="13060">
                        <a:moveTo>
                          <a:pt x="1481" y="10162"/>
                        </a:moveTo>
                        <a:cubicBezTo>
                          <a:pt x="-1453" y="6566"/>
                          <a:pt x="-1136" y="4609"/>
                          <a:pt x="2142" y="2018"/>
                        </a:cubicBezTo>
                        <a:cubicBezTo>
                          <a:pt x="5739" y="-917"/>
                          <a:pt x="7695" y="-600"/>
                          <a:pt x="10286" y="2679"/>
                        </a:cubicBezTo>
                        <a:cubicBezTo>
                          <a:pt x="13222" y="6275"/>
                          <a:pt x="12904" y="8232"/>
                          <a:pt x="9625" y="10823"/>
                        </a:cubicBezTo>
                        <a:cubicBezTo>
                          <a:pt x="6373" y="14075"/>
                          <a:pt x="4417" y="13731"/>
                          <a:pt x="1481" y="10162"/>
                        </a:cubicBezTo>
                        <a:close/>
                      </a:path>
                    </a:pathLst>
                  </a:custGeom>
                  <a:grpFill/>
                  <a:ln w="2643" cap="flat">
                    <a:noFill/>
                    <a:prstDash val="solid"/>
                    <a:miter/>
                  </a:ln>
                </p:spPr>
                <p:txBody>
                  <a:bodyPr rtlCol="0" anchor="ctr"/>
                  <a:lstStyle/>
                  <a:p>
                    <a:endParaRPr lang="en-CA"/>
                  </a:p>
                </p:txBody>
              </p:sp>
              <p:sp>
                <p:nvSpPr>
                  <p:cNvPr id="99" name="Freeform: Shape 109">
                    <a:extLst>
                      <a:ext uri="{FF2B5EF4-FFF2-40B4-BE49-F238E27FC236}">
                        <a16:creationId xmlns:a16="http://schemas.microsoft.com/office/drawing/2014/main" id="{D5FFEAEF-EC08-A494-D3AB-1F457817DD8E}"/>
                      </a:ext>
                    </a:extLst>
                  </p:cNvPr>
                  <p:cNvSpPr/>
                  <p:nvPr/>
                </p:nvSpPr>
                <p:spPr>
                  <a:xfrm>
                    <a:off x="7619911" y="4835774"/>
                    <a:ext cx="64940" cy="100966"/>
                  </a:xfrm>
                  <a:custGeom>
                    <a:avLst/>
                    <a:gdLst>
                      <a:gd name="connsiteX0" fmla="*/ 12849 w 64940"/>
                      <a:gd name="connsiteY0" fmla="*/ 75534 h 100966"/>
                      <a:gd name="connsiteX1" fmla="*/ 2087 w 64940"/>
                      <a:gd name="connsiteY1" fmla="*/ 27888 h 100966"/>
                      <a:gd name="connsiteX2" fmla="*/ 2748 w 64940"/>
                      <a:gd name="connsiteY2" fmla="*/ 2770 h 100966"/>
                      <a:gd name="connsiteX3" fmla="*/ 12214 w 64940"/>
                      <a:gd name="connsiteY3" fmla="*/ 12235 h 100966"/>
                      <a:gd name="connsiteX4" fmla="*/ 31463 w 64940"/>
                      <a:gd name="connsiteY4" fmla="*/ 53007 h 100966"/>
                      <a:gd name="connsiteX5" fmla="*/ 64408 w 64940"/>
                      <a:gd name="connsiteY5" fmla="*/ 95418 h 100966"/>
                      <a:gd name="connsiteX6" fmla="*/ 41907 w 64940"/>
                      <a:gd name="connsiteY6" fmla="*/ 100309 h 100966"/>
                      <a:gd name="connsiteX7" fmla="*/ 19406 w 64940"/>
                      <a:gd name="connsiteY7" fmla="*/ 100970 h 100966"/>
                      <a:gd name="connsiteX8" fmla="*/ 12849 w 64940"/>
                      <a:gd name="connsiteY8" fmla="*/ 75534 h 10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40" h="100966">
                        <a:moveTo>
                          <a:pt x="12849" y="75534"/>
                        </a:moveTo>
                        <a:cubicBezTo>
                          <a:pt x="9253" y="61495"/>
                          <a:pt x="4361" y="39972"/>
                          <a:pt x="2087" y="27888"/>
                        </a:cubicBezTo>
                        <a:cubicBezTo>
                          <a:pt x="-1509" y="8957"/>
                          <a:pt x="-1509" y="5044"/>
                          <a:pt x="2748" y="2770"/>
                        </a:cubicBezTo>
                        <a:cubicBezTo>
                          <a:pt x="10892" y="-2439"/>
                          <a:pt x="12214" y="-827"/>
                          <a:pt x="12214" y="12235"/>
                        </a:cubicBezTo>
                        <a:cubicBezTo>
                          <a:pt x="12214" y="37037"/>
                          <a:pt x="15149" y="43224"/>
                          <a:pt x="31463" y="53007"/>
                        </a:cubicBezTo>
                        <a:cubicBezTo>
                          <a:pt x="46137" y="61812"/>
                          <a:pt x="64408" y="85635"/>
                          <a:pt x="64408" y="95418"/>
                        </a:cubicBezTo>
                        <a:cubicBezTo>
                          <a:pt x="64408" y="98353"/>
                          <a:pt x="57877" y="99992"/>
                          <a:pt x="41907" y="100309"/>
                        </a:cubicBezTo>
                        <a:lnTo>
                          <a:pt x="19406" y="100970"/>
                        </a:lnTo>
                        <a:lnTo>
                          <a:pt x="12849" y="75534"/>
                        </a:lnTo>
                        <a:close/>
                      </a:path>
                    </a:pathLst>
                  </a:custGeom>
                  <a:grpFill/>
                  <a:ln w="2643" cap="flat">
                    <a:noFill/>
                    <a:prstDash val="solid"/>
                    <a:miter/>
                  </a:ln>
                </p:spPr>
                <p:txBody>
                  <a:bodyPr rtlCol="0" anchor="ctr"/>
                  <a:lstStyle/>
                  <a:p>
                    <a:endParaRPr lang="en-CA"/>
                  </a:p>
                </p:txBody>
              </p:sp>
              <p:sp>
                <p:nvSpPr>
                  <p:cNvPr id="100" name="Freeform: Shape 110">
                    <a:extLst>
                      <a:ext uri="{FF2B5EF4-FFF2-40B4-BE49-F238E27FC236}">
                        <a16:creationId xmlns:a16="http://schemas.microsoft.com/office/drawing/2014/main" id="{D7AD70B9-381D-F8F6-688F-18F98F220252}"/>
                      </a:ext>
                    </a:extLst>
                  </p:cNvPr>
                  <p:cNvSpPr/>
                  <p:nvPr/>
                </p:nvSpPr>
                <p:spPr>
                  <a:xfrm>
                    <a:off x="6885479" y="5677372"/>
                    <a:ext cx="603056" cy="537897"/>
                  </a:xfrm>
                  <a:custGeom>
                    <a:avLst/>
                    <a:gdLst>
                      <a:gd name="connsiteX0" fmla="*/ 435702 w 603056"/>
                      <a:gd name="connsiteY0" fmla="*/ 4 h 537897"/>
                      <a:gd name="connsiteX1" fmla="*/ 429832 w 603056"/>
                      <a:gd name="connsiteY1" fmla="*/ 321 h 537897"/>
                      <a:gd name="connsiteX2" fmla="*/ 416453 w 603056"/>
                      <a:gd name="connsiteY2" fmla="*/ 1300 h 537897"/>
                      <a:gd name="connsiteX3" fmla="*/ 415475 w 603056"/>
                      <a:gd name="connsiteY3" fmla="*/ 18592 h 537897"/>
                      <a:gd name="connsiteX4" fmla="*/ 403391 w 603056"/>
                      <a:gd name="connsiteY4" fmla="*/ 40458 h 537897"/>
                      <a:gd name="connsiteX5" fmla="*/ 390012 w 603056"/>
                      <a:gd name="connsiteY5" fmla="*/ 33927 h 537897"/>
                      <a:gd name="connsiteX6" fmla="*/ 372403 w 603056"/>
                      <a:gd name="connsiteY6" fmla="*/ 26101 h 537897"/>
                      <a:gd name="connsiteX7" fmla="*/ 276476 w 603056"/>
                      <a:gd name="connsiteY7" fmla="*/ 26101 h 537897"/>
                      <a:gd name="connsiteX8" fmla="*/ 192632 w 603056"/>
                      <a:gd name="connsiteY8" fmla="*/ 25784 h 537897"/>
                      <a:gd name="connsiteX9" fmla="*/ 190358 w 603056"/>
                      <a:gd name="connsiteY9" fmla="*/ 15657 h 537897"/>
                      <a:gd name="connsiteX10" fmla="*/ 188084 w 603056"/>
                      <a:gd name="connsiteY10" fmla="*/ 5530 h 537897"/>
                      <a:gd name="connsiteX11" fmla="*/ 102919 w 603056"/>
                      <a:gd name="connsiteY11" fmla="*/ 7804 h 537897"/>
                      <a:gd name="connsiteX12" fmla="*/ 10905 w 603056"/>
                      <a:gd name="connsiteY12" fmla="*/ 11056 h 537897"/>
                      <a:gd name="connsiteX13" fmla="*/ 1756 w 603056"/>
                      <a:gd name="connsiteY13" fmla="*/ 12695 h 537897"/>
                      <a:gd name="connsiteX14" fmla="*/ 5669 w 603056"/>
                      <a:gd name="connsiteY14" fmla="*/ 37814 h 537897"/>
                      <a:gd name="connsiteX15" fmla="*/ 13813 w 603056"/>
                      <a:gd name="connsiteY15" fmla="*/ 62933 h 537897"/>
                      <a:gd name="connsiteX16" fmla="*/ 21323 w 603056"/>
                      <a:gd name="connsiteY16" fmla="*/ 70442 h 537897"/>
                      <a:gd name="connsiteX17" fmla="*/ 60481 w 603056"/>
                      <a:gd name="connsiteY17" fmla="*/ 66846 h 537897"/>
                      <a:gd name="connsiteX18" fmla="*/ 93770 w 603056"/>
                      <a:gd name="connsiteY18" fmla="*/ 64572 h 537897"/>
                      <a:gd name="connsiteX19" fmla="*/ 112702 w 603056"/>
                      <a:gd name="connsiteY19" fmla="*/ 75995 h 537897"/>
                      <a:gd name="connsiteX20" fmla="*/ 143056 w 603056"/>
                      <a:gd name="connsiteY20" fmla="*/ 91013 h 537897"/>
                      <a:gd name="connsiteX21" fmla="*/ 162304 w 603056"/>
                      <a:gd name="connsiteY21" fmla="*/ 106031 h 537897"/>
                      <a:gd name="connsiteX22" fmla="*/ 181871 w 603056"/>
                      <a:gd name="connsiteY22" fmla="*/ 115497 h 537897"/>
                      <a:gd name="connsiteX23" fmla="*/ 219707 w 603056"/>
                      <a:gd name="connsiteY23" fmla="*/ 100162 h 537897"/>
                      <a:gd name="connsiteX24" fmla="*/ 278432 w 603056"/>
                      <a:gd name="connsiteY24" fmla="*/ 83848 h 537897"/>
                      <a:gd name="connsiteX25" fmla="*/ 296042 w 603056"/>
                      <a:gd name="connsiteY25" fmla="*/ 99844 h 537897"/>
                      <a:gd name="connsiteX26" fmla="*/ 330943 w 603056"/>
                      <a:gd name="connsiteY26" fmla="*/ 135724 h 537897"/>
                      <a:gd name="connsiteX27" fmla="*/ 366824 w 603056"/>
                      <a:gd name="connsiteY27" fmla="*/ 216633 h 537897"/>
                      <a:gd name="connsiteX28" fmla="*/ 376607 w 603056"/>
                      <a:gd name="connsiteY28" fmla="*/ 274697 h 537897"/>
                      <a:gd name="connsiteX29" fmla="*/ 384434 w 603056"/>
                      <a:gd name="connsiteY29" fmla="*/ 305686 h 537897"/>
                      <a:gd name="connsiteX30" fmla="*/ 395856 w 603056"/>
                      <a:gd name="connsiteY30" fmla="*/ 321021 h 537897"/>
                      <a:gd name="connsiteX31" fmla="*/ 414127 w 603056"/>
                      <a:gd name="connsiteY31" fmla="*/ 350397 h 537897"/>
                      <a:gd name="connsiteX32" fmla="*/ 433692 w 603056"/>
                      <a:gd name="connsiteY32" fmla="*/ 379112 h 537897"/>
                      <a:gd name="connsiteX33" fmla="*/ 455215 w 603056"/>
                      <a:gd name="connsiteY33" fmla="*/ 403913 h 537897"/>
                      <a:gd name="connsiteX34" fmla="*/ 472825 w 603056"/>
                      <a:gd name="connsiteY34" fmla="*/ 423479 h 537897"/>
                      <a:gd name="connsiteX35" fmla="*/ 499900 w 603056"/>
                      <a:gd name="connsiteY35" fmla="*/ 448281 h 537897"/>
                      <a:gd name="connsiteX36" fmla="*/ 553733 w 603056"/>
                      <a:gd name="connsiteY36" fmla="*/ 484504 h 537897"/>
                      <a:gd name="connsiteX37" fmla="*/ 586679 w 603056"/>
                      <a:gd name="connsiteY37" fmla="*/ 482230 h 537897"/>
                      <a:gd name="connsiteX38" fmla="*/ 526314 w 603056"/>
                      <a:gd name="connsiteY38" fmla="*/ 528238 h 537897"/>
                      <a:gd name="connsiteX39" fmla="*/ 510001 w 603056"/>
                      <a:gd name="connsiteY39" fmla="*/ 535746 h 537897"/>
                      <a:gd name="connsiteX40" fmla="*/ 511640 w 603056"/>
                      <a:gd name="connsiteY40" fmla="*/ 537386 h 537897"/>
                      <a:gd name="connsiteX41" fmla="*/ 532845 w 603056"/>
                      <a:gd name="connsiteY41" fmla="*/ 530221 h 537897"/>
                      <a:gd name="connsiteX42" fmla="*/ 584722 w 603056"/>
                      <a:gd name="connsiteY42" fmla="*/ 494657 h 537897"/>
                      <a:gd name="connsiteX43" fmla="*/ 591570 w 603056"/>
                      <a:gd name="connsiteY43" fmla="*/ 463008 h 537897"/>
                      <a:gd name="connsiteX44" fmla="*/ 598418 w 603056"/>
                      <a:gd name="connsiteY44" fmla="*/ 429719 h 537897"/>
                      <a:gd name="connsiteX45" fmla="*/ 602332 w 603056"/>
                      <a:gd name="connsiteY45" fmla="*/ 375568 h 537897"/>
                      <a:gd name="connsiteX46" fmla="*/ 591570 w 603056"/>
                      <a:gd name="connsiteY46" fmla="*/ 310974 h 537897"/>
                      <a:gd name="connsiteX47" fmla="*/ 568091 w 603056"/>
                      <a:gd name="connsiteY47" fmla="*/ 264967 h 537897"/>
                      <a:gd name="connsiteX48" fmla="*/ 551116 w 603056"/>
                      <a:gd name="connsiteY48" fmla="*/ 222556 h 537897"/>
                      <a:gd name="connsiteX49" fmla="*/ 519784 w 603056"/>
                      <a:gd name="connsiteY49" fmla="*/ 151430 h 537897"/>
                      <a:gd name="connsiteX50" fmla="*/ 455824 w 603056"/>
                      <a:gd name="connsiteY50" fmla="*/ 13409 h 537897"/>
                      <a:gd name="connsiteX51" fmla="*/ 435702 w 603056"/>
                      <a:gd name="connsiteY51" fmla="*/ 4 h 537897"/>
                      <a:gd name="connsiteX52" fmla="*/ 529011 w 603056"/>
                      <a:gd name="connsiteY52" fmla="*/ 303755 h 537897"/>
                      <a:gd name="connsiteX53" fmla="*/ 532264 w 603056"/>
                      <a:gd name="connsiteY53" fmla="*/ 304416 h 537897"/>
                      <a:gd name="connsiteX54" fmla="*/ 540090 w 603056"/>
                      <a:gd name="connsiteY54" fmla="*/ 323665 h 537897"/>
                      <a:gd name="connsiteX55" fmla="*/ 521159 w 603056"/>
                      <a:gd name="connsiteY55" fmla="*/ 338023 h 537897"/>
                      <a:gd name="connsiteX56" fmla="*/ 529011 w 603056"/>
                      <a:gd name="connsiteY56" fmla="*/ 303755 h 53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3056" h="537897">
                        <a:moveTo>
                          <a:pt x="435702" y="4"/>
                        </a:moveTo>
                        <a:cubicBezTo>
                          <a:pt x="433745" y="4"/>
                          <a:pt x="431789" y="4"/>
                          <a:pt x="429832" y="321"/>
                        </a:cubicBezTo>
                        <a:lnTo>
                          <a:pt x="416453" y="1300"/>
                        </a:lnTo>
                        <a:lnTo>
                          <a:pt x="415475" y="18592"/>
                        </a:lnTo>
                        <a:cubicBezTo>
                          <a:pt x="414179" y="38502"/>
                          <a:pt x="414496" y="38502"/>
                          <a:pt x="403391" y="40458"/>
                        </a:cubicBezTo>
                        <a:cubicBezTo>
                          <a:pt x="397204" y="41437"/>
                          <a:pt x="393925" y="39797"/>
                          <a:pt x="390012" y="33927"/>
                        </a:cubicBezTo>
                        <a:cubicBezTo>
                          <a:pt x="385781" y="27740"/>
                          <a:pt x="382186" y="26101"/>
                          <a:pt x="372403" y="26101"/>
                        </a:cubicBezTo>
                        <a:cubicBezTo>
                          <a:pt x="365555" y="26101"/>
                          <a:pt x="322482" y="26101"/>
                          <a:pt x="276476" y="26101"/>
                        </a:cubicBezTo>
                        <a:lnTo>
                          <a:pt x="192632" y="25784"/>
                        </a:lnTo>
                        <a:lnTo>
                          <a:pt x="190358" y="15657"/>
                        </a:lnTo>
                        <a:lnTo>
                          <a:pt x="188084" y="5530"/>
                        </a:lnTo>
                        <a:lnTo>
                          <a:pt x="102919" y="7804"/>
                        </a:lnTo>
                        <a:cubicBezTo>
                          <a:pt x="55933" y="9100"/>
                          <a:pt x="14501" y="10422"/>
                          <a:pt x="10905" y="11056"/>
                        </a:cubicBezTo>
                        <a:cubicBezTo>
                          <a:pt x="7309" y="11717"/>
                          <a:pt x="3396" y="12352"/>
                          <a:pt x="1756" y="12695"/>
                        </a:cubicBezTo>
                        <a:cubicBezTo>
                          <a:pt x="-2157" y="13013"/>
                          <a:pt x="-1179" y="20839"/>
                          <a:pt x="5669" y="37814"/>
                        </a:cubicBezTo>
                        <a:cubicBezTo>
                          <a:pt x="9265" y="46619"/>
                          <a:pt x="12835" y="57724"/>
                          <a:pt x="13813" y="62933"/>
                        </a:cubicBezTo>
                        <a:cubicBezTo>
                          <a:pt x="15109" y="69464"/>
                          <a:pt x="17409" y="71738"/>
                          <a:pt x="21323" y="70442"/>
                        </a:cubicBezTo>
                        <a:cubicBezTo>
                          <a:pt x="24257" y="69464"/>
                          <a:pt x="41867" y="67824"/>
                          <a:pt x="60481" y="66846"/>
                        </a:cubicBezTo>
                        <a:lnTo>
                          <a:pt x="93770" y="64572"/>
                        </a:lnTo>
                        <a:lnTo>
                          <a:pt x="112702" y="75995"/>
                        </a:lnTo>
                        <a:cubicBezTo>
                          <a:pt x="123146" y="82182"/>
                          <a:pt x="136525" y="89056"/>
                          <a:pt x="143056" y="91013"/>
                        </a:cubicBezTo>
                        <a:cubicBezTo>
                          <a:pt x="149904" y="93287"/>
                          <a:pt x="157413" y="99157"/>
                          <a:pt x="162304" y="106031"/>
                        </a:cubicBezTo>
                        <a:cubicBezTo>
                          <a:pt x="169470" y="116475"/>
                          <a:pt x="171109" y="117454"/>
                          <a:pt x="181871" y="115497"/>
                        </a:cubicBezTo>
                        <a:cubicBezTo>
                          <a:pt x="188402" y="114202"/>
                          <a:pt x="205350" y="107353"/>
                          <a:pt x="219707" y="100162"/>
                        </a:cubicBezTo>
                        <a:cubicBezTo>
                          <a:pt x="259501" y="80252"/>
                          <a:pt x="266693" y="78295"/>
                          <a:pt x="278432" y="83848"/>
                        </a:cubicBezTo>
                        <a:cubicBezTo>
                          <a:pt x="283985" y="86465"/>
                          <a:pt x="291811" y="93631"/>
                          <a:pt x="296042" y="99844"/>
                        </a:cubicBezTo>
                        <a:cubicBezTo>
                          <a:pt x="300272" y="106031"/>
                          <a:pt x="315952" y="122345"/>
                          <a:pt x="330943" y="135724"/>
                        </a:cubicBezTo>
                        <a:cubicBezTo>
                          <a:pt x="362276" y="164122"/>
                          <a:pt x="364233" y="168352"/>
                          <a:pt x="366824" y="216633"/>
                        </a:cubicBezTo>
                        <a:cubicBezTo>
                          <a:pt x="368119" y="236860"/>
                          <a:pt x="371715" y="258727"/>
                          <a:pt x="376607" y="274697"/>
                        </a:cubicBezTo>
                        <a:cubicBezTo>
                          <a:pt x="380837" y="288737"/>
                          <a:pt x="384434" y="302751"/>
                          <a:pt x="384434" y="305686"/>
                        </a:cubicBezTo>
                        <a:cubicBezTo>
                          <a:pt x="384434" y="308620"/>
                          <a:pt x="389642" y="315469"/>
                          <a:pt x="395856" y="321021"/>
                        </a:cubicBezTo>
                        <a:cubicBezTo>
                          <a:pt x="403365" y="327552"/>
                          <a:pt x="409552" y="337652"/>
                          <a:pt x="414127" y="350397"/>
                        </a:cubicBezTo>
                        <a:cubicBezTo>
                          <a:pt x="419679" y="365415"/>
                          <a:pt x="424253" y="372263"/>
                          <a:pt x="433692" y="379112"/>
                        </a:cubicBezTo>
                        <a:cubicBezTo>
                          <a:pt x="440541" y="384003"/>
                          <a:pt x="450324" y="395108"/>
                          <a:pt x="455215" y="403913"/>
                        </a:cubicBezTo>
                        <a:cubicBezTo>
                          <a:pt x="460107" y="412717"/>
                          <a:pt x="467933" y="421522"/>
                          <a:pt x="472825" y="423479"/>
                        </a:cubicBezTo>
                        <a:cubicBezTo>
                          <a:pt x="477716" y="425753"/>
                          <a:pt x="489800" y="436858"/>
                          <a:pt x="499900" y="448281"/>
                        </a:cubicBezTo>
                        <a:cubicBezTo>
                          <a:pt x="519149" y="469803"/>
                          <a:pt x="544611" y="487096"/>
                          <a:pt x="553733" y="484504"/>
                        </a:cubicBezTo>
                        <a:cubicBezTo>
                          <a:pt x="566795" y="480591"/>
                          <a:pt x="586679" y="479296"/>
                          <a:pt x="586679" y="482230"/>
                        </a:cubicBezTo>
                        <a:cubicBezTo>
                          <a:pt x="586679" y="493335"/>
                          <a:pt x="550799" y="520728"/>
                          <a:pt x="526314" y="528238"/>
                        </a:cubicBezTo>
                        <a:cubicBezTo>
                          <a:pt x="519149" y="530511"/>
                          <a:pt x="511957" y="533790"/>
                          <a:pt x="510001" y="535746"/>
                        </a:cubicBezTo>
                        <a:cubicBezTo>
                          <a:pt x="507727" y="538020"/>
                          <a:pt x="508361" y="538364"/>
                          <a:pt x="511640" y="537386"/>
                        </a:cubicBezTo>
                        <a:cubicBezTo>
                          <a:pt x="514257" y="536407"/>
                          <a:pt x="524040" y="533473"/>
                          <a:pt x="532845" y="530221"/>
                        </a:cubicBezTo>
                        <a:cubicBezTo>
                          <a:pt x="551116" y="524033"/>
                          <a:pt x="577556" y="506080"/>
                          <a:pt x="584722" y="494657"/>
                        </a:cubicBezTo>
                        <a:cubicBezTo>
                          <a:pt x="587340" y="490744"/>
                          <a:pt x="590275" y="476387"/>
                          <a:pt x="591570" y="463008"/>
                        </a:cubicBezTo>
                        <a:cubicBezTo>
                          <a:pt x="592866" y="449629"/>
                          <a:pt x="595801" y="434610"/>
                          <a:pt x="598418" y="429719"/>
                        </a:cubicBezTo>
                        <a:cubicBezTo>
                          <a:pt x="602014" y="422871"/>
                          <a:pt x="602993" y="409809"/>
                          <a:pt x="602332" y="375568"/>
                        </a:cubicBezTo>
                        <a:cubicBezTo>
                          <a:pt x="601353" y="332497"/>
                          <a:pt x="601036" y="329561"/>
                          <a:pt x="591570" y="310974"/>
                        </a:cubicBezTo>
                        <a:cubicBezTo>
                          <a:pt x="586018" y="300212"/>
                          <a:pt x="575573" y="279642"/>
                          <a:pt x="568091" y="264967"/>
                        </a:cubicBezTo>
                        <a:cubicBezTo>
                          <a:pt x="560582" y="250292"/>
                          <a:pt x="553072" y="231361"/>
                          <a:pt x="551116" y="222556"/>
                        </a:cubicBezTo>
                        <a:cubicBezTo>
                          <a:pt x="544268" y="190906"/>
                          <a:pt x="537076" y="174275"/>
                          <a:pt x="519784" y="151430"/>
                        </a:cubicBezTo>
                        <a:cubicBezTo>
                          <a:pt x="492708" y="115867"/>
                          <a:pt x="455824" y="35937"/>
                          <a:pt x="455824" y="13409"/>
                        </a:cubicBezTo>
                        <a:cubicBezTo>
                          <a:pt x="455612" y="4896"/>
                          <a:pt x="448764" y="348"/>
                          <a:pt x="435702" y="4"/>
                        </a:cubicBezTo>
                        <a:close/>
                        <a:moveTo>
                          <a:pt x="529011" y="303755"/>
                        </a:moveTo>
                        <a:cubicBezTo>
                          <a:pt x="529989" y="303755"/>
                          <a:pt x="531285" y="304073"/>
                          <a:pt x="532264" y="304416"/>
                        </a:cubicBezTo>
                        <a:cubicBezTo>
                          <a:pt x="540751" y="306373"/>
                          <a:pt x="541069" y="307669"/>
                          <a:pt x="540090" y="323665"/>
                        </a:cubicBezTo>
                        <a:cubicBezTo>
                          <a:pt x="539112" y="342253"/>
                          <a:pt x="535198" y="345188"/>
                          <a:pt x="521159" y="338023"/>
                        </a:cubicBezTo>
                        <a:cubicBezTo>
                          <a:pt x="505188" y="329852"/>
                          <a:pt x="512697" y="303121"/>
                          <a:pt x="529011" y="303755"/>
                        </a:cubicBezTo>
                        <a:close/>
                      </a:path>
                    </a:pathLst>
                  </a:custGeom>
                  <a:grpFill/>
                  <a:ln w="2643" cap="flat">
                    <a:noFill/>
                    <a:prstDash val="solid"/>
                    <a:miter/>
                  </a:ln>
                </p:spPr>
                <p:txBody>
                  <a:bodyPr rtlCol="0" anchor="ctr"/>
                  <a:lstStyle/>
                  <a:p>
                    <a:endParaRPr lang="en-CA"/>
                  </a:p>
                </p:txBody>
              </p:sp>
              <p:sp>
                <p:nvSpPr>
                  <p:cNvPr id="101" name="Freeform: Shape 111">
                    <a:extLst>
                      <a:ext uri="{FF2B5EF4-FFF2-40B4-BE49-F238E27FC236}">
                        <a16:creationId xmlns:a16="http://schemas.microsoft.com/office/drawing/2014/main" id="{AC5AF4E0-7061-B171-CDE5-48EE0F75F9D9}"/>
                      </a:ext>
                    </a:extLst>
                  </p:cNvPr>
                  <p:cNvSpPr/>
                  <p:nvPr/>
                </p:nvSpPr>
                <p:spPr>
                  <a:xfrm>
                    <a:off x="7014246" y="5320501"/>
                    <a:ext cx="350148" cy="385612"/>
                  </a:xfrm>
                  <a:custGeom>
                    <a:avLst/>
                    <a:gdLst>
                      <a:gd name="connsiteX0" fmla="*/ 268437 w 350148"/>
                      <a:gd name="connsiteY0" fmla="*/ 380037 h 385612"/>
                      <a:gd name="connsiteX1" fmla="*/ 168597 w 350148"/>
                      <a:gd name="connsiteY1" fmla="*/ 372872 h 385612"/>
                      <a:gd name="connsiteX2" fmla="*/ 73331 w 350148"/>
                      <a:gd name="connsiteY2" fmla="*/ 372872 h 385612"/>
                      <a:gd name="connsiteX3" fmla="*/ 70396 w 350148"/>
                      <a:gd name="connsiteY3" fmla="*/ 362110 h 385612"/>
                      <a:gd name="connsiteX4" fmla="*/ 63865 w 350148"/>
                      <a:gd name="connsiteY4" fmla="*/ 352327 h 385612"/>
                      <a:gd name="connsiteX5" fmla="*/ 60269 w 350148"/>
                      <a:gd name="connsiteY5" fmla="*/ 352010 h 385612"/>
                      <a:gd name="connsiteX6" fmla="*/ 55060 w 350148"/>
                      <a:gd name="connsiteY6" fmla="*/ 323295 h 385612"/>
                      <a:gd name="connsiteX7" fmla="*/ 50830 w 350148"/>
                      <a:gd name="connsiteY7" fmla="*/ 273058 h 385612"/>
                      <a:gd name="connsiteX8" fmla="*/ 43003 w 350148"/>
                      <a:gd name="connsiteY8" fmla="*/ 199658 h 385612"/>
                      <a:gd name="connsiteX9" fmla="*/ 25711 w 350148"/>
                      <a:gd name="connsiteY9" fmla="*/ 127871 h 385612"/>
                      <a:gd name="connsiteX10" fmla="*/ 16245 w 350148"/>
                      <a:gd name="connsiteY10" fmla="*/ 87100 h 385612"/>
                      <a:gd name="connsiteX11" fmla="*/ -69 w 350148"/>
                      <a:gd name="connsiteY11" fmla="*/ 13700 h 385612"/>
                      <a:gd name="connsiteX12" fmla="*/ 9080 w 350148"/>
                      <a:gd name="connsiteY12" fmla="*/ 10766 h 385612"/>
                      <a:gd name="connsiteX13" fmla="*/ 83140 w 350148"/>
                      <a:gd name="connsiteY13" fmla="*/ 5213 h 385612"/>
                      <a:gd name="connsiteX14" fmla="*/ 122934 w 350148"/>
                      <a:gd name="connsiteY14" fmla="*/ 1961 h 385612"/>
                      <a:gd name="connsiteX15" fmla="*/ 151331 w 350148"/>
                      <a:gd name="connsiteY15" fmla="*/ 4 h 385612"/>
                      <a:gd name="connsiteX16" fmla="*/ 148396 w 350148"/>
                      <a:gd name="connsiteY16" fmla="*/ 9787 h 385612"/>
                      <a:gd name="connsiteX17" fmla="*/ 154266 w 350148"/>
                      <a:gd name="connsiteY17" fmla="*/ 27740 h 385612"/>
                      <a:gd name="connsiteX18" fmla="*/ 169919 w 350148"/>
                      <a:gd name="connsiteY18" fmla="*/ 37867 h 385612"/>
                      <a:gd name="connsiteX19" fmla="*/ 195699 w 350148"/>
                      <a:gd name="connsiteY19" fmla="*/ 62669 h 385612"/>
                      <a:gd name="connsiteX20" fmla="*/ 230944 w 350148"/>
                      <a:gd name="connsiteY20" fmla="*/ 98549 h 385612"/>
                      <a:gd name="connsiteX21" fmla="*/ 293265 w 350148"/>
                      <a:gd name="connsiteY21" fmla="*/ 175862 h 385612"/>
                      <a:gd name="connsiteX22" fmla="*/ 307305 w 350148"/>
                      <a:gd name="connsiteY22" fmla="*/ 194449 h 385612"/>
                      <a:gd name="connsiteX23" fmla="*/ 319045 w 350148"/>
                      <a:gd name="connsiteY23" fmla="*/ 206850 h 385612"/>
                      <a:gd name="connsiteX24" fmla="*/ 346437 w 350148"/>
                      <a:gd name="connsiteY24" fmla="*/ 235565 h 385612"/>
                      <a:gd name="connsiteX25" fmla="*/ 349055 w 350148"/>
                      <a:gd name="connsiteY25" fmla="*/ 241435 h 385612"/>
                      <a:gd name="connsiteX26" fmla="*/ 335676 w 350148"/>
                      <a:gd name="connsiteY26" fmla="*/ 279932 h 385612"/>
                      <a:gd name="connsiteX27" fmla="*/ 324254 w 350148"/>
                      <a:gd name="connsiteY27" fmla="*/ 331492 h 385612"/>
                      <a:gd name="connsiteX28" fmla="*/ 320341 w 350148"/>
                      <a:gd name="connsiteY28" fmla="*/ 348123 h 385612"/>
                      <a:gd name="connsiteX29" fmla="*/ 278247 w 350148"/>
                      <a:gd name="connsiteY29" fmla="*/ 348784 h 385612"/>
                      <a:gd name="connsiteX30" fmla="*/ 275312 w 350148"/>
                      <a:gd name="connsiteY30" fmla="*/ 362824 h 385612"/>
                      <a:gd name="connsiteX31" fmla="*/ 275312 w 350148"/>
                      <a:gd name="connsiteY31" fmla="*/ 381412 h 385612"/>
                      <a:gd name="connsiteX32" fmla="*/ 268437 w 350148"/>
                      <a:gd name="connsiteY32" fmla="*/ 380037 h 38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0148" h="385612">
                        <a:moveTo>
                          <a:pt x="268437" y="380037"/>
                        </a:moveTo>
                        <a:cubicBezTo>
                          <a:pt x="263863" y="372872"/>
                          <a:pt x="263546" y="372872"/>
                          <a:pt x="168597" y="372872"/>
                        </a:cubicBezTo>
                        <a:lnTo>
                          <a:pt x="73331" y="372872"/>
                        </a:lnTo>
                        <a:lnTo>
                          <a:pt x="70396" y="362110"/>
                        </a:lnTo>
                        <a:cubicBezTo>
                          <a:pt x="68757" y="356241"/>
                          <a:pt x="65822" y="351983"/>
                          <a:pt x="63865" y="352327"/>
                        </a:cubicBezTo>
                        <a:cubicBezTo>
                          <a:pt x="61908" y="352644"/>
                          <a:pt x="60269" y="352644"/>
                          <a:pt x="60269" y="352010"/>
                        </a:cubicBezTo>
                        <a:cubicBezTo>
                          <a:pt x="60269" y="351349"/>
                          <a:pt x="57995" y="338314"/>
                          <a:pt x="55060" y="323295"/>
                        </a:cubicBezTo>
                        <a:cubicBezTo>
                          <a:pt x="52125" y="308277"/>
                          <a:pt x="50169" y="285776"/>
                          <a:pt x="50830" y="273058"/>
                        </a:cubicBezTo>
                        <a:cubicBezTo>
                          <a:pt x="52787" y="223455"/>
                          <a:pt x="51808" y="213037"/>
                          <a:pt x="43003" y="199658"/>
                        </a:cubicBezTo>
                        <a:cubicBezTo>
                          <a:pt x="35177" y="187575"/>
                          <a:pt x="30285" y="167348"/>
                          <a:pt x="25711" y="127871"/>
                        </a:cubicBezTo>
                        <a:cubicBezTo>
                          <a:pt x="24733" y="119728"/>
                          <a:pt x="20502" y="101457"/>
                          <a:pt x="16245" y="87100"/>
                        </a:cubicBezTo>
                        <a:cubicBezTo>
                          <a:pt x="3845" y="44372"/>
                          <a:pt x="-2342" y="17270"/>
                          <a:pt x="-69" y="13700"/>
                        </a:cubicBezTo>
                        <a:cubicBezTo>
                          <a:pt x="910" y="11744"/>
                          <a:pt x="5140" y="10766"/>
                          <a:pt x="9080" y="10766"/>
                        </a:cubicBezTo>
                        <a:cubicBezTo>
                          <a:pt x="15928" y="11083"/>
                          <a:pt x="58339" y="8148"/>
                          <a:pt x="83140" y="5213"/>
                        </a:cubicBezTo>
                        <a:cubicBezTo>
                          <a:pt x="89327" y="4552"/>
                          <a:pt x="107281" y="2939"/>
                          <a:pt x="122934" y="1961"/>
                        </a:cubicBezTo>
                        <a:lnTo>
                          <a:pt x="151331" y="4"/>
                        </a:lnTo>
                        <a:lnTo>
                          <a:pt x="148396" y="9787"/>
                        </a:lnTo>
                        <a:cubicBezTo>
                          <a:pt x="146122" y="17931"/>
                          <a:pt x="146757" y="20892"/>
                          <a:pt x="154266" y="27740"/>
                        </a:cubicBezTo>
                        <a:cubicBezTo>
                          <a:pt x="159158" y="32315"/>
                          <a:pt x="166006" y="36889"/>
                          <a:pt x="169919" y="37867"/>
                        </a:cubicBezTo>
                        <a:cubicBezTo>
                          <a:pt x="173832" y="39163"/>
                          <a:pt x="185255" y="50268"/>
                          <a:pt x="195699" y="62669"/>
                        </a:cubicBezTo>
                        <a:cubicBezTo>
                          <a:pt x="205826" y="75069"/>
                          <a:pt x="221796" y="91383"/>
                          <a:pt x="230944" y="98549"/>
                        </a:cubicBezTo>
                        <a:cubicBezTo>
                          <a:pt x="250854" y="114202"/>
                          <a:pt x="281525" y="152065"/>
                          <a:pt x="293265" y="175862"/>
                        </a:cubicBezTo>
                        <a:cubicBezTo>
                          <a:pt x="297840" y="185328"/>
                          <a:pt x="304370" y="193471"/>
                          <a:pt x="307305" y="194449"/>
                        </a:cubicBezTo>
                        <a:cubicBezTo>
                          <a:pt x="310557" y="195428"/>
                          <a:pt x="315793" y="200980"/>
                          <a:pt x="319045" y="206850"/>
                        </a:cubicBezTo>
                        <a:cubicBezTo>
                          <a:pt x="327532" y="221525"/>
                          <a:pt x="340912" y="235565"/>
                          <a:pt x="346437" y="235565"/>
                        </a:cubicBezTo>
                        <a:cubicBezTo>
                          <a:pt x="349373" y="235565"/>
                          <a:pt x="350351" y="237522"/>
                          <a:pt x="349055" y="241435"/>
                        </a:cubicBezTo>
                        <a:cubicBezTo>
                          <a:pt x="348077" y="244687"/>
                          <a:pt x="341890" y="261979"/>
                          <a:pt x="335676" y="279932"/>
                        </a:cubicBezTo>
                        <a:cubicBezTo>
                          <a:pt x="327849" y="302777"/>
                          <a:pt x="324254" y="318430"/>
                          <a:pt x="324254" y="331492"/>
                        </a:cubicBezTo>
                        <a:cubicBezTo>
                          <a:pt x="324254" y="345188"/>
                          <a:pt x="323275" y="349762"/>
                          <a:pt x="320341" y="348123"/>
                        </a:cubicBezTo>
                        <a:cubicBezTo>
                          <a:pt x="316427" y="345506"/>
                          <a:pt x="287052" y="345849"/>
                          <a:pt x="278247" y="348784"/>
                        </a:cubicBezTo>
                        <a:cubicBezTo>
                          <a:pt x="274016" y="350080"/>
                          <a:pt x="273355" y="353015"/>
                          <a:pt x="275312" y="362824"/>
                        </a:cubicBezTo>
                        <a:cubicBezTo>
                          <a:pt x="276608" y="369672"/>
                          <a:pt x="276608" y="378160"/>
                          <a:pt x="275312" y="381412"/>
                        </a:cubicBezTo>
                        <a:cubicBezTo>
                          <a:pt x="273011" y="387229"/>
                          <a:pt x="272668" y="387229"/>
                          <a:pt x="268437" y="380037"/>
                        </a:cubicBezTo>
                        <a:close/>
                      </a:path>
                    </a:pathLst>
                  </a:custGeom>
                  <a:grpFill/>
                  <a:ln w="2643" cap="flat">
                    <a:noFill/>
                    <a:prstDash val="solid"/>
                    <a:miter/>
                  </a:ln>
                </p:spPr>
                <p:txBody>
                  <a:bodyPr rtlCol="0" anchor="ctr"/>
                  <a:lstStyle/>
                  <a:p>
                    <a:endParaRPr lang="en-CA"/>
                  </a:p>
                </p:txBody>
              </p:sp>
              <p:sp>
                <p:nvSpPr>
                  <p:cNvPr id="102" name="Freeform: Shape 112">
                    <a:extLst>
                      <a:ext uri="{FF2B5EF4-FFF2-40B4-BE49-F238E27FC236}">
                        <a16:creationId xmlns:a16="http://schemas.microsoft.com/office/drawing/2014/main" id="{4BA54239-2A87-6B4A-EB1C-3976ED128247}"/>
                      </a:ext>
                    </a:extLst>
                  </p:cNvPr>
                  <p:cNvSpPr/>
                  <p:nvPr/>
                </p:nvSpPr>
                <p:spPr>
                  <a:xfrm>
                    <a:off x="6833449" y="4739192"/>
                    <a:ext cx="193886" cy="340452"/>
                  </a:xfrm>
                  <a:custGeom>
                    <a:avLst/>
                    <a:gdLst>
                      <a:gd name="connsiteX0" fmla="*/ -20 w 193886"/>
                      <a:gd name="connsiteY0" fmla="*/ 328407 h 340452"/>
                      <a:gd name="connsiteX1" fmla="*/ 14654 w 193886"/>
                      <a:gd name="connsiteY1" fmla="*/ 295779 h 340452"/>
                      <a:gd name="connsiteX2" fmla="*/ 27716 w 193886"/>
                      <a:gd name="connsiteY2" fmla="*/ 275235 h 340452"/>
                      <a:gd name="connsiteX3" fmla="*/ 26421 w 193886"/>
                      <a:gd name="connsiteY3" fmla="*/ 147341 h 340452"/>
                      <a:gd name="connsiteX4" fmla="*/ 23803 w 193886"/>
                      <a:gd name="connsiteY4" fmla="*/ 13577 h 340452"/>
                      <a:gd name="connsiteX5" fmla="*/ 31312 w 193886"/>
                      <a:gd name="connsiteY5" fmla="*/ 7707 h 340452"/>
                      <a:gd name="connsiteX6" fmla="*/ 43395 w 193886"/>
                      <a:gd name="connsiteY6" fmla="*/ 4455 h 340452"/>
                      <a:gd name="connsiteX7" fmla="*/ 114838 w 193886"/>
                      <a:gd name="connsiteY7" fmla="*/ 225 h 340452"/>
                      <a:gd name="connsiteX8" fmla="*/ 183690 w 193886"/>
                      <a:gd name="connsiteY8" fmla="*/ 4455 h 340452"/>
                      <a:gd name="connsiteX9" fmla="*/ 192839 w 193886"/>
                      <a:gd name="connsiteY9" fmla="*/ 250777 h 340452"/>
                      <a:gd name="connsiteX10" fmla="*/ 182395 w 193886"/>
                      <a:gd name="connsiteY10" fmla="*/ 255669 h 340452"/>
                      <a:gd name="connsiteX11" fmla="*/ 150745 w 193886"/>
                      <a:gd name="connsiteY11" fmla="*/ 281766 h 340452"/>
                      <a:gd name="connsiteX12" fmla="*/ 115499 w 193886"/>
                      <a:gd name="connsiteY12" fmla="*/ 312754 h 340452"/>
                      <a:gd name="connsiteX13" fmla="*/ 87446 w 193886"/>
                      <a:gd name="connsiteY13" fmla="*/ 323516 h 340452"/>
                      <a:gd name="connsiteX14" fmla="*/ 46674 w 193886"/>
                      <a:gd name="connsiteY14" fmla="*/ 333643 h 340452"/>
                      <a:gd name="connsiteX15" fmla="*/ 14707 w 193886"/>
                      <a:gd name="connsiteY15" fmla="*/ 336895 h 340452"/>
                      <a:gd name="connsiteX16" fmla="*/ -20 w 193886"/>
                      <a:gd name="connsiteY16" fmla="*/ 328407 h 34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886" h="340452">
                        <a:moveTo>
                          <a:pt x="-20" y="328407"/>
                        </a:moveTo>
                        <a:cubicBezTo>
                          <a:pt x="958" y="321559"/>
                          <a:pt x="7489" y="306885"/>
                          <a:pt x="14654" y="295779"/>
                        </a:cubicBezTo>
                        <a:lnTo>
                          <a:pt x="27716" y="275235"/>
                        </a:lnTo>
                        <a:lnTo>
                          <a:pt x="26421" y="147341"/>
                        </a:lnTo>
                        <a:cubicBezTo>
                          <a:pt x="25760" y="76877"/>
                          <a:pt x="24781" y="16829"/>
                          <a:pt x="23803" y="13577"/>
                        </a:cubicBezTo>
                        <a:cubicBezTo>
                          <a:pt x="22825" y="9347"/>
                          <a:pt x="24781" y="7707"/>
                          <a:pt x="31312" y="7707"/>
                        </a:cubicBezTo>
                        <a:cubicBezTo>
                          <a:pt x="36204" y="7707"/>
                          <a:pt x="41756" y="6068"/>
                          <a:pt x="43395" y="4455"/>
                        </a:cubicBezTo>
                        <a:cubicBezTo>
                          <a:pt x="45352" y="2499"/>
                          <a:pt x="74067" y="859"/>
                          <a:pt x="114838" y="225"/>
                        </a:cubicBezTo>
                        <a:cubicBezTo>
                          <a:pt x="173246" y="-436"/>
                          <a:pt x="183029" y="225"/>
                          <a:pt x="183690" y="4455"/>
                        </a:cubicBezTo>
                        <a:cubicBezTo>
                          <a:pt x="187603" y="30870"/>
                          <a:pt x="195430" y="243929"/>
                          <a:pt x="192839" y="250777"/>
                        </a:cubicBezTo>
                        <a:cubicBezTo>
                          <a:pt x="191860" y="253395"/>
                          <a:pt x="187286" y="255669"/>
                          <a:pt x="182395" y="255669"/>
                        </a:cubicBezTo>
                        <a:cubicBezTo>
                          <a:pt x="170972" y="255669"/>
                          <a:pt x="169676" y="256964"/>
                          <a:pt x="150745" y="281766"/>
                        </a:cubicBezTo>
                        <a:cubicBezTo>
                          <a:pt x="128878" y="310798"/>
                          <a:pt x="126922" y="312437"/>
                          <a:pt x="115499" y="312754"/>
                        </a:cubicBezTo>
                        <a:cubicBezTo>
                          <a:pt x="109947" y="313072"/>
                          <a:pt x="97229" y="317963"/>
                          <a:pt x="87446" y="323516"/>
                        </a:cubicBezTo>
                        <a:cubicBezTo>
                          <a:pt x="71449" y="332982"/>
                          <a:pt x="66901" y="333960"/>
                          <a:pt x="46674" y="333643"/>
                        </a:cubicBezTo>
                        <a:cubicBezTo>
                          <a:pt x="34273" y="333325"/>
                          <a:pt x="19599" y="334621"/>
                          <a:pt x="14707" y="336895"/>
                        </a:cubicBezTo>
                        <a:cubicBezTo>
                          <a:pt x="-20" y="343082"/>
                          <a:pt x="-1660" y="341786"/>
                          <a:pt x="-20" y="328407"/>
                        </a:cubicBezTo>
                        <a:close/>
                      </a:path>
                    </a:pathLst>
                  </a:custGeom>
                  <a:grpFill/>
                  <a:ln w="2643" cap="flat">
                    <a:noFill/>
                    <a:prstDash val="solid"/>
                    <a:miter/>
                  </a:ln>
                </p:spPr>
                <p:txBody>
                  <a:bodyPr rtlCol="0" anchor="ctr"/>
                  <a:lstStyle/>
                  <a:p>
                    <a:endParaRPr lang="en-CA"/>
                  </a:p>
                </p:txBody>
              </p:sp>
              <p:sp>
                <p:nvSpPr>
                  <p:cNvPr id="103" name="Freeform: Shape 113">
                    <a:extLst>
                      <a:ext uri="{FF2B5EF4-FFF2-40B4-BE49-F238E27FC236}">
                        <a16:creationId xmlns:a16="http://schemas.microsoft.com/office/drawing/2014/main" id="{F722BFD1-5AE3-F301-15F2-9D825AA3C16E}"/>
                      </a:ext>
                    </a:extLst>
                  </p:cNvPr>
                  <p:cNvSpPr/>
                  <p:nvPr/>
                </p:nvSpPr>
                <p:spPr>
                  <a:xfrm>
                    <a:off x="5891428" y="4850464"/>
                    <a:ext cx="490085" cy="295210"/>
                  </a:xfrm>
                  <a:custGeom>
                    <a:avLst/>
                    <a:gdLst>
                      <a:gd name="connsiteX0" fmla="*/ 464005 w 490085"/>
                      <a:gd name="connsiteY0" fmla="*/ 292835 h 295210"/>
                      <a:gd name="connsiteX1" fmla="*/ 430716 w 490085"/>
                      <a:gd name="connsiteY1" fmla="*/ 289900 h 295210"/>
                      <a:gd name="connsiteX2" fmla="*/ 393197 w 490085"/>
                      <a:gd name="connsiteY2" fmla="*/ 286648 h 295210"/>
                      <a:gd name="connsiteX3" fmla="*/ 357317 w 490085"/>
                      <a:gd name="connsiteY3" fmla="*/ 283396 h 295210"/>
                      <a:gd name="connsiteX4" fmla="*/ 321437 w 490085"/>
                      <a:gd name="connsiteY4" fmla="*/ 280144 h 295210"/>
                      <a:gd name="connsiteX5" fmla="*/ 283917 w 490085"/>
                      <a:gd name="connsiteY5" fmla="*/ 276892 h 295210"/>
                      <a:gd name="connsiteX6" fmla="*/ 246398 w 490085"/>
                      <a:gd name="connsiteY6" fmla="*/ 273639 h 295210"/>
                      <a:gd name="connsiteX7" fmla="*/ 210518 w 490085"/>
                      <a:gd name="connsiteY7" fmla="*/ 270387 h 295210"/>
                      <a:gd name="connsiteX8" fmla="*/ 174638 w 490085"/>
                      <a:gd name="connsiteY8" fmla="*/ 267135 h 295210"/>
                      <a:gd name="connsiteX9" fmla="*/ 138758 w 490085"/>
                      <a:gd name="connsiteY9" fmla="*/ 263883 h 295210"/>
                      <a:gd name="connsiteX10" fmla="*/ 102878 w 490085"/>
                      <a:gd name="connsiteY10" fmla="*/ 260630 h 295210"/>
                      <a:gd name="connsiteX11" fmla="*/ 65358 w 490085"/>
                      <a:gd name="connsiteY11" fmla="*/ 257378 h 295210"/>
                      <a:gd name="connsiteX12" fmla="*/ 27839 w 490085"/>
                      <a:gd name="connsiteY12" fmla="*/ 254126 h 295210"/>
                      <a:gd name="connsiteX13" fmla="*/ 11207 w 490085"/>
                      <a:gd name="connsiteY13" fmla="*/ 252831 h 295210"/>
                      <a:gd name="connsiteX14" fmla="*/ -532 w 490085"/>
                      <a:gd name="connsiteY14" fmla="*/ 252513 h 295210"/>
                      <a:gd name="connsiteX15" fmla="*/ 5338 w 490085"/>
                      <a:gd name="connsiteY15" fmla="*/ 210763 h 295210"/>
                      <a:gd name="connsiteX16" fmla="*/ 13164 w 490085"/>
                      <a:gd name="connsiteY16" fmla="*/ 154312 h 295210"/>
                      <a:gd name="connsiteX17" fmla="*/ 16416 w 490085"/>
                      <a:gd name="connsiteY17" fmla="*/ 131467 h 295210"/>
                      <a:gd name="connsiteX18" fmla="*/ 19351 w 490085"/>
                      <a:gd name="connsiteY18" fmla="*/ 111901 h 295210"/>
                      <a:gd name="connsiteX19" fmla="*/ 24560 w 490085"/>
                      <a:gd name="connsiteY19" fmla="*/ 74382 h 295210"/>
                      <a:gd name="connsiteX20" fmla="*/ 29769 w 490085"/>
                      <a:gd name="connsiteY20" fmla="*/ 36862 h 295210"/>
                      <a:gd name="connsiteX21" fmla="*/ 33021 w 490085"/>
                      <a:gd name="connsiteY21" fmla="*/ 12722 h 295210"/>
                      <a:gd name="connsiteX22" fmla="*/ 34978 w 490085"/>
                      <a:gd name="connsiteY22" fmla="*/ 4 h 295210"/>
                      <a:gd name="connsiteX23" fmla="*/ 56500 w 490085"/>
                      <a:gd name="connsiteY23" fmla="*/ 1961 h 295210"/>
                      <a:gd name="connsiteX24" fmla="*/ 151449 w 490085"/>
                      <a:gd name="connsiteY24" fmla="*/ 12087 h 295210"/>
                      <a:gd name="connsiteX25" fmla="*/ 184077 w 490085"/>
                      <a:gd name="connsiteY25" fmla="*/ 15683 h 295210"/>
                      <a:gd name="connsiteX26" fmla="*/ 213453 w 490085"/>
                      <a:gd name="connsiteY26" fmla="*/ 18935 h 295210"/>
                      <a:gd name="connsiteX27" fmla="*/ 242828 w 490085"/>
                      <a:gd name="connsiteY27" fmla="*/ 22188 h 295210"/>
                      <a:gd name="connsiteX28" fmla="*/ 272204 w 490085"/>
                      <a:gd name="connsiteY28" fmla="*/ 25440 h 295210"/>
                      <a:gd name="connsiteX29" fmla="*/ 304832 w 490085"/>
                      <a:gd name="connsiteY29" fmla="*/ 28692 h 295210"/>
                      <a:gd name="connsiteX30" fmla="*/ 334208 w 490085"/>
                      <a:gd name="connsiteY30" fmla="*/ 31944 h 295210"/>
                      <a:gd name="connsiteX31" fmla="*/ 363583 w 490085"/>
                      <a:gd name="connsiteY31" fmla="*/ 35197 h 295210"/>
                      <a:gd name="connsiteX32" fmla="*/ 394255 w 490085"/>
                      <a:gd name="connsiteY32" fmla="*/ 38792 h 295210"/>
                      <a:gd name="connsiteX33" fmla="*/ 428522 w 490085"/>
                      <a:gd name="connsiteY33" fmla="*/ 42045 h 295210"/>
                      <a:gd name="connsiteX34" fmla="*/ 466041 w 490085"/>
                      <a:gd name="connsiteY34" fmla="*/ 53467 h 295210"/>
                      <a:gd name="connsiteX35" fmla="*/ 469637 w 490085"/>
                      <a:gd name="connsiteY35" fmla="*/ 71738 h 295210"/>
                      <a:gd name="connsiteX36" fmla="*/ 467681 w 490085"/>
                      <a:gd name="connsiteY36" fmla="*/ 93260 h 295210"/>
                      <a:gd name="connsiteX37" fmla="*/ 476168 w 490085"/>
                      <a:gd name="connsiteY37" fmla="*/ 105978 h 295210"/>
                      <a:gd name="connsiteX38" fmla="*/ 483994 w 490085"/>
                      <a:gd name="connsiteY38" fmla="*/ 111848 h 295210"/>
                      <a:gd name="connsiteX39" fmla="*/ 487247 w 490085"/>
                      <a:gd name="connsiteY39" fmla="*/ 255078 h 295210"/>
                      <a:gd name="connsiteX40" fmla="*/ 483333 w 490085"/>
                      <a:gd name="connsiteY40" fmla="*/ 295215 h 295210"/>
                      <a:gd name="connsiteX41" fmla="*/ 473868 w 490085"/>
                      <a:gd name="connsiteY41" fmla="*/ 294554 h 295210"/>
                      <a:gd name="connsiteX42" fmla="*/ 464005 w 490085"/>
                      <a:gd name="connsiteY42" fmla="*/ 292835 h 29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90085" h="295210">
                        <a:moveTo>
                          <a:pt x="464005" y="292835"/>
                        </a:moveTo>
                        <a:cubicBezTo>
                          <a:pt x="463688" y="292518"/>
                          <a:pt x="448670" y="291196"/>
                          <a:pt x="430716" y="289900"/>
                        </a:cubicBezTo>
                        <a:cubicBezTo>
                          <a:pt x="412763" y="288605"/>
                          <a:pt x="395814" y="287283"/>
                          <a:pt x="393197" y="286648"/>
                        </a:cubicBezTo>
                        <a:cubicBezTo>
                          <a:pt x="390579" y="286013"/>
                          <a:pt x="374265" y="284374"/>
                          <a:pt x="357317" y="283396"/>
                        </a:cubicBezTo>
                        <a:cubicBezTo>
                          <a:pt x="340342" y="282418"/>
                          <a:pt x="324028" y="280778"/>
                          <a:pt x="321437" y="280144"/>
                        </a:cubicBezTo>
                        <a:cubicBezTo>
                          <a:pt x="318846" y="279509"/>
                          <a:pt x="301870" y="278187"/>
                          <a:pt x="283917" y="276892"/>
                        </a:cubicBezTo>
                        <a:cubicBezTo>
                          <a:pt x="265964" y="275596"/>
                          <a:pt x="249015" y="274274"/>
                          <a:pt x="246398" y="273639"/>
                        </a:cubicBezTo>
                        <a:cubicBezTo>
                          <a:pt x="243780" y="272978"/>
                          <a:pt x="227466" y="271683"/>
                          <a:pt x="210518" y="270387"/>
                        </a:cubicBezTo>
                        <a:cubicBezTo>
                          <a:pt x="193543" y="269091"/>
                          <a:pt x="177229" y="267769"/>
                          <a:pt x="174638" y="267135"/>
                        </a:cubicBezTo>
                        <a:cubicBezTo>
                          <a:pt x="172020" y="266474"/>
                          <a:pt x="155706" y="265178"/>
                          <a:pt x="138758" y="263883"/>
                        </a:cubicBezTo>
                        <a:cubicBezTo>
                          <a:pt x="121782" y="262587"/>
                          <a:pt x="105469" y="260948"/>
                          <a:pt x="102878" y="260630"/>
                        </a:cubicBezTo>
                        <a:cubicBezTo>
                          <a:pt x="100260" y="259969"/>
                          <a:pt x="83311" y="258674"/>
                          <a:pt x="65358" y="257378"/>
                        </a:cubicBezTo>
                        <a:cubicBezTo>
                          <a:pt x="47405" y="256083"/>
                          <a:pt x="30456" y="254443"/>
                          <a:pt x="27839" y="254126"/>
                        </a:cubicBezTo>
                        <a:cubicBezTo>
                          <a:pt x="25221" y="253465"/>
                          <a:pt x="17712" y="253148"/>
                          <a:pt x="11207" y="252831"/>
                        </a:cubicBezTo>
                        <a:lnTo>
                          <a:pt x="-532" y="252513"/>
                        </a:lnTo>
                        <a:lnTo>
                          <a:pt x="5338" y="210763"/>
                        </a:lnTo>
                        <a:cubicBezTo>
                          <a:pt x="8590" y="187918"/>
                          <a:pt x="11868" y="162482"/>
                          <a:pt x="13164" y="154312"/>
                        </a:cubicBezTo>
                        <a:cubicBezTo>
                          <a:pt x="14142" y="146168"/>
                          <a:pt x="15782" y="136042"/>
                          <a:pt x="16416" y="131467"/>
                        </a:cubicBezTo>
                        <a:cubicBezTo>
                          <a:pt x="17077" y="126893"/>
                          <a:pt x="18690" y="118088"/>
                          <a:pt x="19351" y="111901"/>
                        </a:cubicBezTo>
                        <a:cubicBezTo>
                          <a:pt x="20012" y="105714"/>
                          <a:pt x="22603" y="88739"/>
                          <a:pt x="24560" y="74382"/>
                        </a:cubicBezTo>
                        <a:cubicBezTo>
                          <a:pt x="26517" y="60024"/>
                          <a:pt x="28791" y="43049"/>
                          <a:pt x="29769" y="36862"/>
                        </a:cubicBezTo>
                        <a:cubicBezTo>
                          <a:pt x="30430" y="30675"/>
                          <a:pt x="32043" y="19887"/>
                          <a:pt x="33021" y="12722"/>
                        </a:cubicBezTo>
                        <a:lnTo>
                          <a:pt x="34978" y="4"/>
                        </a:lnTo>
                        <a:lnTo>
                          <a:pt x="56500" y="1961"/>
                        </a:lnTo>
                        <a:cubicBezTo>
                          <a:pt x="77389" y="3600"/>
                          <a:pt x="127626" y="9126"/>
                          <a:pt x="151449" y="12087"/>
                        </a:cubicBezTo>
                        <a:cubicBezTo>
                          <a:pt x="157636" y="12748"/>
                          <a:pt x="172337" y="14361"/>
                          <a:pt x="184077" y="15683"/>
                        </a:cubicBezTo>
                        <a:cubicBezTo>
                          <a:pt x="195817" y="16662"/>
                          <a:pt x="208878" y="18301"/>
                          <a:pt x="213453" y="18935"/>
                        </a:cubicBezTo>
                        <a:cubicBezTo>
                          <a:pt x="218027" y="19596"/>
                          <a:pt x="231062" y="20892"/>
                          <a:pt x="242828" y="22188"/>
                        </a:cubicBezTo>
                        <a:cubicBezTo>
                          <a:pt x="254568" y="23483"/>
                          <a:pt x="267630" y="24805"/>
                          <a:pt x="272204" y="25440"/>
                        </a:cubicBezTo>
                        <a:cubicBezTo>
                          <a:pt x="276778" y="26101"/>
                          <a:pt x="291453" y="27714"/>
                          <a:pt x="304832" y="28692"/>
                        </a:cubicBezTo>
                        <a:cubicBezTo>
                          <a:pt x="318211" y="29670"/>
                          <a:pt x="331590" y="31310"/>
                          <a:pt x="334208" y="31944"/>
                        </a:cubicBezTo>
                        <a:cubicBezTo>
                          <a:pt x="336825" y="32605"/>
                          <a:pt x="350204" y="33901"/>
                          <a:pt x="363583" y="35197"/>
                        </a:cubicBezTo>
                        <a:cubicBezTo>
                          <a:pt x="376962" y="36492"/>
                          <a:pt x="391002" y="38131"/>
                          <a:pt x="394255" y="38792"/>
                        </a:cubicBezTo>
                        <a:cubicBezTo>
                          <a:pt x="397507" y="39453"/>
                          <a:pt x="413186" y="40749"/>
                          <a:pt x="428522" y="42045"/>
                        </a:cubicBezTo>
                        <a:cubicBezTo>
                          <a:pt x="453640" y="43684"/>
                          <a:pt x="457554" y="44979"/>
                          <a:pt x="466041" y="53467"/>
                        </a:cubicBezTo>
                        <a:cubicBezTo>
                          <a:pt x="475507" y="62616"/>
                          <a:pt x="475507" y="62933"/>
                          <a:pt x="469637" y="71738"/>
                        </a:cubicBezTo>
                        <a:cubicBezTo>
                          <a:pt x="464746" y="79247"/>
                          <a:pt x="464428" y="82499"/>
                          <a:pt x="467681" y="93260"/>
                        </a:cubicBezTo>
                        <a:cubicBezTo>
                          <a:pt x="469637" y="100109"/>
                          <a:pt x="473550" y="105978"/>
                          <a:pt x="476168" y="105978"/>
                        </a:cubicBezTo>
                        <a:cubicBezTo>
                          <a:pt x="478786" y="105978"/>
                          <a:pt x="482355" y="108596"/>
                          <a:pt x="483994" y="111848"/>
                        </a:cubicBezTo>
                        <a:cubicBezTo>
                          <a:pt x="489547" y="122293"/>
                          <a:pt x="491504" y="211689"/>
                          <a:pt x="487247" y="255078"/>
                        </a:cubicBezTo>
                        <a:lnTo>
                          <a:pt x="483333" y="295215"/>
                        </a:lnTo>
                        <a:lnTo>
                          <a:pt x="473868" y="294554"/>
                        </a:lnTo>
                        <a:cubicBezTo>
                          <a:pt x="468897" y="293814"/>
                          <a:pt x="464349" y="293153"/>
                          <a:pt x="464005" y="292835"/>
                        </a:cubicBezTo>
                        <a:close/>
                      </a:path>
                    </a:pathLst>
                  </a:custGeom>
                  <a:grpFill/>
                  <a:ln w="2643" cap="flat">
                    <a:noFill/>
                    <a:prstDash val="solid"/>
                    <a:miter/>
                  </a:ln>
                </p:spPr>
                <p:txBody>
                  <a:bodyPr rtlCol="0" anchor="ctr"/>
                  <a:lstStyle/>
                  <a:p>
                    <a:endParaRPr lang="en-CA"/>
                  </a:p>
                </p:txBody>
              </p:sp>
              <p:sp>
                <p:nvSpPr>
                  <p:cNvPr id="104" name="Freeform: Shape 114">
                    <a:extLst>
                      <a:ext uri="{FF2B5EF4-FFF2-40B4-BE49-F238E27FC236}">
                        <a16:creationId xmlns:a16="http://schemas.microsoft.com/office/drawing/2014/main" id="{72DA532C-8EA2-010D-8D24-F283612ACF1D}"/>
                      </a:ext>
                    </a:extLst>
                  </p:cNvPr>
                  <p:cNvSpPr/>
                  <p:nvPr/>
                </p:nvSpPr>
                <p:spPr>
                  <a:xfrm>
                    <a:off x="6751387" y="4971986"/>
                    <a:ext cx="471465" cy="219246"/>
                  </a:xfrm>
                  <a:custGeom>
                    <a:avLst/>
                    <a:gdLst>
                      <a:gd name="connsiteX0" fmla="*/ 129 w 471465"/>
                      <a:gd name="connsiteY0" fmla="*/ 201985 h 219246"/>
                      <a:gd name="connsiteX1" fmla="*/ 4042 w 471465"/>
                      <a:gd name="connsiteY1" fmla="*/ 180779 h 219246"/>
                      <a:gd name="connsiteX2" fmla="*/ 26226 w 471465"/>
                      <a:gd name="connsiteY2" fmla="*/ 176549 h 219246"/>
                      <a:gd name="connsiteX3" fmla="*/ 47431 w 471465"/>
                      <a:gd name="connsiteY3" fmla="*/ 171657 h 219246"/>
                      <a:gd name="connsiteX4" fmla="*/ 59832 w 471465"/>
                      <a:gd name="connsiteY4" fmla="*/ 160552 h 219246"/>
                      <a:gd name="connsiteX5" fmla="*/ 74850 w 471465"/>
                      <a:gd name="connsiteY5" fmla="*/ 137707 h 219246"/>
                      <a:gd name="connsiteX6" fmla="*/ 94099 w 471465"/>
                      <a:gd name="connsiteY6" fmla="*/ 116502 h 219246"/>
                      <a:gd name="connsiteX7" fmla="*/ 132597 w 471465"/>
                      <a:gd name="connsiteY7" fmla="*/ 111928 h 219246"/>
                      <a:gd name="connsiteX8" fmla="*/ 172734 w 471465"/>
                      <a:gd name="connsiteY8" fmla="*/ 101801 h 219246"/>
                      <a:gd name="connsiteX9" fmla="*/ 199809 w 471465"/>
                      <a:gd name="connsiteY9" fmla="*/ 91674 h 219246"/>
                      <a:gd name="connsiteX10" fmla="*/ 244520 w 471465"/>
                      <a:gd name="connsiteY10" fmla="*/ 52515 h 219246"/>
                      <a:gd name="connsiteX11" fmla="*/ 256604 w 471465"/>
                      <a:gd name="connsiteY11" fmla="*/ 36519 h 219246"/>
                      <a:gd name="connsiteX12" fmla="*/ 271622 w 471465"/>
                      <a:gd name="connsiteY12" fmla="*/ 33266 h 219246"/>
                      <a:gd name="connsiteX13" fmla="*/ 285318 w 471465"/>
                      <a:gd name="connsiteY13" fmla="*/ 31310 h 219246"/>
                      <a:gd name="connsiteX14" fmla="*/ 286297 w 471465"/>
                      <a:gd name="connsiteY14" fmla="*/ 15657 h 219246"/>
                      <a:gd name="connsiteX15" fmla="*/ 287275 w 471465"/>
                      <a:gd name="connsiteY15" fmla="*/ 4 h 219246"/>
                      <a:gd name="connsiteX16" fmla="*/ 298380 w 471465"/>
                      <a:gd name="connsiteY16" fmla="*/ 1643 h 219246"/>
                      <a:gd name="connsiteX17" fmla="*/ 322520 w 471465"/>
                      <a:gd name="connsiteY17" fmla="*/ 12748 h 219246"/>
                      <a:gd name="connsiteX18" fmla="*/ 394624 w 471465"/>
                      <a:gd name="connsiteY18" fmla="*/ 26789 h 219246"/>
                      <a:gd name="connsiteX19" fmla="*/ 425613 w 471465"/>
                      <a:gd name="connsiteY19" fmla="*/ 32976 h 219246"/>
                      <a:gd name="connsiteX20" fmla="*/ 430822 w 471465"/>
                      <a:gd name="connsiteY20" fmla="*/ 51246 h 219246"/>
                      <a:gd name="connsiteX21" fmla="*/ 457236 w 471465"/>
                      <a:gd name="connsiteY21" fmla="*/ 101827 h 219246"/>
                      <a:gd name="connsiteX22" fmla="*/ 470933 w 471465"/>
                      <a:gd name="connsiteY22" fmla="*/ 117824 h 219246"/>
                      <a:gd name="connsiteX23" fmla="*/ 463106 w 471465"/>
                      <a:gd name="connsiteY23" fmla="*/ 123377 h 219246"/>
                      <a:gd name="connsiteX24" fmla="*/ 418738 w 471465"/>
                      <a:gd name="connsiteY24" fmla="*/ 168722 h 219246"/>
                      <a:gd name="connsiteX25" fmla="*/ 384471 w 471465"/>
                      <a:gd name="connsiteY25" fmla="*/ 194819 h 219246"/>
                      <a:gd name="connsiteX26" fmla="*/ 143358 w 471465"/>
                      <a:gd name="connsiteY26" fmla="*/ 201007 h 219246"/>
                      <a:gd name="connsiteX27" fmla="*/ 104860 w 471465"/>
                      <a:gd name="connsiteY27" fmla="*/ 201985 h 219246"/>
                      <a:gd name="connsiteX28" fmla="*/ 78763 w 471465"/>
                      <a:gd name="connsiteY28" fmla="*/ 208172 h 219246"/>
                      <a:gd name="connsiteX29" fmla="*/ 34713 w 471465"/>
                      <a:gd name="connsiteY29" fmla="*/ 216977 h 219246"/>
                      <a:gd name="connsiteX30" fmla="*/ -532 w 471465"/>
                      <a:gd name="connsiteY30" fmla="*/ 219251 h 219246"/>
                      <a:gd name="connsiteX31" fmla="*/ 129 w 471465"/>
                      <a:gd name="connsiteY31" fmla="*/ 201985 h 219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71465" h="219246">
                        <a:moveTo>
                          <a:pt x="129" y="201985"/>
                        </a:moveTo>
                        <a:cubicBezTo>
                          <a:pt x="446" y="192519"/>
                          <a:pt x="2402" y="182736"/>
                          <a:pt x="4042" y="180779"/>
                        </a:cubicBezTo>
                        <a:cubicBezTo>
                          <a:pt x="5998" y="178162"/>
                          <a:pt x="14803" y="176549"/>
                          <a:pt x="26226" y="176549"/>
                        </a:cubicBezTo>
                        <a:cubicBezTo>
                          <a:pt x="39922" y="176549"/>
                          <a:pt x="46135" y="175253"/>
                          <a:pt x="47431" y="171657"/>
                        </a:cubicBezTo>
                        <a:cubicBezTo>
                          <a:pt x="48409" y="169040"/>
                          <a:pt x="53962" y="164148"/>
                          <a:pt x="59832" y="160552"/>
                        </a:cubicBezTo>
                        <a:cubicBezTo>
                          <a:pt x="68319" y="155661"/>
                          <a:pt x="71571" y="150769"/>
                          <a:pt x="74850" y="137707"/>
                        </a:cubicBezTo>
                        <a:cubicBezTo>
                          <a:pt x="78763" y="122055"/>
                          <a:pt x="79742" y="121076"/>
                          <a:pt x="94099" y="116502"/>
                        </a:cubicBezTo>
                        <a:cubicBezTo>
                          <a:pt x="102243" y="113884"/>
                          <a:pt x="119535" y="111928"/>
                          <a:pt x="132597" y="111928"/>
                        </a:cubicBezTo>
                        <a:cubicBezTo>
                          <a:pt x="153485" y="111928"/>
                          <a:pt x="158033" y="110949"/>
                          <a:pt x="172734" y="101801"/>
                        </a:cubicBezTo>
                        <a:cubicBezTo>
                          <a:pt x="182517" y="95931"/>
                          <a:pt x="193622" y="91674"/>
                          <a:pt x="199809" y="91674"/>
                        </a:cubicBezTo>
                        <a:cubicBezTo>
                          <a:pt x="211231" y="91674"/>
                          <a:pt x="222654" y="81547"/>
                          <a:pt x="244520" y="52515"/>
                        </a:cubicBezTo>
                        <a:cubicBezTo>
                          <a:pt x="250707" y="44372"/>
                          <a:pt x="255943" y="37180"/>
                          <a:pt x="256604" y="36519"/>
                        </a:cubicBezTo>
                        <a:cubicBezTo>
                          <a:pt x="257265" y="35858"/>
                          <a:pt x="263769" y="34245"/>
                          <a:pt x="271622" y="33266"/>
                        </a:cubicBezTo>
                        <a:lnTo>
                          <a:pt x="285318" y="31310"/>
                        </a:lnTo>
                        <a:lnTo>
                          <a:pt x="286297" y="15657"/>
                        </a:lnTo>
                        <a:lnTo>
                          <a:pt x="287275" y="4"/>
                        </a:lnTo>
                        <a:lnTo>
                          <a:pt x="298380" y="1643"/>
                        </a:lnTo>
                        <a:cubicBezTo>
                          <a:pt x="304567" y="2622"/>
                          <a:pt x="315355" y="7513"/>
                          <a:pt x="322520" y="12748"/>
                        </a:cubicBezTo>
                        <a:cubicBezTo>
                          <a:pt x="337539" y="23510"/>
                          <a:pt x="358401" y="27767"/>
                          <a:pt x="394624" y="26789"/>
                        </a:cubicBezTo>
                        <a:cubicBezTo>
                          <a:pt x="416147" y="26128"/>
                          <a:pt x="420060" y="27106"/>
                          <a:pt x="425613" y="32976"/>
                        </a:cubicBezTo>
                        <a:cubicBezTo>
                          <a:pt x="429843" y="37550"/>
                          <a:pt x="431483" y="43420"/>
                          <a:pt x="430822" y="51246"/>
                        </a:cubicBezTo>
                        <a:cubicBezTo>
                          <a:pt x="429843" y="64308"/>
                          <a:pt x="436692" y="77661"/>
                          <a:pt x="457236" y="101827"/>
                        </a:cubicBezTo>
                        <a:lnTo>
                          <a:pt x="470933" y="117824"/>
                        </a:lnTo>
                        <a:lnTo>
                          <a:pt x="463106" y="123377"/>
                        </a:lnTo>
                        <a:cubicBezTo>
                          <a:pt x="453957" y="129907"/>
                          <a:pt x="450044" y="133821"/>
                          <a:pt x="418738" y="168722"/>
                        </a:cubicBezTo>
                        <a:cubicBezTo>
                          <a:pt x="398511" y="191223"/>
                          <a:pt x="393937" y="194819"/>
                          <a:pt x="384471" y="194819"/>
                        </a:cubicBezTo>
                        <a:cubicBezTo>
                          <a:pt x="354117" y="195137"/>
                          <a:pt x="156076" y="200372"/>
                          <a:pt x="143358" y="201007"/>
                        </a:cubicBezTo>
                        <a:cubicBezTo>
                          <a:pt x="135214" y="201324"/>
                          <a:pt x="117922" y="201985"/>
                          <a:pt x="104860" y="201985"/>
                        </a:cubicBezTo>
                        <a:cubicBezTo>
                          <a:pt x="85611" y="202302"/>
                          <a:pt x="80720" y="203281"/>
                          <a:pt x="78763" y="208172"/>
                        </a:cubicBezTo>
                        <a:cubicBezTo>
                          <a:pt x="76146" y="215020"/>
                          <a:pt x="79081" y="214359"/>
                          <a:pt x="34713" y="216977"/>
                        </a:cubicBezTo>
                        <a:lnTo>
                          <a:pt x="-532" y="219251"/>
                        </a:lnTo>
                        <a:lnTo>
                          <a:pt x="129" y="201985"/>
                        </a:lnTo>
                        <a:close/>
                      </a:path>
                    </a:pathLst>
                  </a:custGeom>
                  <a:grpFill/>
                  <a:ln w="2643" cap="flat">
                    <a:noFill/>
                    <a:prstDash val="solid"/>
                    <a:miter/>
                  </a:ln>
                </p:spPr>
                <p:txBody>
                  <a:bodyPr rtlCol="0" anchor="ctr"/>
                  <a:lstStyle/>
                  <a:p>
                    <a:endParaRPr lang="en-CA"/>
                  </a:p>
                </p:txBody>
              </p:sp>
              <p:sp>
                <p:nvSpPr>
                  <p:cNvPr id="105" name="Freeform: Shape 115">
                    <a:extLst>
                      <a:ext uri="{FF2B5EF4-FFF2-40B4-BE49-F238E27FC236}">
                        <a16:creationId xmlns:a16="http://schemas.microsoft.com/office/drawing/2014/main" id="{0AE48CEA-B2D7-BF8B-7379-4017C8B5AFB1}"/>
                      </a:ext>
                    </a:extLst>
                  </p:cNvPr>
                  <p:cNvSpPr/>
                  <p:nvPr/>
                </p:nvSpPr>
                <p:spPr>
                  <a:xfrm>
                    <a:off x="6408216" y="5513281"/>
                    <a:ext cx="369955" cy="347756"/>
                  </a:xfrm>
                  <a:custGeom>
                    <a:avLst/>
                    <a:gdLst>
                      <a:gd name="connsiteX0" fmla="*/ 338090 w 369955"/>
                      <a:gd name="connsiteY0" fmla="*/ 345823 h 347756"/>
                      <a:gd name="connsiteX1" fmla="*/ 312654 w 369955"/>
                      <a:gd name="connsiteY1" fmla="*/ 336040 h 347756"/>
                      <a:gd name="connsiteX2" fmla="*/ 286557 w 369955"/>
                      <a:gd name="connsiteY2" fmla="*/ 334400 h 347756"/>
                      <a:gd name="connsiteX3" fmla="*/ 245125 w 369955"/>
                      <a:gd name="connsiteY3" fmla="*/ 344527 h 347756"/>
                      <a:gd name="connsiteX4" fmla="*/ 187378 w 369955"/>
                      <a:gd name="connsiteY4" fmla="*/ 317452 h 347756"/>
                      <a:gd name="connsiteX5" fmla="*/ 158663 w 369955"/>
                      <a:gd name="connsiteY5" fmla="*/ 294290 h 347756"/>
                      <a:gd name="connsiteX6" fmla="*/ 143645 w 369955"/>
                      <a:gd name="connsiteY6" fmla="*/ 286780 h 347756"/>
                      <a:gd name="connsiteX7" fmla="*/ 136480 w 369955"/>
                      <a:gd name="connsiteY7" fmla="*/ 293311 h 347756"/>
                      <a:gd name="connsiteX8" fmla="*/ 68606 w 369955"/>
                      <a:gd name="connsiteY8" fmla="*/ 289081 h 347756"/>
                      <a:gd name="connsiteX9" fmla="*/ 4646 w 369955"/>
                      <a:gd name="connsiteY9" fmla="*/ 288102 h 347756"/>
                      <a:gd name="connsiteX10" fmla="*/ 5307 w 369955"/>
                      <a:gd name="connsiteY10" fmla="*/ 266236 h 347756"/>
                      <a:gd name="connsiteX11" fmla="*/ 14773 w 369955"/>
                      <a:gd name="connsiteY11" fmla="*/ 228717 h 347756"/>
                      <a:gd name="connsiteX12" fmla="*/ 26195 w 369955"/>
                      <a:gd name="connsiteY12" fmla="*/ 185644 h 347756"/>
                      <a:gd name="connsiteX13" fmla="*/ 28152 w 369955"/>
                      <a:gd name="connsiteY13" fmla="*/ 153678 h 347756"/>
                      <a:gd name="connsiteX14" fmla="*/ 15090 w 369955"/>
                      <a:gd name="connsiteY14" fmla="*/ 112906 h 347756"/>
                      <a:gd name="connsiteX15" fmla="*/ 4646 w 369955"/>
                      <a:gd name="connsiteY15" fmla="*/ 46672 h 347756"/>
                      <a:gd name="connsiteX16" fmla="*/ 3350 w 369955"/>
                      <a:gd name="connsiteY16" fmla="*/ 4 h 347756"/>
                      <a:gd name="connsiteX17" fmla="*/ 103191 w 369955"/>
                      <a:gd name="connsiteY17" fmla="*/ 4 h 347756"/>
                      <a:gd name="connsiteX18" fmla="*/ 203031 w 369955"/>
                      <a:gd name="connsiteY18" fmla="*/ 4235 h 347756"/>
                      <a:gd name="connsiteX19" fmla="*/ 209879 w 369955"/>
                      <a:gd name="connsiteY19" fmla="*/ 40459 h 347756"/>
                      <a:gd name="connsiteX20" fmla="*/ 187695 w 369955"/>
                      <a:gd name="connsiteY20" fmla="*/ 110606 h 347756"/>
                      <a:gd name="connsiteX21" fmla="*/ 174316 w 369955"/>
                      <a:gd name="connsiteY21" fmla="*/ 176179 h 347756"/>
                      <a:gd name="connsiteX22" fmla="*/ 212497 w 369955"/>
                      <a:gd name="connsiteY22" fmla="*/ 179775 h 347756"/>
                      <a:gd name="connsiteX23" fmla="*/ 292744 w 369955"/>
                      <a:gd name="connsiteY23" fmla="*/ 182710 h 347756"/>
                      <a:gd name="connsiteX24" fmla="*/ 301549 w 369955"/>
                      <a:gd name="connsiteY24" fmla="*/ 208146 h 347756"/>
                      <a:gd name="connsiteX25" fmla="*/ 332538 w 369955"/>
                      <a:gd name="connsiteY25" fmla="*/ 251852 h 347756"/>
                      <a:gd name="connsiteX26" fmla="*/ 346578 w 369955"/>
                      <a:gd name="connsiteY26" fmla="*/ 270784 h 347756"/>
                      <a:gd name="connsiteX27" fmla="*/ 340708 w 369955"/>
                      <a:gd name="connsiteY27" fmla="*/ 288394 h 347756"/>
                      <a:gd name="connsiteX28" fmla="*/ 343326 w 369955"/>
                      <a:gd name="connsiteY28" fmla="*/ 313512 h 347756"/>
                      <a:gd name="connsiteX29" fmla="*/ 369423 w 369955"/>
                      <a:gd name="connsiteY29" fmla="*/ 341566 h 347756"/>
                      <a:gd name="connsiteX30" fmla="*/ 363236 w 369955"/>
                      <a:gd name="connsiteY30" fmla="*/ 346140 h 347756"/>
                      <a:gd name="connsiteX31" fmla="*/ 352474 w 369955"/>
                      <a:gd name="connsiteY31" fmla="*/ 347436 h 347756"/>
                      <a:gd name="connsiteX32" fmla="*/ 338090 w 369955"/>
                      <a:gd name="connsiteY32" fmla="*/ 345823 h 34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9955" h="347756">
                        <a:moveTo>
                          <a:pt x="338090" y="345823"/>
                        </a:moveTo>
                        <a:cubicBezTo>
                          <a:pt x="332538" y="344183"/>
                          <a:pt x="321459" y="339635"/>
                          <a:pt x="312654" y="336040"/>
                        </a:cubicBezTo>
                        <a:cubicBezTo>
                          <a:pt x="298614" y="330170"/>
                          <a:pt x="296023" y="330170"/>
                          <a:pt x="286557" y="334400"/>
                        </a:cubicBezTo>
                        <a:cubicBezTo>
                          <a:pt x="274818" y="339609"/>
                          <a:pt x="266330" y="341910"/>
                          <a:pt x="245125" y="344527"/>
                        </a:cubicBezTo>
                        <a:cubicBezTo>
                          <a:pt x="225215" y="347145"/>
                          <a:pt x="204988" y="337996"/>
                          <a:pt x="187378" y="317452"/>
                        </a:cubicBezTo>
                        <a:cubicBezTo>
                          <a:pt x="179869" y="308647"/>
                          <a:pt x="166834" y="298203"/>
                          <a:pt x="158663" y="294290"/>
                        </a:cubicBezTo>
                        <a:lnTo>
                          <a:pt x="143645" y="286780"/>
                        </a:lnTo>
                        <a:lnTo>
                          <a:pt x="136480" y="293311"/>
                        </a:lnTo>
                        <a:cubicBezTo>
                          <a:pt x="123101" y="305712"/>
                          <a:pt x="95047" y="303755"/>
                          <a:pt x="68606" y="289081"/>
                        </a:cubicBezTo>
                        <a:cubicBezTo>
                          <a:pt x="57845" y="283211"/>
                          <a:pt x="10199" y="282233"/>
                          <a:pt x="4646" y="288102"/>
                        </a:cubicBezTo>
                        <a:cubicBezTo>
                          <a:pt x="-2519" y="295268"/>
                          <a:pt x="-2202" y="289081"/>
                          <a:pt x="5307" y="266236"/>
                        </a:cubicBezTo>
                        <a:cubicBezTo>
                          <a:pt x="9538" y="253835"/>
                          <a:pt x="13794" y="236860"/>
                          <a:pt x="14773" y="228717"/>
                        </a:cubicBezTo>
                        <a:cubicBezTo>
                          <a:pt x="18369" y="202620"/>
                          <a:pt x="19982" y="196406"/>
                          <a:pt x="26195" y="185644"/>
                        </a:cubicBezTo>
                        <a:cubicBezTo>
                          <a:pt x="31748" y="175862"/>
                          <a:pt x="32065" y="173244"/>
                          <a:pt x="28152" y="153678"/>
                        </a:cubicBezTo>
                        <a:cubicBezTo>
                          <a:pt x="25878" y="141938"/>
                          <a:pt x="20008" y="123668"/>
                          <a:pt x="15090" y="112906"/>
                        </a:cubicBezTo>
                        <a:cubicBezTo>
                          <a:pt x="6946" y="95297"/>
                          <a:pt x="5942" y="89083"/>
                          <a:pt x="4646" y="46672"/>
                        </a:cubicBezTo>
                        <a:lnTo>
                          <a:pt x="3350" y="4"/>
                        </a:lnTo>
                        <a:lnTo>
                          <a:pt x="103191" y="4"/>
                        </a:lnTo>
                        <a:cubicBezTo>
                          <a:pt x="180847" y="4"/>
                          <a:pt x="203031" y="982"/>
                          <a:pt x="203031" y="4235"/>
                        </a:cubicBezTo>
                        <a:cubicBezTo>
                          <a:pt x="203692" y="17296"/>
                          <a:pt x="206627" y="32288"/>
                          <a:pt x="209879" y="40459"/>
                        </a:cubicBezTo>
                        <a:cubicBezTo>
                          <a:pt x="215088" y="52859"/>
                          <a:pt x="210196" y="68512"/>
                          <a:pt x="187695" y="110606"/>
                        </a:cubicBezTo>
                        <a:cubicBezTo>
                          <a:pt x="166807" y="150399"/>
                          <a:pt x="162577" y="171605"/>
                          <a:pt x="174316" y="176179"/>
                        </a:cubicBezTo>
                        <a:cubicBezTo>
                          <a:pt x="178230" y="177818"/>
                          <a:pt x="195522" y="179114"/>
                          <a:pt x="212497" y="179775"/>
                        </a:cubicBezTo>
                        <a:cubicBezTo>
                          <a:pt x="239572" y="180436"/>
                          <a:pt x="268948" y="181731"/>
                          <a:pt x="292744" y="182710"/>
                        </a:cubicBezTo>
                        <a:cubicBezTo>
                          <a:pt x="298932" y="183027"/>
                          <a:pt x="299910" y="185644"/>
                          <a:pt x="301549" y="208146"/>
                        </a:cubicBezTo>
                        <a:cubicBezTo>
                          <a:pt x="303506" y="236199"/>
                          <a:pt x="306124" y="239795"/>
                          <a:pt x="332538" y="251852"/>
                        </a:cubicBezTo>
                        <a:cubicBezTo>
                          <a:pt x="345256" y="257722"/>
                          <a:pt x="346578" y="259361"/>
                          <a:pt x="346578" y="270784"/>
                        </a:cubicBezTo>
                        <a:cubicBezTo>
                          <a:pt x="346578" y="278610"/>
                          <a:pt x="344304" y="285141"/>
                          <a:pt x="340708" y="288394"/>
                        </a:cubicBezTo>
                        <a:cubicBezTo>
                          <a:pt x="330925" y="297198"/>
                          <a:pt x="332221" y="308938"/>
                          <a:pt x="343326" y="313512"/>
                        </a:cubicBezTo>
                        <a:cubicBezTo>
                          <a:pt x="354087" y="318086"/>
                          <a:pt x="369423" y="334400"/>
                          <a:pt x="369423" y="341566"/>
                        </a:cubicBezTo>
                        <a:cubicBezTo>
                          <a:pt x="369423" y="344183"/>
                          <a:pt x="366488" y="346140"/>
                          <a:pt x="363236" y="346140"/>
                        </a:cubicBezTo>
                        <a:cubicBezTo>
                          <a:pt x="359640" y="346140"/>
                          <a:pt x="355092" y="346801"/>
                          <a:pt x="352474" y="347436"/>
                        </a:cubicBezTo>
                        <a:cubicBezTo>
                          <a:pt x="349830" y="348123"/>
                          <a:pt x="343643" y="347779"/>
                          <a:pt x="338090" y="345823"/>
                        </a:cubicBezTo>
                        <a:close/>
                      </a:path>
                    </a:pathLst>
                  </a:custGeom>
                  <a:grpFill/>
                  <a:ln w="2643" cap="flat">
                    <a:noFill/>
                    <a:prstDash val="solid"/>
                    <a:miter/>
                  </a:ln>
                </p:spPr>
                <p:txBody>
                  <a:bodyPr rtlCol="0" anchor="ctr"/>
                  <a:lstStyle/>
                  <a:p>
                    <a:endParaRPr lang="en-CA"/>
                  </a:p>
                </p:txBody>
              </p:sp>
              <p:sp>
                <p:nvSpPr>
                  <p:cNvPr id="106" name="Freeform: Shape 116">
                    <a:extLst>
                      <a:ext uri="{FF2B5EF4-FFF2-40B4-BE49-F238E27FC236}">
                        <a16:creationId xmlns:a16="http://schemas.microsoft.com/office/drawing/2014/main" id="{15FAD834-3BAE-9033-FDD4-AB186614C40F}"/>
                      </a:ext>
                    </a:extLst>
                  </p:cNvPr>
                  <p:cNvSpPr/>
                  <p:nvPr/>
                </p:nvSpPr>
                <p:spPr>
                  <a:xfrm>
                    <a:off x="7387670" y="4844356"/>
                    <a:ext cx="296864" cy="136362"/>
                  </a:xfrm>
                  <a:custGeom>
                    <a:avLst/>
                    <a:gdLst>
                      <a:gd name="connsiteX0" fmla="*/ 248024 w 296864"/>
                      <a:gd name="connsiteY0" fmla="*/ 129273 h 136362"/>
                      <a:gd name="connsiteX1" fmla="*/ 237897 w 296864"/>
                      <a:gd name="connsiteY1" fmla="*/ 122425 h 136362"/>
                      <a:gd name="connsiteX2" fmla="*/ 211801 w 296864"/>
                      <a:gd name="connsiteY2" fmla="*/ 75757 h 136362"/>
                      <a:gd name="connsiteX3" fmla="*/ 209526 w 296864"/>
                      <a:gd name="connsiteY3" fmla="*/ 51934 h 136362"/>
                      <a:gd name="connsiteX4" fmla="*/ 211483 w 296864"/>
                      <a:gd name="connsiteY4" fmla="*/ 34959 h 136362"/>
                      <a:gd name="connsiteX5" fmla="*/ 213440 w 296864"/>
                      <a:gd name="connsiteY5" fmla="*/ 25176 h 136362"/>
                      <a:gd name="connsiteX6" fmla="*/ 193213 w 296864"/>
                      <a:gd name="connsiteY6" fmla="*/ 36915 h 136362"/>
                      <a:gd name="connsiteX7" fmla="*/ 199082 w 296864"/>
                      <a:gd name="connsiteY7" fmla="*/ 119464 h 136362"/>
                      <a:gd name="connsiteX8" fmla="*/ 205613 w 296864"/>
                      <a:gd name="connsiteY8" fmla="*/ 132181 h 136362"/>
                      <a:gd name="connsiteX9" fmla="*/ 198104 w 296864"/>
                      <a:gd name="connsiteY9" fmla="*/ 129907 h 136362"/>
                      <a:gd name="connsiteX10" fmla="*/ 181473 w 296864"/>
                      <a:gd name="connsiteY10" fmla="*/ 125677 h 136362"/>
                      <a:gd name="connsiteX11" fmla="*/ 156010 w 296864"/>
                      <a:gd name="connsiteY11" fmla="*/ 100876 h 136362"/>
                      <a:gd name="connsiteX12" fmla="*/ 167116 w 296864"/>
                      <a:gd name="connsiteY12" fmla="*/ 80331 h 136362"/>
                      <a:gd name="connsiteX13" fmla="*/ 169073 w 296864"/>
                      <a:gd name="connsiteY13" fmla="*/ 72822 h 136362"/>
                      <a:gd name="connsiteX14" fmla="*/ 165476 w 296864"/>
                      <a:gd name="connsiteY14" fmla="*/ 63673 h 136362"/>
                      <a:gd name="connsiteX15" fmla="*/ 156671 w 296864"/>
                      <a:gd name="connsiteY15" fmla="*/ 59443 h 136362"/>
                      <a:gd name="connsiteX16" fmla="*/ 149824 w 296864"/>
                      <a:gd name="connsiteY16" fmla="*/ 59443 h 136362"/>
                      <a:gd name="connsiteX17" fmla="*/ 125022 w 296864"/>
                      <a:gd name="connsiteY17" fmla="*/ 56508 h 136362"/>
                      <a:gd name="connsiteX18" fmla="*/ 110982 w 296864"/>
                      <a:gd name="connsiteY18" fmla="*/ 40511 h 136362"/>
                      <a:gd name="connsiteX19" fmla="*/ 84885 w 296864"/>
                      <a:gd name="connsiteY19" fmla="*/ 29750 h 136362"/>
                      <a:gd name="connsiteX20" fmla="*/ 22564 w 296864"/>
                      <a:gd name="connsiteY20" fmla="*/ 50955 h 136362"/>
                      <a:gd name="connsiteX21" fmla="*/ 3976 w 296864"/>
                      <a:gd name="connsiteY21" fmla="*/ 61399 h 136362"/>
                      <a:gd name="connsiteX22" fmla="*/ 380 w 296864"/>
                      <a:gd name="connsiteY22" fmla="*/ 48338 h 136362"/>
                      <a:gd name="connsiteX23" fmla="*/ 12781 w 296864"/>
                      <a:gd name="connsiteY23" fmla="*/ 35276 h 136362"/>
                      <a:gd name="connsiteX24" fmla="*/ 85863 w 296864"/>
                      <a:gd name="connsiteY24" fmla="*/ 23193 h 136362"/>
                      <a:gd name="connsiteX25" fmla="*/ 172325 w 296864"/>
                      <a:gd name="connsiteY25" fmla="*/ 8174 h 136362"/>
                      <a:gd name="connsiteX26" fmla="*/ 193530 w 296864"/>
                      <a:gd name="connsiteY26" fmla="*/ 4578 h 136362"/>
                      <a:gd name="connsiteX27" fmla="*/ 210161 w 296864"/>
                      <a:gd name="connsiteY27" fmla="*/ 1643 h 136362"/>
                      <a:gd name="connsiteX28" fmla="*/ 220288 w 296864"/>
                      <a:gd name="connsiteY28" fmla="*/ 4 h 136362"/>
                      <a:gd name="connsiteX29" fmla="*/ 225841 w 296864"/>
                      <a:gd name="connsiteY29" fmla="*/ 30358 h 136362"/>
                      <a:gd name="connsiteX30" fmla="*/ 238241 w 296864"/>
                      <a:gd name="connsiteY30" fmla="*/ 80939 h 136362"/>
                      <a:gd name="connsiteX31" fmla="*/ 244772 w 296864"/>
                      <a:gd name="connsiteY31" fmla="*/ 101484 h 136362"/>
                      <a:gd name="connsiteX32" fmla="*/ 270552 w 296864"/>
                      <a:gd name="connsiteY32" fmla="*/ 101484 h 136362"/>
                      <a:gd name="connsiteX33" fmla="*/ 296332 w 296864"/>
                      <a:gd name="connsiteY33" fmla="*/ 101484 h 136362"/>
                      <a:gd name="connsiteX34" fmla="*/ 295671 w 296864"/>
                      <a:gd name="connsiteY34" fmla="*/ 115841 h 136362"/>
                      <a:gd name="connsiteX35" fmla="*/ 293397 w 296864"/>
                      <a:gd name="connsiteY35" fmla="*/ 131838 h 136362"/>
                      <a:gd name="connsiteX36" fmla="*/ 271874 w 296864"/>
                      <a:gd name="connsiteY36" fmla="*/ 135090 h 136362"/>
                      <a:gd name="connsiteX37" fmla="*/ 248024 w 296864"/>
                      <a:gd name="connsiteY37" fmla="*/ 129273 h 13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6864" h="136362">
                        <a:moveTo>
                          <a:pt x="248024" y="129273"/>
                        </a:moveTo>
                        <a:cubicBezTo>
                          <a:pt x="245407" y="123403"/>
                          <a:pt x="242472" y="121447"/>
                          <a:pt x="237897" y="122425"/>
                        </a:cubicBezTo>
                        <a:cubicBezTo>
                          <a:pt x="225814" y="125677"/>
                          <a:pt x="212779" y="102198"/>
                          <a:pt x="211801" y="75757"/>
                        </a:cubicBezTo>
                        <a:cubicBezTo>
                          <a:pt x="211483" y="69570"/>
                          <a:pt x="210505" y="58782"/>
                          <a:pt x="209526" y="51934"/>
                        </a:cubicBezTo>
                        <a:cubicBezTo>
                          <a:pt x="208231" y="44425"/>
                          <a:pt x="208865" y="37894"/>
                          <a:pt x="211483" y="34959"/>
                        </a:cubicBezTo>
                        <a:cubicBezTo>
                          <a:pt x="213757" y="32341"/>
                          <a:pt x="214736" y="27793"/>
                          <a:pt x="213440" y="25176"/>
                        </a:cubicBezTo>
                        <a:cubicBezTo>
                          <a:pt x="210822" y="18010"/>
                          <a:pt x="199743" y="24197"/>
                          <a:pt x="193213" y="36915"/>
                        </a:cubicBezTo>
                        <a:cubicBezTo>
                          <a:pt x="186364" y="50612"/>
                          <a:pt x="189617" y="101193"/>
                          <a:pt x="199082" y="119464"/>
                        </a:cubicBezTo>
                        <a:lnTo>
                          <a:pt x="205613" y="132181"/>
                        </a:lnTo>
                        <a:lnTo>
                          <a:pt x="198104" y="129907"/>
                        </a:lnTo>
                        <a:cubicBezTo>
                          <a:pt x="193874" y="128612"/>
                          <a:pt x="186364" y="126973"/>
                          <a:pt x="181473" y="125677"/>
                        </a:cubicBezTo>
                        <a:cubicBezTo>
                          <a:pt x="169073" y="123059"/>
                          <a:pt x="156010" y="110024"/>
                          <a:pt x="156010" y="100876"/>
                        </a:cubicBezTo>
                        <a:cubicBezTo>
                          <a:pt x="156010" y="96645"/>
                          <a:pt x="160902" y="87496"/>
                          <a:pt x="167116" y="80331"/>
                        </a:cubicBezTo>
                        <a:lnTo>
                          <a:pt x="169073" y="72822"/>
                        </a:lnTo>
                        <a:lnTo>
                          <a:pt x="165476" y="63673"/>
                        </a:lnTo>
                        <a:lnTo>
                          <a:pt x="156671" y="59443"/>
                        </a:lnTo>
                        <a:lnTo>
                          <a:pt x="149824" y="59443"/>
                        </a:lnTo>
                        <a:cubicBezTo>
                          <a:pt x="139380" y="68248"/>
                          <a:pt x="131236" y="65974"/>
                          <a:pt x="125022" y="56508"/>
                        </a:cubicBezTo>
                        <a:cubicBezTo>
                          <a:pt x="123065" y="53573"/>
                          <a:pt x="116879" y="46381"/>
                          <a:pt x="110982" y="40511"/>
                        </a:cubicBezTo>
                        <a:cubicBezTo>
                          <a:pt x="101833" y="31363"/>
                          <a:pt x="97920" y="29750"/>
                          <a:pt x="84885" y="29750"/>
                        </a:cubicBezTo>
                        <a:cubicBezTo>
                          <a:pt x="63362" y="29750"/>
                          <a:pt x="42157" y="36915"/>
                          <a:pt x="22564" y="50955"/>
                        </a:cubicBezTo>
                        <a:cubicBezTo>
                          <a:pt x="13415" y="57486"/>
                          <a:pt x="4955" y="62378"/>
                          <a:pt x="3976" y="61399"/>
                        </a:cubicBezTo>
                        <a:cubicBezTo>
                          <a:pt x="2998" y="60421"/>
                          <a:pt x="1358" y="54551"/>
                          <a:pt x="380" y="48338"/>
                        </a:cubicBezTo>
                        <a:cubicBezTo>
                          <a:pt x="-1576" y="36915"/>
                          <a:pt x="-1576" y="36915"/>
                          <a:pt x="12781" y="35276"/>
                        </a:cubicBezTo>
                        <a:cubicBezTo>
                          <a:pt x="20607" y="34298"/>
                          <a:pt x="53552" y="28745"/>
                          <a:pt x="85863" y="23193"/>
                        </a:cubicBezTo>
                        <a:cubicBezTo>
                          <a:pt x="146545" y="12431"/>
                          <a:pt x="147523" y="12431"/>
                          <a:pt x="172325" y="8174"/>
                        </a:cubicBezTo>
                        <a:cubicBezTo>
                          <a:pt x="180468" y="6879"/>
                          <a:pt x="189934" y="5239"/>
                          <a:pt x="193530" y="4578"/>
                        </a:cubicBezTo>
                        <a:cubicBezTo>
                          <a:pt x="197126" y="3917"/>
                          <a:pt x="204635" y="2622"/>
                          <a:pt x="210161" y="1643"/>
                        </a:cubicBezTo>
                        <a:lnTo>
                          <a:pt x="220288" y="4"/>
                        </a:lnTo>
                        <a:lnTo>
                          <a:pt x="225841" y="30358"/>
                        </a:lnTo>
                        <a:cubicBezTo>
                          <a:pt x="229093" y="46989"/>
                          <a:pt x="234645" y="69834"/>
                          <a:pt x="238241" y="80939"/>
                        </a:cubicBezTo>
                        <a:lnTo>
                          <a:pt x="244772" y="101484"/>
                        </a:lnTo>
                        <a:lnTo>
                          <a:pt x="270552" y="101484"/>
                        </a:lnTo>
                        <a:lnTo>
                          <a:pt x="296332" y="101484"/>
                        </a:lnTo>
                        <a:lnTo>
                          <a:pt x="295671" y="115841"/>
                        </a:lnTo>
                        <a:cubicBezTo>
                          <a:pt x="295354" y="123668"/>
                          <a:pt x="294032" y="130859"/>
                          <a:pt x="293397" y="131838"/>
                        </a:cubicBezTo>
                        <a:cubicBezTo>
                          <a:pt x="292418" y="132499"/>
                          <a:pt x="282952" y="134111"/>
                          <a:pt x="271874" y="135090"/>
                        </a:cubicBezTo>
                        <a:cubicBezTo>
                          <a:pt x="252598" y="137443"/>
                          <a:pt x="251620" y="137099"/>
                          <a:pt x="248024" y="129273"/>
                        </a:cubicBezTo>
                        <a:close/>
                      </a:path>
                    </a:pathLst>
                  </a:custGeom>
                  <a:grpFill/>
                  <a:ln w="2643" cap="flat">
                    <a:noFill/>
                    <a:prstDash val="solid"/>
                    <a:miter/>
                  </a:ln>
                </p:spPr>
                <p:txBody>
                  <a:bodyPr rtlCol="0" anchor="ctr"/>
                  <a:lstStyle/>
                  <a:p>
                    <a:endParaRPr lang="en-CA"/>
                  </a:p>
                </p:txBody>
              </p:sp>
              <p:grpSp>
                <p:nvGrpSpPr>
                  <p:cNvPr id="107" name="Graphic 3">
                    <a:extLst>
                      <a:ext uri="{FF2B5EF4-FFF2-40B4-BE49-F238E27FC236}">
                        <a16:creationId xmlns:a16="http://schemas.microsoft.com/office/drawing/2014/main" id="{E5114160-4127-8853-7974-A866CDC4EEBD}"/>
                      </a:ext>
                    </a:extLst>
                  </p:cNvPr>
                  <p:cNvGrpSpPr/>
                  <p:nvPr/>
                </p:nvGrpSpPr>
                <p:grpSpPr>
                  <a:xfrm>
                    <a:off x="6678556" y="4259720"/>
                    <a:ext cx="482172" cy="470175"/>
                    <a:chOff x="6678556" y="4259720"/>
                    <a:chExt cx="482172" cy="470175"/>
                  </a:xfrm>
                  <a:grpFill/>
                </p:grpSpPr>
                <p:sp>
                  <p:nvSpPr>
                    <p:cNvPr id="129" name="Freeform: Shape 139">
                      <a:extLst>
                        <a:ext uri="{FF2B5EF4-FFF2-40B4-BE49-F238E27FC236}">
                          <a16:creationId xmlns:a16="http://schemas.microsoft.com/office/drawing/2014/main" id="{D5FF276E-931F-6A0C-5F24-EC965632A761}"/>
                        </a:ext>
                      </a:extLst>
                    </p:cNvPr>
                    <p:cNvSpPr/>
                    <p:nvPr/>
                  </p:nvSpPr>
                  <p:spPr>
                    <a:xfrm>
                      <a:off x="6900760" y="4383805"/>
                      <a:ext cx="259968" cy="346090"/>
                    </a:xfrm>
                    <a:custGeom>
                      <a:avLst/>
                      <a:gdLst>
                        <a:gd name="connsiteX0" fmla="*/ 3794 w 259968"/>
                        <a:gd name="connsiteY0" fmla="*/ 343820 h 346090"/>
                        <a:gd name="connsiteX1" fmla="*/ 8686 w 259968"/>
                        <a:gd name="connsiteY1" fmla="*/ 335332 h 346090"/>
                        <a:gd name="connsiteX2" fmla="*/ 13577 w 259968"/>
                        <a:gd name="connsiteY2" fmla="*/ 322614 h 346090"/>
                        <a:gd name="connsiteX3" fmla="*/ 20425 w 259968"/>
                        <a:gd name="connsiteY3" fmla="*/ 293239 h 346090"/>
                        <a:gd name="connsiteX4" fmla="*/ 23678 w 259968"/>
                        <a:gd name="connsiteY4" fmla="*/ 263546 h 346090"/>
                        <a:gd name="connsiteX5" fmla="*/ 20082 w 259968"/>
                        <a:gd name="connsiteY5" fmla="*/ 240701 h 346090"/>
                        <a:gd name="connsiteX6" fmla="*/ 17464 w 259968"/>
                        <a:gd name="connsiteY6" fmla="*/ 226026 h 346090"/>
                        <a:gd name="connsiteX7" fmla="*/ 6703 w 259968"/>
                        <a:gd name="connsiteY7" fmla="*/ 209051 h 346090"/>
                        <a:gd name="connsiteX8" fmla="*/ 5725 w 259968"/>
                        <a:gd name="connsiteY8" fmla="*/ 145752 h 346090"/>
                        <a:gd name="connsiteX9" fmla="*/ 12255 w 259968"/>
                        <a:gd name="connsiteY9" fmla="*/ 122590 h 346090"/>
                        <a:gd name="connsiteX10" fmla="*/ 18442 w 259968"/>
                        <a:gd name="connsiteY10" fmla="*/ 102680 h 346090"/>
                        <a:gd name="connsiteX11" fmla="*/ 23334 w 259968"/>
                        <a:gd name="connsiteY11" fmla="*/ 90597 h 346090"/>
                        <a:gd name="connsiteX12" fmla="*/ 31478 w 259968"/>
                        <a:gd name="connsiteY12" fmla="*/ 79492 h 346090"/>
                        <a:gd name="connsiteX13" fmla="*/ 39621 w 259968"/>
                        <a:gd name="connsiteY13" fmla="*/ 72326 h 346090"/>
                        <a:gd name="connsiteX14" fmla="*/ 48109 w 259968"/>
                        <a:gd name="connsiteY14" fmla="*/ 77879 h 346090"/>
                        <a:gd name="connsiteX15" fmla="*/ 57575 w 259968"/>
                        <a:gd name="connsiteY15" fmla="*/ 89618 h 346090"/>
                        <a:gd name="connsiteX16" fmla="*/ 62466 w 259968"/>
                        <a:gd name="connsiteY16" fmla="*/ 79174 h 346090"/>
                        <a:gd name="connsiteX17" fmla="*/ 67041 w 259968"/>
                        <a:gd name="connsiteY17" fmla="*/ 64817 h 346090"/>
                        <a:gd name="connsiteX18" fmla="*/ 69975 w 259968"/>
                        <a:gd name="connsiteY18" fmla="*/ 51121 h 346090"/>
                        <a:gd name="connsiteX19" fmla="*/ 76163 w 259968"/>
                        <a:gd name="connsiteY19" fmla="*/ 42316 h 346090"/>
                        <a:gd name="connsiteX20" fmla="*/ 84306 w 259968"/>
                        <a:gd name="connsiteY20" fmla="*/ 28276 h 346090"/>
                        <a:gd name="connsiteX21" fmla="*/ 98981 w 259968"/>
                        <a:gd name="connsiteY21" fmla="*/ 2840 h 346090"/>
                        <a:gd name="connsiteX22" fmla="*/ 114634 w 259968"/>
                        <a:gd name="connsiteY22" fmla="*/ 883 h 346090"/>
                        <a:gd name="connsiteX23" fmla="*/ 130631 w 259968"/>
                        <a:gd name="connsiteY23" fmla="*/ 10032 h 346090"/>
                        <a:gd name="connsiteX24" fmla="*/ 157045 w 259968"/>
                        <a:gd name="connsiteY24" fmla="*/ 26346 h 346090"/>
                        <a:gd name="connsiteX25" fmla="*/ 191629 w 259968"/>
                        <a:gd name="connsiteY25" fmla="*/ 76927 h 346090"/>
                        <a:gd name="connsiteX26" fmla="*/ 186421 w 259968"/>
                        <a:gd name="connsiteY26" fmla="*/ 124573 h 346090"/>
                        <a:gd name="connsiteX27" fmla="*/ 177272 w 259968"/>
                        <a:gd name="connsiteY27" fmla="*/ 147735 h 346090"/>
                        <a:gd name="connsiteX28" fmla="*/ 172063 w 259968"/>
                        <a:gd name="connsiteY28" fmla="*/ 150353 h 346090"/>
                        <a:gd name="connsiteX29" fmla="*/ 167172 w 259968"/>
                        <a:gd name="connsiteY29" fmla="*/ 161458 h 346090"/>
                        <a:gd name="connsiteX30" fmla="*/ 172063 w 259968"/>
                        <a:gd name="connsiteY30" fmla="*/ 176476 h 346090"/>
                        <a:gd name="connsiteX31" fmla="*/ 205352 w 259968"/>
                        <a:gd name="connsiteY31" fmla="*/ 155588 h 346090"/>
                        <a:gd name="connsiteX32" fmla="*/ 222327 w 259968"/>
                        <a:gd name="connsiteY32" fmla="*/ 139274 h 346090"/>
                        <a:gd name="connsiteX33" fmla="*/ 233432 w 259968"/>
                        <a:gd name="connsiteY33" fmla="*/ 151358 h 346090"/>
                        <a:gd name="connsiteX34" fmla="*/ 254320 w 259968"/>
                        <a:gd name="connsiteY34" fmla="*/ 200617 h 346090"/>
                        <a:gd name="connsiteX35" fmla="*/ 258234 w 259968"/>
                        <a:gd name="connsiteY35" fmla="*/ 218570 h 346090"/>
                        <a:gd name="connsiteX36" fmla="*/ 237346 w 259968"/>
                        <a:gd name="connsiteY36" fmla="*/ 270764 h 346090"/>
                        <a:gd name="connsiteX37" fmla="*/ 222671 w 259968"/>
                        <a:gd name="connsiteY37" fmla="*/ 289696 h 346090"/>
                        <a:gd name="connsiteX38" fmla="*/ 217462 w 259968"/>
                        <a:gd name="connsiteY38" fmla="*/ 302096 h 346090"/>
                        <a:gd name="connsiteX39" fmla="*/ 211910 w 259968"/>
                        <a:gd name="connsiteY39" fmla="*/ 324941 h 346090"/>
                        <a:gd name="connsiteX40" fmla="*/ 211592 w 259968"/>
                        <a:gd name="connsiteY40" fmla="*/ 339616 h 346090"/>
                        <a:gd name="connsiteX41" fmla="*/ 193322 w 259968"/>
                        <a:gd name="connsiteY41" fmla="*/ 339933 h 346090"/>
                        <a:gd name="connsiteX42" fmla="*/ 168520 w 259968"/>
                        <a:gd name="connsiteY42" fmla="*/ 341572 h 346090"/>
                        <a:gd name="connsiteX43" fmla="*/ 98373 w 259968"/>
                        <a:gd name="connsiteY43" fmla="*/ 342233 h 346090"/>
                        <a:gd name="connsiteX44" fmla="*/ 46813 w 259968"/>
                        <a:gd name="connsiteY44" fmla="*/ 344190 h 346090"/>
                        <a:gd name="connsiteX45" fmla="*/ 3794 w 259968"/>
                        <a:gd name="connsiteY45" fmla="*/ 343820 h 34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9968" h="346090">
                          <a:moveTo>
                            <a:pt x="3794" y="343820"/>
                          </a:moveTo>
                          <a:cubicBezTo>
                            <a:pt x="3794" y="341863"/>
                            <a:pt x="6068" y="337950"/>
                            <a:pt x="8686" y="335332"/>
                          </a:cubicBezTo>
                          <a:cubicBezTo>
                            <a:pt x="11304" y="332715"/>
                            <a:pt x="13577" y="326845"/>
                            <a:pt x="13577" y="322614"/>
                          </a:cubicBezTo>
                          <a:cubicBezTo>
                            <a:pt x="13577" y="318384"/>
                            <a:pt x="16830" y="305005"/>
                            <a:pt x="20425" y="293239"/>
                          </a:cubicBezTo>
                          <a:cubicBezTo>
                            <a:pt x="26295" y="275947"/>
                            <a:pt x="26613" y="270394"/>
                            <a:pt x="23678" y="263546"/>
                          </a:cubicBezTo>
                          <a:cubicBezTo>
                            <a:pt x="21721" y="258971"/>
                            <a:pt x="20082" y="248871"/>
                            <a:pt x="20082" y="240701"/>
                          </a:cubicBezTo>
                          <a:cubicBezTo>
                            <a:pt x="20082" y="232874"/>
                            <a:pt x="18786" y="226026"/>
                            <a:pt x="17464" y="226026"/>
                          </a:cubicBezTo>
                          <a:cubicBezTo>
                            <a:pt x="15825" y="226026"/>
                            <a:pt x="11277" y="218517"/>
                            <a:pt x="6703" y="209051"/>
                          </a:cubicBezTo>
                          <a:cubicBezTo>
                            <a:pt x="-2446" y="189485"/>
                            <a:pt x="-3080" y="159131"/>
                            <a:pt x="5725" y="145752"/>
                          </a:cubicBezTo>
                          <a:cubicBezTo>
                            <a:pt x="8659" y="141521"/>
                            <a:pt x="11594" y="131078"/>
                            <a:pt x="12255" y="122590"/>
                          </a:cubicBezTo>
                          <a:cubicBezTo>
                            <a:pt x="12916" y="114446"/>
                            <a:pt x="15851" y="105298"/>
                            <a:pt x="18442" y="102680"/>
                          </a:cubicBezTo>
                          <a:cubicBezTo>
                            <a:pt x="21060" y="100063"/>
                            <a:pt x="23334" y="94536"/>
                            <a:pt x="23334" y="90597"/>
                          </a:cubicBezTo>
                          <a:cubicBezTo>
                            <a:pt x="23334" y="86022"/>
                            <a:pt x="26269" y="81792"/>
                            <a:pt x="31478" y="79492"/>
                          </a:cubicBezTo>
                          <a:cubicBezTo>
                            <a:pt x="36052" y="77535"/>
                            <a:pt x="39621" y="74283"/>
                            <a:pt x="39621" y="72326"/>
                          </a:cubicBezTo>
                          <a:cubicBezTo>
                            <a:pt x="39621" y="65161"/>
                            <a:pt x="46152" y="69391"/>
                            <a:pt x="48109" y="77879"/>
                          </a:cubicBezTo>
                          <a:cubicBezTo>
                            <a:pt x="51044" y="90279"/>
                            <a:pt x="52022" y="91575"/>
                            <a:pt x="57575" y="89618"/>
                          </a:cubicBezTo>
                          <a:cubicBezTo>
                            <a:pt x="60192" y="88640"/>
                            <a:pt x="62466" y="83749"/>
                            <a:pt x="62466" y="79174"/>
                          </a:cubicBezTo>
                          <a:cubicBezTo>
                            <a:pt x="62466" y="74283"/>
                            <a:pt x="64423" y="68069"/>
                            <a:pt x="67041" y="64817"/>
                          </a:cubicBezTo>
                          <a:cubicBezTo>
                            <a:pt x="69314" y="61565"/>
                            <a:pt x="70636" y="55668"/>
                            <a:pt x="69975" y="51121"/>
                          </a:cubicBezTo>
                          <a:cubicBezTo>
                            <a:pt x="68680" y="44934"/>
                            <a:pt x="69975" y="42977"/>
                            <a:pt x="76163" y="42316"/>
                          </a:cubicBezTo>
                          <a:cubicBezTo>
                            <a:pt x="82694" y="41337"/>
                            <a:pt x="83989" y="39381"/>
                            <a:pt x="84306" y="28276"/>
                          </a:cubicBezTo>
                          <a:cubicBezTo>
                            <a:pt x="85285" y="-1100"/>
                            <a:pt x="83989" y="857"/>
                            <a:pt x="98981" y="2840"/>
                          </a:cubicBezTo>
                          <a:cubicBezTo>
                            <a:pt x="107469" y="3818"/>
                            <a:pt x="113338" y="3157"/>
                            <a:pt x="114634" y="883"/>
                          </a:cubicBezTo>
                          <a:cubicBezTo>
                            <a:pt x="116273" y="-1734"/>
                            <a:pt x="121482" y="1544"/>
                            <a:pt x="130631" y="10032"/>
                          </a:cubicBezTo>
                          <a:cubicBezTo>
                            <a:pt x="138140" y="17197"/>
                            <a:pt x="149879" y="24706"/>
                            <a:pt x="157045" y="26346"/>
                          </a:cubicBezTo>
                          <a:cubicBezTo>
                            <a:pt x="179546" y="32533"/>
                            <a:pt x="188377" y="45277"/>
                            <a:pt x="191629" y="76927"/>
                          </a:cubicBezTo>
                          <a:cubicBezTo>
                            <a:pt x="194882" y="107915"/>
                            <a:pt x="194247" y="113468"/>
                            <a:pt x="186421" y="124573"/>
                          </a:cubicBezTo>
                          <a:cubicBezTo>
                            <a:pt x="180551" y="133061"/>
                            <a:pt x="177933" y="138930"/>
                            <a:pt x="177272" y="147735"/>
                          </a:cubicBezTo>
                          <a:cubicBezTo>
                            <a:pt x="177272" y="149031"/>
                            <a:pt x="174655" y="150353"/>
                            <a:pt x="172063" y="150353"/>
                          </a:cubicBezTo>
                          <a:cubicBezTo>
                            <a:pt x="168811" y="150353"/>
                            <a:pt x="167172" y="153605"/>
                            <a:pt x="167172" y="161458"/>
                          </a:cubicBezTo>
                          <a:cubicBezTo>
                            <a:pt x="167172" y="167645"/>
                            <a:pt x="169446" y="174176"/>
                            <a:pt x="172063" y="176476"/>
                          </a:cubicBezTo>
                          <a:cubicBezTo>
                            <a:pt x="177933" y="181368"/>
                            <a:pt x="180207" y="179729"/>
                            <a:pt x="205352" y="155588"/>
                          </a:cubicBezTo>
                          <a:lnTo>
                            <a:pt x="222327" y="139274"/>
                          </a:lnTo>
                          <a:lnTo>
                            <a:pt x="233432" y="151358"/>
                          </a:lnTo>
                          <a:cubicBezTo>
                            <a:pt x="244194" y="163097"/>
                            <a:pt x="251385" y="180072"/>
                            <a:pt x="254320" y="200617"/>
                          </a:cubicBezTo>
                          <a:cubicBezTo>
                            <a:pt x="254981" y="206169"/>
                            <a:pt x="256938" y="213996"/>
                            <a:pt x="258234" y="218570"/>
                          </a:cubicBezTo>
                          <a:cubicBezTo>
                            <a:pt x="262808" y="232610"/>
                            <a:pt x="254003" y="254450"/>
                            <a:pt x="237346" y="270764"/>
                          </a:cubicBezTo>
                          <a:cubicBezTo>
                            <a:pt x="229202" y="278908"/>
                            <a:pt x="222671" y="287395"/>
                            <a:pt x="222671" y="289696"/>
                          </a:cubicBezTo>
                          <a:cubicBezTo>
                            <a:pt x="222671" y="291969"/>
                            <a:pt x="220397" y="297522"/>
                            <a:pt x="217462" y="302096"/>
                          </a:cubicBezTo>
                          <a:cubicBezTo>
                            <a:pt x="214527" y="306327"/>
                            <a:pt x="212253" y="316771"/>
                            <a:pt x="211910" y="324941"/>
                          </a:cubicBezTo>
                          <a:lnTo>
                            <a:pt x="211592" y="339616"/>
                          </a:lnTo>
                          <a:lnTo>
                            <a:pt x="193322" y="339933"/>
                          </a:lnTo>
                          <a:cubicBezTo>
                            <a:pt x="183195" y="339933"/>
                            <a:pt x="172116" y="340911"/>
                            <a:pt x="168520" y="341572"/>
                          </a:cubicBezTo>
                          <a:cubicBezTo>
                            <a:pt x="162650" y="342868"/>
                            <a:pt x="118283" y="343212"/>
                            <a:pt x="98373" y="342233"/>
                          </a:cubicBezTo>
                          <a:cubicBezTo>
                            <a:pt x="93799" y="341916"/>
                            <a:pt x="70636" y="342894"/>
                            <a:pt x="46813" y="344190"/>
                          </a:cubicBezTo>
                          <a:cubicBezTo>
                            <a:pt x="15217" y="347098"/>
                            <a:pt x="3794" y="346437"/>
                            <a:pt x="3794" y="343820"/>
                          </a:cubicBezTo>
                          <a:close/>
                        </a:path>
                      </a:pathLst>
                    </a:custGeom>
                    <a:grpFill/>
                    <a:ln w="2643" cap="flat">
                      <a:noFill/>
                      <a:prstDash val="solid"/>
                      <a:miter/>
                    </a:ln>
                  </p:spPr>
                  <p:txBody>
                    <a:bodyPr rtlCol="0" anchor="ctr"/>
                    <a:lstStyle/>
                    <a:p>
                      <a:endParaRPr lang="en-CA"/>
                    </a:p>
                  </p:txBody>
                </p:sp>
                <p:sp>
                  <p:nvSpPr>
                    <p:cNvPr id="130" name="Freeform: Shape 140">
                      <a:extLst>
                        <a:ext uri="{FF2B5EF4-FFF2-40B4-BE49-F238E27FC236}">
                          <a16:creationId xmlns:a16="http://schemas.microsoft.com/office/drawing/2014/main" id="{5BFDC8EA-EEE2-8A17-9A9F-8E75760D7D4B}"/>
                        </a:ext>
                      </a:extLst>
                    </p:cNvPr>
                    <p:cNvSpPr/>
                    <p:nvPr/>
                  </p:nvSpPr>
                  <p:spPr>
                    <a:xfrm>
                      <a:off x="6678556" y="4259720"/>
                      <a:ext cx="370277" cy="173827"/>
                    </a:xfrm>
                    <a:custGeom>
                      <a:avLst/>
                      <a:gdLst>
                        <a:gd name="connsiteX0" fmla="*/ 151277 w 370277"/>
                        <a:gd name="connsiteY0" fmla="*/ 154370 h 173827"/>
                        <a:gd name="connsiteX1" fmla="*/ 120606 w 370277"/>
                        <a:gd name="connsiteY1" fmla="*/ 124016 h 173827"/>
                        <a:gd name="connsiteX2" fmla="*/ 32188 w 370277"/>
                        <a:gd name="connsiteY2" fmla="*/ 93345 h 173827"/>
                        <a:gd name="connsiteX3" fmla="*/ 3791 w 370277"/>
                        <a:gd name="connsiteY3" fmla="*/ 77031 h 173827"/>
                        <a:gd name="connsiteX4" fmla="*/ 4452 w 370277"/>
                        <a:gd name="connsiteY4" fmla="*/ 60056 h 173827"/>
                        <a:gd name="connsiteX5" fmla="*/ 17513 w 370277"/>
                        <a:gd name="connsiteY5" fmla="*/ 53525 h 173827"/>
                        <a:gd name="connsiteX6" fmla="*/ 69073 w 370277"/>
                        <a:gd name="connsiteY6" fmla="*/ 34276 h 173827"/>
                        <a:gd name="connsiteX7" fmla="*/ 129437 w 370277"/>
                        <a:gd name="connsiteY7" fmla="*/ 353 h 173827"/>
                        <a:gd name="connsiteX8" fmla="*/ 125524 w 370277"/>
                        <a:gd name="connsiteY8" fmla="*/ 6883 h 173827"/>
                        <a:gd name="connsiteX9" fmla="*/ 112145 w 370277"/>
                        <a:gd name="connsiteY9" fmla="*/ 33641 h 173827"/>
                        <a:gd name="connsiteX10" fmla="*/ 134329 w 370277"/>
                        <a:gd name="connsiteY10" fmla="*/ 40172 h 173827"/>
                        <a:gd name="connsiteX11" fmla="*/ 158152 w 370277"/>
                        <a:gd name="connsiteY11" fmla="*/ 55191 h 173827"/>
                        <a:gd name="connsiteX12" fmla="*/ 225047 w 370277"/>
                        <a:gd name="connsiteY12" fmla="*/ 59421 h 173827"/>
                        <a:gd name="connsiteX13" fmla="*/ 312804 w 370277"/>
                        <a:gd name="connsiteY13" fmla="*/ 62039 h 173827"/>
                        <a:gd name="connsiteX14" fmla="*/ 320313 w 370277"/>
                        <a:gd name="connsiteY14" fmla="*/ 64974 h 173827"/>
                        <a:gd name="connsiteX15" fmla="*/ 364998 w 370277"/>
                        <a:gd name="connsiteY15" fmla="*/ 88797 h 173827"/>
                        <a:gd name="connsiteX16" fmla="*/ 363702 w 370277"/>
                        <a:gd name="connsiteY16" fmla="*/ 107067 h 173827"/>
                        <a:gd name="connsiteX17" fmla="*/ 307912 w 370277"/>
                        <a:gd name="connsiteY17" fmla="*/ 113598 h 173827"/>
                        <a:gd name="connsiteX18" fmla="*/ 264523 w 370277"/>
                        <a:gd name="connsiteY18" fmla="*/ 118172 h 173827"/>
                        <a:gd name="connsiteX19" fmla="*/ 241361 w 370277"/>
                        <a:gd name="connsiteY19" fmla="*/ 121768 h 173827"/>
                        <a:gd name="connsiteX20" fmla="*/ 220155 w 370277"/>
                        <a:gd name="connsiteY20" fmla="*/ 131552 h 173827"/>
                        <a:gd name="connsiteX21" fmla="*/ 205481 w 370277"/>
                        <a:gd name="connsiteY21" fmla="*/ 141335 h 173827"/>
                        <a:gd name="connsiteX22" fmla="*/ 173831 w 370277"/>
                        <a:gd name="connsiteY22" fmla="*/ 165792 h 173827"/>
                        <a:gd name="connsiteX23" fmla="*/ 169600 w 370277"/>
                        <a:gd name="connsiteY23" fmla="*/ 172323 h 173827"/>
                        <a:gd name="connsiteX24" fmla="*/ 151277 w 370277"/>
                        <a:gd name="connsiteY24" fmla="*/ 154370 h 17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0277" h="173827">
                          <a:moveTo>
                            <a:pt x="151277" y="154370"/>
                          </a:moveTo>
                          <a:cubicBezTo>
                            <a:pt x="139537" y="135438"/>
                            <a:pt x="134646" y="130891"/>
                            <a:pt x="120606" y="124016"/>
                          </a:cubicBezTo>
                          <a:cubicBezTo>
                            <a:pt x="98422" y="113572"/>
                            <a:pt x="60585" y="100537"/>
                            <a:pt x="32188" y="93345"/>
                          </a:cubicBezTo>
                          <a:cubicBezTo>
                            <a:pt x="12939" y="88453"/>
                            <a:pt x="8708" y="86179"/>
                            <a:pt x="3791" y="77031"/>
                          </a:cubicBezTo>
                          <a:cubicBezTo>
                            <a:pt x="-2079" y="66587"/>
                            <a:pt x="-2079" y="66269"/>
                            <a:pt x="4452" y="60056"/>
                          </a:cubicBezTo>
                          <a:cubicBezTo>
                            <a:pt x="8047" y="56460"/>
                            <a:pt x="13917" y="53525"/>
                            <a:pt x="17513" y="53525"/>
                          </a:cubicBezTo>
                          <a:cubicBezTo>
                            <a:pt x="29597" y="53525"/>
                            <a:pt x="57968" y="43081"/>
                            <a:pt x="69073" y="34276"/>
                          </a:cubicBezTo>
                          <a:cubicBezTo>
                            <a:pt x="96148" y="13388"/>
                            <a:pt x="124545" y="-2582"/>
                            <a:pt x="129437" y="353"/>
                          </a:cubicBezTo>
                          <a:cubicBezTo>
                            <a:pt x="131076" y="1331"/>
                            <a:pt x="129120" y="4266"/>
                            <a:pt x="125524" y="6883"/>
                          </a:cubicBezTo>
                          <a:cubicBezTo>
                            <a:pt x="116719" y="13070"/>
                            <a:pt x="108893" y="28406"/>
                            <a:pt x="112145" y="33641"/>
                          </a:cubicBezTo>
                          <a:cubicBezTo>
                            <a:pt x="114762" y="37872"/>
                            <a:pt x="121610" y="39828"/>
                            <a:pt x="134329" y="40172"/>
                          </a:cubicBezTo>
                          <a:cubicBezTo>
                            <a:pt x="138242" y="40172"/>
                            <a:pt x="149003" y="47021"/>
                            <a:pt x="158152" y="55191"/>
                          </a:cubicBezTo>
                          <a:cubicBezTo>
                            <a:pt x="176740" y="71822"/>
                            <a:pt x="179674" y="72166"/>
                            <a:pt x="225047" y="59421"/>
                          </a:cubicBezTo>
                          <a:cubicBezTo>
                            <a:pt x="269758" y="47338"/>
                            <a:pt x="307595" y="48316"/>
                            <a:pt x="312804" y="62039"/>
                          </a:cubicBezTo>
                          <a:cubicBezTo>
                            <a:pt x="313782" y="64974"/>
                            <a:pt x="317034" y="66269"/>
                            <a:pt x="320313" y="64974"/>
                          </a:cubicBezTo>
                          <a:cubicBezTo>
                            <a:pt x="329778" y="62039"/>
                            <a:pt x="359128" y="77692"/>
                            <a:pt x="364998" y="88797"/>
                          </a:cubicBezTo>
                          <a:cubicBezTo>
                            <a:pt x="371528" y="101515"/>
                            <a:pt x="371528" y="104794"/>
                            <a:pt x="363702" y="107067"/>
                          </a:cubicBezTo>
                          <a:cubicBezTo>
                            <a:pt x="349345" y="111642"/>
                            <a:pt x="340540" y="112620"/>
                            <a:pt x="307912" y="113598"/>
                          </a:cubicBezTo>
                          <a:cubicBezTo>
                            <a:pt x="288980" y="114259"/>
                            <a:pt x="269414" y="116216"/>
                            <a:pt x="264523" y="118172"/>
                          </a:cubicBezTo>
                          <a:cubicBezTo>
                            <a:pt x="259631" y="120129"/>
                            <a:pt x="249187" y="121768"/>
                            <a:pt x="241361" y="121768"/>
                          </a:cubicBezTo>
                          <a:cubicBezTo>
                            <a:pt x="229621" y="121768"/>
                            <a:pt x="226342" y="123408"/>
                            <a:pt x="220155" y="131552"/>
                          </a:cubicBezTo>
                          <a:cubicBezTo>
                            <a:pt x="215925" y="137421"/>
                            <a:pt x="210028" y="141335"/>
                            <a:pt x="205481" y="141335"/>
                          </a:cubicBezTo>
                          <a:cubicBezTo>
                            <a:pt x="198632" y="141335"/>
                            <a:pt x="173831" y="160584"/>
                            <a:pt x="173831" y="165792"/>
                          </a:cubicBezTo>
                          <a:cubicBezTo>
                            <a:pt x="173831" y="167088"/>
                            <a:pt x="171874" y="170023"/>
                            <a:pt x="169600" y="172323"/>
                          </a:cubicBezTo>
                          <a:cubicBezTo>
                            <a:pt x="165952" y="176237"/>
                            <a:pt x="162699" y="173302"/>
                            <a:pt x="151277" y="154370"/>
                          </a:cubicBezTo>
                          <a:close/>
                        </a:path>
                      </a:pathLst>
                    </a:custGeom>
                    <a:grpFill/>
                    <a:ln w="2643" cap="flat">
                      <a:noFill/>
                      <a:prstDash val="solid"/>
                      <a:miter/>
                    </a:ln>
                  </p:spPr>
                  <p:txBody>
                    <a:bodyPr rtlCol="0" anchor="ctr"/>
                    <a:lstStyle/>
                    <a:p>
                      <a:endParaRPr lang="en-CA"/>
                    </a:p>
                  </p:txBody>
                </p:sp>
              </p:grpSp>
              <p:sp>
                <p:nvSpPr>
                  <p:cNvPr id="108" name="Freeform: Shape 118">
                    <a:extLst>
                      <a:ext uri="{FF2B5EF4-FFF2-40B4-BE49-F238E27FC236}">
                        <a16:creationId xmlns:a16="http://schemas.microsoft.com/office/drawing/2014/main" id="{E3EF7FBB-E86D-B149-0A0C-F3E7F3BE8619}"/>
                      </a:ext>
                    </a:extLst>
                  </p:cNvPr>
                  <p:cNvSpPr/>
                  <p:nvPr/>
                </p:nvSpPr>
                <p:spPr>
                  <a:xfrm>
                    <a:off x="6345125" y="4846022"/>
                    <a:ext cx="397974" cy="396041"/>
                  </a:xfrm>
                  <a:custGeom>
                    <a:avLst/>
                    <a:gdLst>
                      <a:gd name="connsiteX0" fmla="*/ 350600 w 397974"/>
                      <a:gd name="connsiteY0" fmla="*/ 392861 h 396041"/>
                      <a:gd name="connsiteX1" fmla="*/ 341452 w 397974"/>
                      <a:gd name="connsiteY1" fmla="*/ 388630 h 396041"/>
                      <a:gd name="connsiteX2" fmla="*/ 343408 w 397974"/>
                      <a:gd name="connsiteY2" fmla="*/ 372977 h 396041"/>
                      <a:gd name="connsiteX3" fmla="*/ 188756 w 397974"/>
                      <a:gd name="connsiteY3" fmla="*/ 347197 h 396041"/>
                      <a:gd name="connsiteX4" fmla="*/ 42275 w 397974"/>
                      <a:gd name="connsiteY4" fmla="*/ 346219 h 396041"/>
                      <a:gd name="connsiteX5" fmla="*/ 41957 w 397974"/>
                      <a:gd name="connsiteY5" fmla="*/ 338076 h 396041"/>
                      <a:gd name="connsiteX6" fmla="*/ 46188 w 397974"/>
                      <a:gd name="connsiteY6" fmla="*/ 249975 h 396041"/>
                      <a:gd name="connsiteX7" fmla="*/ 45870 w 397974"/>
                      <a:gd name="connsiteY7" fmla="*/ 143947 h 396041"/>
                      <a:gd name="connsiteX8" fmla="*/ 44575 w 397974"/>
                      <a:gd name="connsiteY8" fmla="*/ 120468 h 396041"/>
                      <a:gd name="connsiteX9" fmla="*/ 32492 w 397974"/>
                      <a:gd name="connsiteY9" fmla="*/ 101537 h 396041"/>
                      <a:gd name="connsiteX10" fmla="*/ 25644 w 397974"/>
                      <a:gd name="connsiteY10" fmla="*/ 82288 h 396041"/>
                      <a:gd name="connsiteX11" fmla="*/ 20752 w 397974"/>
                      <a:gd name="connsiteY11" fmla="*/ 48021 h 396041"/>
                      <a:gd name="connsiteX12" fmla="*/ 5416 w 397974"/>
                      <a:gd name="connsiteY12" fmla="*/ 23563 h 396041"/>
                      <a:gd name="connsiteX13" fmla="*/ -136 w 397974"/>
                      <a:gd name="connsiteY13" fmla="*/ 4314 h 396041"/>
                      <a:gd name="connsiteX14" fmla="*/ 18451 w 397974"/>
                      <a:gd name="connsiteY14" fmla="*/ 401 h 396041"/>
                      <a:gd name="connsiteX15" fmla="*/ 135267 w 397974"/>
                      <a:gd name="connsiteY15" fmla="*/ 3653 h 396041"/>
                      <a:gd name="connsiteX16" fmla="*/ 237064 w 397974"/>
                      <a:gd name="connsiteY16" fmla="*/ 8862 h 396041"/>
                      <a:gd name="connsiteX17" fmla="*/ 242272 w 397974"/>
                      <a:gd name="connsiteY17" fmla="*/ 17667 h 396041"/>
                      <a:gd name="connsiteX18" fmla="*/ 248142 w 397974"/>
                      <a:gd name="connsiteY18" fmla="*/ 63991 h 396041"/>
                      <a:gd name="connsiteX19" fmla="*/ 269348 w 397974"/>
                      <a:gd name="connsiteY19" fmla="*/ 91727 h 396041"/>
                      <a:gd name="connsiteX20" fmla="*/ 292193 w 397974"/>
                      <a:gd name="connsiteY20" fmla="*/ 123377 h 396041"/>
                      <a:gd name="connsiteX21" fmla="*/ 307211 w 397974"/>
                      <a:gd name="connsiteY21" fmla="*/ 144582 h 396041"/>
                      <a:gd name="connsiteX22" fmla="*/ 327121 w 397974"/>
                      <a:gd name="connsiteY22" fmla="*/ 188632 h 396041"/>
                      <a:gd name="connsiteX23" fmla="*/ 324503 w 397974"/>
                      <a:gd name="connsiteY23" fmla="*/ 216686 h 396041"/>
                      <a:gd name="connsiteX24" fmla="*/ 351578 w 397974"/>
                      <a:gd name="connsiteY24" fmla="*/ 238209 h 396041"/>
                      <a:gd name="connsiteX25" fmla="*/ 379632 w 397974"/>
                      <a:gd name="connsiteY25" fmla="*/ 262349 h 396041"/>
                      <a:gd name="connsiteX26" fmla="*/ 384841 w 397974"/>
                      <a:gd name="connsiteY26" fmla="*/ 287151 h 396041"/>
                      <a:gd name="connsiteX27" fmla="*/ 394307 w 397974"/>
                      <a:gd name="connsiteY27" fmla="*/ 311608 h 396041"/>
                      <a:gd name="connsiteX28" fmla="*/ 397242 w 397974"/>
                      <a:gd name="connsiteY28" fmla="*/ 325649 h 396041"/>
                      <a:gd name="connsiteX29" fmla="*/ 385819 w 397974"/>
                      <a:gd name="connsiteY29" fmla="*/ 348811 h 396041"/>
                      <a:gd name="connsiteX30" fmla="*/ 372123 w 397974"/>
                      <a:gd name="connsiteY30" fmla="*/ 376547 h 396041"/>
                      <a:gd name="connsiteX31" fmla="*/ 350600 w 397974"/>
                      <a:gd name="connsiteY31" fmla="*/ 392861 h 39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7974" h="396041">
                        <a:moveTo>
                          <a:pt x="350600" y="392861"/>
                        </a:moveTo>
                        <a:cubicBezTo>
                          <a:pt x="346026" y="390904"/>
                          <a:pt x="342113" y="388948"/>
                          <a:pt x="341452" y="388630"/>
                        </a:cubicBezTo>
                        <a:cubicBezTo>
                          <a:pt x="341134" y="388313"/>
                          <a:pt x="341769" y="381465"/>
                          <a:pt x="343408" y="372977"/>
                        </a:cubicBezTo>
                        <a:cubicBezTo>
                          <a:pt x="348300" y="346880"/>
                          <a:pt x="355809" y="348176"/>
                          <a:pt x="188756" y="347197"/>
                        </a:cubicBezTo>
                        <a:lnTo>
                          <a:pt x="42275" y="346219"/>
                        </a:lnTo>
                        <a:lnTo>
                          <a:pt x="41957" y="338076"/>
                        </a:lnTo>
                        <a:cubicBezTo>
                          <a:pt x="39683" y="299261"/>
                          <a:pt x="40979" y="272820"/>
                          <a:pt x="46188" y="249975"/>
                        </a:cubicBezTo>
                        <a:cubicBezTo>
                          <a:pt x="48144" y="241487"/>
                          <a:pt x="47827" y="173297"/>
                          <a:pt x="45870" y="143947"/>
                        </a:cubicBezTo>
                        <a:cubicBezTo>
                          <a:pt x="45209" y="134799"/>
                          <a:pt x="44575" y="124381"/>
                          <a:pt x="44575" y="120468"/>
                        </a:cubicBezTo>
                        <a:cubicBezTo>
                          <a:pt x="44575" y="116555"/>
                          <a:pt x="39022" y="108067"/>
                          <a:pt x="32492" y="101537"/>
                        </a:cubicBezTo>
                        <a:cubicBezTo>
                          <a:pt x="21386" y="90431"/>
                          <a:pt x="21069" y="89453"/>
                          <a:pt x="25644" y="82288"/>
                        </a:cubicBezTo>
                        <a:cubicBezTo>
                          <a:pt x="34792" y="68247"/>
                          <a:pt x="33470" y="59443"/>
                          <a:pt x="20752" y="48021"/>
                        </a:cubicBezTo>
                        <a:cubicBezTo>
                          <a:pt x="12925" y="41172"/>
                          <a:pt x="7690" y="33002"/>
                          <a:pt x="5416" y="23563"/>
                        </a:cubicBezTo>
                        <a:cubicBezTo>
                          <a:pt x="3460" y="15736"/>
                          <a:pt x="842" y="6932"/>
                          <a:pt x="-136" y="4314"/>
                        </a:cubicBezTo>
                        <a:cubicBezTo>
                          <a:pt x="-1776" y="83"/>
                          <a:pt x="1159" y="-578"/>
                          <a:pt x="18451" y="401"/>
                        </a:cubicBezTo>
                        <a:cubicBezTo>
                          <a:pt x="29874" y="1062"/>
                          <a:pt x="82412" y="2357"/>
                          <a:pt x="135267" y="3653"/>
                        </a:cubicBezTo>
                        <a:cubicBezTo>
                          <a:pt x="188122" y="4948"/>
                          <a:pt x="234129" y="7249"/>
                          <a:pt x="237064" y="8862"/>
                        </a:cubicBezTo>
                        <a:cubicBezTo>
                          <a:pt x="239999" y="10501"/>
                          <a:pt x="242272" y="14414"/>
                          <a:pt x="242272" y="17667"/>
                        </a:cubicBezTo>
                        <a:cubicBezTo>
                          <a:pt x="241955" y="23854"/>
                          <a:pt x="245525" y="51273"/>
                          <a:pt x="248142" y="63991"/>
                        </a:cubicBezTo>
                        <a:cubicBezTo>
                          <a:pt x="249121" y="68565"/>
                          <a:pt x="258587" y="80966"/>
                          <a:pt x="269348" y="91727"/>
                        </a:cubicBezTo>
                        <a:cubicBezTo>
                          <a:pt x="281749" y="104128"/>
                          <a:pt x="289892" y="115550"/>
                          <a:pt x="292193" y="123377"/>
                        </a:cubicBezTo>
                        <a:cubicBezTo>
                          <a:pt x="294149" y="130886"/>
                          <a:pt x="300019" y="139029"/>
                          <a:pt x="307211" y="144582"/>
                        </a:cubicBezTo>
                        <a:cubicBezTo>
                          <a:pt x="334286" y="165470"/>
                          <a:pt x="332013" y="160579"/>
                          <a:pt x="327121" y="188632"/>
                        </a:cubicBezTo>
                        <a:cubicBezTo>
                          <a:pt x="324847" y="202673"/>
                          <a:pt x="323525" y="215047"/>
                          <a:pt x="324503" y="216686"/>
                        </a:cubicBezTo>
                        <a:cubicBezTo>
                          <a:pt x="325481" y="218325"/>
                          <a:pt x="337882" y="227791"/>
                          <a:pt x="351578" y="238209"/>
                        </a:cubicBezTo>
                        <a:cubicBezTo>
                          <a:pt x="365619" y="248653"/>
                          <a:pt x="378336" y="259414"/>
                          <a:pt x="379632" y="262349"/>
                        </a:cubicBezTo>
                        <a:cubicBezTo>
                          <a:pt x="381272" y="265284"/>
                          <a:pt x="383546" y="276389"/>
                          <a:pt x="384841" y="287151"/>
                        </a:cubicBezTo>
                        <a:cubicBezTo>
                          <a:pt x="387459" y="308673"/>
                          <a:pt x="388437" y="311608"/>
                          <a:pt x="394307" y="311608"/>
                        </a:cubicBezTo>
                        <a:cubicBezTo>
                          <a:pt x="396924" y="311608"/>
                          <a:pt x="397903" y="316183"/>
                          <a:pt x="397242" y="325649"/>
                        </a:cubicBezTo>
                        <a:cubicBezTo>
                          <a:pt x="396263" y="336092"/>
                          <a:pt x="393646" y="341645"/>
                          <a:pt x="385819" y="348811"/>
                        </a:cubicBezTo>
                        <a:cubicBezTo>
                          <a:pt x="377993" y="355976"/>
                          <a:pt x="374714" y="362189"/>
                          <a:pt x="372123" y="376547"/>
                        </a:cubicBezTo>
                        <a:cubicBezTo>
                          <a:pt x="368236" y="396774"/>
                          <a:pt x="364640" y="399392"/>
                          <a:pt x="350600" y="392861"/>
                        </a:cubicBezTo>
                        <a:close/>
                      </a:path>
                    </a:pathLst>
                  </a:custGeom>
                  <a:grpFill/>
                  <a:ln w="2643" cap="flat">
                    <a:noFill/>
                    <a:prstDash val="solid"/>
                    <a:miter/>
                  </a:ln>
                </p:spPr>
                <p:txBody>
                  <a:bodyPr rtlCol="0" anchor="ctr"/>
                  <a:lstStyle/>
                  <a:p>
                    <a:endParaRPr lang="en-CA"/>
                  </a:p>
                </p:txBody>
              </p:sp>
              <p:sp>
                <p:nvSpPr>
                  <p:cNvPr id="109" name="Freeform: Shape 119">
                    <a:extLst>
                      <a:ext uri="{FF2B5EF4-FFF2-40B4-BE49-F238E27FC236}">
                        <a16:creationId xmlns:a16="http://schemas.microsoft.com/office/drawing/2014/main" id="{F9B8091B-9A66-BCED-7C46-85BD4BC9F4B4}"/>
                      </a:ext>
                    </a:extLst>
                  </p:cNvPr>
                  <p:cNvSpPr/>
                  <p:nvPr/>
                </p:nvSpPr>
                <p:spPr>
                  <a:xfrm>
                    <a:off x="6588457" y="5333484"/>
                    <a:ext cx="238048" cy="425424"/>
                  </a:xfrm>
                  <a:custGeom>
                    <a:avLst/>
                    <a:gdLst>
                      <a:gd name="connsiteX0" fmla="*/ 145449 w 238048"/>
                      <a:gd name="connsiteY0" fmla="*/ 417318 h 425424"/>
                      <a:gd name="connsiteX1" fmla="*/ 131753 w 238048"/>
                      <a:gd name="connsiteY1" fmla="*/ 381756 h 425424"/>
                      <a:gd name="connsiteX2" fmla="*/ 128818 w 238048"/>
                      <a:gd name="connsiteY2" fmla="*/ 354019 h 425424"/>
                      <a:gd name="connsiteX3" fmla="*/ 83789 w 238048"/>
                      <a:gd name="connsiteY3" fmla="*/ 350106 h 425424"/>
                      <a:gd name="connsiteX4" fmla="*/ 27338 w 238048"/>
                      <a:gd name="connsiteY4" fmla="*/ 348150 h 425424"/>
                      <a:gd name="connsiteX5" fmla="*/ 6794 w 238048"/>
                      <a:gd name="connsiteY5" fmla="*/ 346854 h 425424"/>
                      <a:gd name="connsiteX6" fmla="*/ 14303 w 238048"/>
                      <a:gd name="connsiteY6" fmla="*/ 300186 h 425424"/>
                      <a:gd name="connsiteX7" fmla="*/ 37148 w 238048"/>
                      <a:gd name="connsiteY7" fmla="*/ 251244 h 425424"/>
                      <a:gd name="connsiteX8" fmla="*/ 40083 w 238048"/>
                      <a:gd name="connsiteY8" fmla="*/ 219595 h 425424"/>
                      <a:gd name="connsiteX9" fmla="*/ 33234 w 238048"/>
                      <a:gd name="connsiteY9" fmla="*/ 166422 h 425424"/>
                      <a:gd name="connsiteX10" fmla="*/ 54123 w 238048"/>
                      <a:gd name="connsiteY10" fmla="*/ 75387 h 425424"/>
                      <a:gd name="connsiteX11" fmla="*/ 69459 w 238048"/>
                      <a:gd name="connsiteY11" fmla="*/ 44715 h 425424"/>
                      <a:gd name="connsiteX12" fmla="*/ 86433 w 238048"/>
                      <a:gd name="connsiteY12" fmla="*/ 13066 h 425424"/>
                      <a:gd name="connsiteX13" fmla="*/ 95899 w 238048"/>
                      <a:gd name="connsiteY13" fmla="*/ 3917 h 425424"/>
                      <a:gd name="connsiteX14" fmla="*/ 166707 w 238048"/>
                      <a:gd name="connsiteY14" fmla="*/ 1961 h 425424"/>
                      <a:gd name="connsiteX15" fmla="*/ 237516 w 238048"/>
                      <a:gd name="connsiteY15" fmla="*/ 4 h 425424"/>
                      <a:gd name="connsiteX16" fmla="*/ 237516 w 238048"/>
                      <a:gd name="connsiteY16" fmla="*/ 9152 h 425424"/>
                      <a:gd name="connsiteX17" fmla="*/ 234581 w 238048"/>
                      <a:gd name="connsiteY17" fmla="*/ 46011 h 425424"/>
                      <a:gd name="connsiteX18" fmla="*/ 229372 w 238048"/>
                      <a:gd name="connsiteY18" fmla="*/ 98205 h 425424"/>
                      <a:gd name="connsiteX19" fmla="*/ 226120 w 238048"/>
                      <a:gd name="connsiteY19" fmla="*/ 130833 h 425424"/>
                      <a:gd name="connsiteX20" fmla="*/ 220911 w 238048"/>
                      <a:gd name="connsiteY20" fmla="*/ 322687 h 425424"/>
                      <a:gd name="connsiteX21" fmla="*/ 221572 w 238048"/>
                      <a:gd name="connsiteY21" fmla="*/ 411766 h 425424"/>
                      <a:gd name="connsiteX22" fmla="*/ 214063 w 238048"/>
                      <a:gd name="connsiteY22" fmla="*/ 412083 h 425424"/>
                      <a:gd name="connsiteX23" fmla="*/ 162847 w 238048"/>
                      <a:gd name="connsiteY23" fmla="*/ 421549 h 425424"/>
                      <a:gd name="connsiteX24" fmla="*/ 145449 w 238048"/>
                      <a:gd name="connsiteY24" fmla="*/ 417318 h 4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8048" h="425424">
                        <a:moveTo>
                          <a:pt x="145449" y="417318"/>
                        </a:moveTo>
                        <a:cubicBezTo>
                          <a:pt x="133366" y="407192"/>
                          <a:pt x="133048" y="406213"/>
                          <a:pt x="131753" y="381756"/>
                        </a:cubicBezTo>
                        <a:cubicBezTo>
                          <a:pt x="131092" y="368059"/>
                          <a:pt x="129796" y="355659"/>
                          <a:pt x="128818" y="354019"/>
                        </a:cubicBezTo>
                        <a:cubicBezTo>
                          <a:pt x="127840" y="352380"/>
                          <a:pt x="107612" y="350767"/>
                          <a:pt x="83789" y="350106"/>
                        </a:cubicBezTo>
                        <a:cubicBezTo>
                          <a:pt x="59966" y="349445"/>
                          <a:pt x="34530" y="348467"/>
                          <a:pt x="27338" y="348150"/>
                        </a:cubicBezTo>
                        <a:cubicBezTo>
                          <a:pt x="20173" y="347832"/>
                          <a:pt x="11025" y="347171"/>
                          <a:pt x="6794" y="346854"/>
                        </a:cubicBezTo>
                        <a:cubicBezTo>
                          <a:pt x="-4946" y="346193"/>
                          <a:pt x="-2672" y="330540"/>
                          <a:pt x="14303" y="300186"/>
                        </a:cubicBezTo>
                        <a:cubicBezTo>
                          <a:pt x="22447" y="285511"/>
                          <a:pt x="32891" y="263327"/>
                          <a:pt x="37148" y="251244"/>
                        </a:cubicBezTo>
                        <a:cubicBezTo>
                          <a:pt x="44657" y="230700"/>
                          <a:pt x="44657" y="228743"/>
                          <a:pt x="40083" y="219595"/>
                        </a:cubicBezTo>
                        <a:cubicBezTo>
                          <a:pt x="36487" y="212746"/>
                          <a:pt x="34530" y="196115"/>
                          <a:pt x="33234" y="166422"/>
                        </a:cubicBezTo>
                        <a:cubicBezTo>
                          <a:pt x="30961" y="115207"/>
                          <a:pt x="34213" y="101827"/>
                          <a:pt x="54123" y="75387"/>
                        </a:cubicBezTo>
                        <a:cubicBezTo>
                          <a:pt x="62266" y="64625"/>
                          <a:pt x="68480" y="52542"/>
                          <a:pt x="69459" y="44715"/>
                        </a:cubicBezTo>
                        <a:cubicBezTo>
                          <a:pt x="72076" y="28719"/>
                          <a:pt x="74350" y="24488"/>
                          <a:pt x="86433" y="13066"/>
                        </a:cubicBezTo>
                        <a:lnTo>
                          <a:pt x="95899" y="3917"/>
                        </a:lnTo>
                        <a:lnTo>
                          <a:pt x="166707" y="1961"/>
                        </a:lnTo>
                        <a:lnTo>
                          <a:pt x="237516" y="4"/>
                        </a:lnTo>
                        <a:lnTo>
                          <a:pt x="237516" y="9152"/>
                        </a:lnTo>
                        <a:cubicBezTo>
                          <a:pt x="237516" y="14362"/>
                          <a:pt x="236220" y="31019"/>
                          <a:pt x="234581" y="46011"/>
                        </a:cubicBezTo>
                        <a:cubicBezTo>
                          <a:pt x="232942" y="61346"/>
                          <a:pt x="230668" y="84826"/>
                          <a:pt x="229372" y="98205"/>
                        </a:cubicBezTo>
                        <a:cubicBezTo>
                          <a:pt x="228394" y="111584"/>
                          <a:pt x="226755" y="126259"/>
                          <a:pt x="226120" y="130833"/>
                        </a:cubicBezTo>
                        <a:cubicBezTo>
                          <a:pt x="222868" y="154656"/>
                          <a:pt x="220250" y="244052"/>
                          <a:pt x="220911" y="322687"/>
                        </a:cubicBezTo>
                        <a:lnTo>
                          <a:pt x="221572" y="411766"/>
                        </a:lnTo>
                        <a:lnTo>
                          <a:pt x="214063" y="412083"/>
                        </a:lnTo>
                        <a:cubicBezTo>
                          <a:pt x="186009" y="412744"/>
                          <a:pt x="167395" y="416314"/>
                          <a:pt x="162847" y="421549"/>
                        </a:cubicBezTo>
                        <a:cubicBezTo>
                          <a:pt x="157850" y="427419"/>
                          <a:pt x="157189" y="427102"/>
                          <a:pt x="145449" y="417318"/>
                        </a:cubicBezTo>
                        <a:close/>
                      </a:path>
                    </a:pathLst>
                  </a:custGeom>
                  <a:grpFill/>
                  <a:ln w="2643" cap="flat">
                    <a:noFill/>
                    <a:prstDash val="solid"/>
                    <a:miter/>
                  </a:ln>
                </p:spPr>
                <p:txBody>
                  <a:bodyPr rtlCol="0" anchor="ctr"/>
                  <a:lstStyle/>
                  <a:p>
                    <a:endParaRPr lang="en-CA"/>
                  </a:p>
                </p:txBody>
              </p:sp>
              <p:sp>
                <p:nvSpPr>
                  <p:cNvPr id="110" name="Freeform: Shape 120">
                    <a:extLst>
                      <a:ext uri="{FF2B5EF4-FFF2-40B4-BE49-F238E27FC236}">
                        <a16:creationId xmlns:a16="http://schemas.microsoft.com/office/drawing/2014/main" id="{45665391-8A75-B7AB-57AC-17EADF351ABC}"/>
                      </a:ext>
                    </a:extLst>
                  </p:cNvPr>
                  <p:cNvSpPr/>
                  <p:nvPr/>
                </p:nvSpPr>
                <p:spPr>
                  <a:xfrm>
                    <a:off x="7088370" y="5117834"/>
                    <a:ext cx="602027" cy="256473"/>
                  </a:xfrm>
                  <a:custGeom>
                    <a:avLst/>
                    <a:gdLst>
                      <a:gd name="connsiteX0" fmla="*/ 429213 w 602027"/>
                      <a:gd name="connsiteY0" fmla="*/ 247303 h 256473"/>
                      <a:gd name="connsiteX1" fmla="*/ 408324 w 602027"/>
                      <a:gd name="connsiteY1" fmla="*/ 234241 h 256473"/>
                      <a:gd name="connsiteX2" fmla="*/ 366231 w 602027"/>
                      <a:gd name="connsiteY2" fmla="*/ 203570 h 256473"/>
                      <a:gd name="connsiteX3" fmla="*/ 333920 w 602027"/>
                      <a:gd name="connsiteY3" fmla="*/ 177473 h 256473"/>
                      <a:gd name="connsiteX4" fmla="*/ 297062 w 602027"/>
                      <a:gd name="connsiteY4" fmla="*/ 178769 h 256473"/>
                      <a:gd name="connsiteX5" fmla="*/ 252694 w 602027"/>
                      <a:gd name="connsiteY5" fmla="*/ 174538 h 256473"/>
                      <a:gd name="connsiteX6" fmla="*/ 197565 w 602027"/>
                      <a:gd name="connsiteY6" fmla="*/ 164411 h 256473"/>
                      <a:gd name="connsiteX7" fmla="*/ 105552 w 602027"/>
                      <a:gd name="connsiteY7" fmla="*/ 183977 h 256473"/>
                      <a:gd name="connsiteX8" fmla="*/ 39635 w 602027"/>
                      <a:gd name="connsiteY8" fmla="*/ 195400 h 256473"/>
                      <a:gd name="connsiteX9" fmla="*/ 3755 w 602027"/>
                      <a:gd name="connsiteY9" fmla="*/ 198996 h 256473"/>
                      <a:gd name="connsiteX10" fmla="*/ 4733 w 602027"/>
                      <a:gd name="connsiteY10" fmla="*/ 194765 h 256473"/>
                      <a:gd name="connsiteX11" fmla="*/ 25938 w 602027"/>
                      <a:gd name="connsiteY11" fmla="*/ 174855 h 256473"/>
                      <a:gd name="connsiteX12" fmla="*/ 55949 w 602027"/>
                      <a:gd name="connsiteY12" fmla="*/ 152354 h 256473"/>
                      <a:gd name="connsiteX13" fmla="*/ 88576 w 602027"/>
                      <a:gd name="connsiteY13" fmla="*/ 129853 h 256473"/>
                      <a:gd name="connsiteX14" fmla="*/ 130988 w 602027"/>
                      <a:gd name="connsiteY14" fmla="*/ 102778 h 256473"/>
                      <a:gd name="connsiteX15" fmla="*/ 176677 w 602027"/>
                      <a:gd name="connsiteY15" fmla="*/ 64280 h 256473"/>
                      <a:gd name="connsiteX16" fmla="*/ 218771 w 602027"/>
                      <a:gd name="connsiteY16" fmla="*/ 48944 h 256473"/>
                      <a:gd name="connsiteX17" fmla="*/ 254651 w 602027"/>
                      <a:gd name="connsiteY17" fmla="*/ 45692 h 256473"/>
                      <a:gd name="connsiteX18" fmla="*/ 280748 w 602027"/>
                      <a:gd name="connsiteY18" fmla="*/ 42440 h 256473"/>
                      <a:gd name="connsiteX19" fmla="*/ 306845 w 602027"/>
                      <a:gd name="connsiteY19" fmla="*/ 39188 h 256473"/>
                      <a:gd name="connsiteX20" fmla="*/ 375697 w 602027"/>
                      <a:gd name="connsiteY20" fmla="*/ 29722 h 256473"/>
                      <a:gd name="connsiteX21" fmla="*/ 444205 w 602027"/>
                      <a:gd name="connsiteY21" fmla="*/ 20256 h 256473"/>
                      <a:gd name="connsiteX22" fmla="*/ 465728 w 602027"/>
                      <a:gd name="connsiteY22" fmla="*/ 17004 h 256473"/>
                      <a:gd name="connsiteX23" fmla="*/ 555441 w 602027"/>
                      <a:gd name="connsiteY23" fmla="*/ 373 h 256473"/>
                      <a:gd name="connsiteX24" fmla="*/ 566546 w 602027"/>
                      <a:gd name="connsiteY24" fmla="*/ 8860 h 256473"/>
                      <a:gd name="connsiteX25" fmla="*/ 561972 w 602027"/>
                      <a:gd name="connsiteY25" fmla="*/ 26470 h 256473"/>
                      <a:gd name="connsiteX26" fmla="*/ 553167 w 602027"/>
                      <a:gd name="connsiteY26" fmla="*/ 33979 h 256473"/>
                      <a:gd name="connsiteX27" fmla="*/ 569164 w 602027"/>
                      <a:gd name="connsiteY27" fmla="*/ 36253 h 256473"/>
                      <a:gd name="connsiteX28" fmla="*/ 593621 w 602027"/>
                      <a:gd name="connsiteY28" fmla="*/ 47992 h 256473"/>
                      <a:gd name="connsiteX29" fmla="*/ 590687 w 602027"/>
                      <a:gd name="connsiteY29" fmla="*/ 79325 h 256473"/>
                      <a:gd name="connsiteX30" fmla="*/ 577308 w 602027"/>
                      <a:gd name="connsiteY30" fmla="*/ 97595 h 256473"/>
                      <a:gd name="connsiteX31" fmla="*/ 546319 w 602027"/>
                      <a:gd name="connsiteY31" fmla="*/ 103783 h 256473"/>
                      <a:gd name="connsiteX32" fmla="*/ 544679 w 602027"/>
                      <a:gd name="connsiteY32" fmla="*/ 118140 h 256473"/>
                      <a:gd name="connsiteX33" fmla="*/ 544997 w 602027"/>
                      <a:gd name="connsiteY33" fmla="*/ 132497 h 256473"/>
                      <a:gd name="connsiteX34" fmla="*/ 557398 w 602027"/>
                      <a:gd name="connsiteY34" fmla="*/ 132497 h 256473"/>
                      <a:gd name="connsiteX35" fmla="*/ 562289 w 602027"/>
                      <a:gd name="connsiteY35" fmla="*/ 147515 h 256473"/>
                      <a:gd name="connsiteX36" fmla="*/ 530957 w 602027"/>
                      <a:gd name="connsiteY36" fmla="*/ 168404 h 256473"/>
                      <a:gd name="connsiteX37" fmla="*/ 494099 w 602027"/>
                      <a:gd name="connsiteY37" fmla="*/ 194818 h 256473"/>
                      <a:gd name="connsiteX38" fmla="*/ 468662 w 602027"/>
                      <a:gd name="connsiteY38" fmla="*/ 233316 h 256473"/>
                      <a:gd name="connsiteX39" fmla="*/ 455601 w 602027"/>
                      <a:gd name="connsiteY39" fmla="*/ 250925 h 256473"/>
                      <a:gd name="connsiteX40" fmla="*/ 441561 w 602027"/>
                      <a:gd name="connsiteY40" fmla="*/ 256478 h 256473"/>
                      <a:gd name="connsiteX41" fmla="*/ 429213 w 602027"/>
                      <a:gd name="connsiteY41" fmla="*/ 247303 h 25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2027" h="256473">
                        <a:moveTo>
                          <a:pt x="429213" y="247303"/>
                        </a:moveTo>
                        <a:cubicBezTo>
                          <a:pt x="423026" y="242729"/>
                          <a:pt x="413560" y="236859"/>
                          <a:pt x="408324" y="234241"/>
                        </a:cubicBezTo>
                        <a:cubicBezTo>
                          <a:pt x="402772" y="231624"/>
                          <a:pt x="383867" y="217610"/>
                          <a:pt x="366231" y="203570"/>
                        </a:cubicBezTo>
                        <a:lnTo>
                          <a:pt x="333920" y="177473"/>
                        </a:lnTo>
                        <a:lnTo>
                          <a:pt x="297062" y="178769"/>
                        </a:lnTo>
                        <a:cubicBezTo>
                          <a:pt x="265730" y="180064"/>
                          <a:pt x="259225" y="179430"/>
                          <a:pt x="252694" y="174538"/>
                        </a:cubicBezTo>
                        <a:cubicBezTo>
                          <a:pt x="240294" y="165072"/>
                          <a:pt x="233763" y="163777"/>
                          <a:pt x="197565" y="164411"/>
                        </a:cubicBezTo>
                        <a:cubicBezTo>
                          <a:pt x="161341" y="164728"/>
                          <a:pt x="136223" y="170281"/>
                          <a:pt x="105552" y="183977"/>
                        </a:cubicBezTo>
                        <a:cubicBezTo>
                          <a:pt x="88576" y="191486"/>
                          <a:pt x="85324" y="192121"/>
                          <a:pt x="39635" y="195400"/>
                        </a:cubicBezTo>
                        <a:cubicBezTo>
                          <a:pt x="23638" y="196378"/>
                          <a:pt x="7324" y="198335"/>
                          <a:pt x="3755" y="198996"/>
                        </a:cubicBezTo>
                        <a:cubicBezTo>
                          <a:pt x="-2115" y="200291"/>
                          <a:pt x="-2115" y="199974"/>
                          <a:pt x="4733" y="194765"/>
                        </a:cubicBezTo>
                        <a:cubicBezTo>
                          <a:pt x="8963" y="191513"/>
                          <a:pt x="18429" y="182682"/>
                          <a:pt x="25938" y="174855"/>
                        </a:cubicBezTo>
                        <a:cubicBezTo>
                          <a:pt x="33448" y="167029"/>
                          <a:pt x="47144" y="156902"/>
                          <a:pt x="55949" y="152354"/>
                        </a:cubicBezTo>
                        <a:cubicBezTo>
                          <a:pt x="64753" y="147780"/>
                          <a:pt x="79772" y="137680"/>
                          <a:pt x="88576" y="129853"/>
                        </a:cubicBezTo>
                        <a:cubicBezTo>
                          <a:pt x="97725" y="122027"/>
                          <a:pt x="116630" y="109943"/>
                          <a:pt x="130988" y="102778"/>
                        </a:cubicBezTo>
                        <a:cubicBezTo>
                          <a:pt x="157746" y="89716"/>
                          <a:pt x="172420" y="77342"/>
                          <a:pt x="176677" y="64280"/>
                        </a:cubicBezTo>
                        <a:cubicBezTo>
                          <a:pt x="179929" y="53836"/>
                          <a:pt x="186143" y="51562"/>
                          <a:pt x="218771" y="48944"/>
                        </a:cubicBezTo>
                        <a:cubicBezTo>
                          <a:pt x="234767" y="47649"/>
                          <a:pt x="250738" y="46009"/>
                          <a:pt x="254651" y="45692"/>
                        </a:cubicBezTo>
                        <a:cubicBezTo>
                          <a:pt x="258564" y="45031"/>
                          <a:pt x="270304" y="43735"/>
                          <a:pt x="280748" y="42440"/>
                        </a:cubicBezTo>
                        <a:cubicBezTo>
                          <a:pt x="291192" y="41144"/>
                          <a:pt x="302932" y="39822"/>
                          <a:pt x="306845" y="39188"/>
                        </a:cubicBezTo>
                        <a:cubicBezTo>
                          <a:pt x="310758" y="38553"/>
                          <a:pt x="341747" y="34296"/>
                          <a:pt x="375697" y="29722"/>
                        </a:cubicBezTo>
                        <a:cubicBezTo>
                          <a:pt x="409620" y="25148"/>
                          <a:pt x="440635" y="20917"/>
                          <a:pt x="444205" y="20256"/>
                        </a:cubicBezTo>
                        <a:cubicBezTo>
                          <a:pt x="447801" y="19595"/>
                          <a:pt x="457584" y="17982"/>
                          <a:pt x="465728" y="17004"/>
                        </a:cubicBezTo>
                        <a:cubicBezTo>
                          <a:pt x="488890" y="13752"/>
                          <a:pt x="533257" y="5582"/>
                          <a:pt x="555441" y="373"/>
                        </a:cubicBezTo>
                        <a:cubicBezTo>
                          <a:pt x="560993" y="-923"/>
                          <a:pt x="563267" y="1034"/>
                          <a:pt x="566546" y="8860"/>
                        </a:cubicBezTo>
                        <a:cubicBezTo>
                          <a:pt x="570459" y="18326"/>
                          <a:pt x="570142" y="19304"/>
                          <a:pt x="561972" y="26470"/>
                        </a:cubicBezTo>
                        <a:lnTo>
                          <a:pt x="553167" y="33979"/>
                        </a:lnTo>
                        <a:lnTo>
                          <a:pt x="569164" y="36253"/>
                        </a:lnTo>
                        <a:cubicBezTo>
                          <a:pt x="581247" y="37892"/>
                          <a:pt x="587434" y="40827"/>
                          <a:pt x="593621" y="47992"/>
                        </a:cubicBezTo>
                        <a:cubicBezTo>
                          <a:pt x="604726" y="60393"/>
                          <a:pt x="604383" y="64624"/>
                          <a:pt x="590687" y="79325"/>
                        </a:cubicBezTo>
                        <a:cubicBezTo>
                          <a:pt x="584499" y="86173"/>
                          <a:pt x="578286" y="94343"/>
                          <a:pt x="577308" y="97595"/>
                        </a:cubicBezTo>
                        <a:cubicBezTo>
                          <a:pt x="575668" y="102487"/>
                          <a:pt x="561311" y="105422"/>
                          <a:pt x="546319" y="103783"/>
                        </a:cubicBezTo>
                        <a:cubicBezTo>
                          <a:pt x="545340" y="103783"/>
                          <a:pt x="544679" y="109970"/>
                          <a:pt x="544679" y="118140"/>
                        </a:cubicBezTo>
                        <a:lnTo>
                          <a:pt x="544997" y="132497"/>
                        </a:lnTo>
                        <a:lnTo>
                          <a:pt x="557398" y="132497"/>
                        </a:lnTo>
                        <a:cubicBezTo>
                          <a:pt x="571438" y="132497"/>
                          <a:pt x="572416" y="135432"/>
                          <a:pt x="562289" y="147515"/>
                        </a:cubicBezTo>
                        <a:cubicBezTo>
                          <a:pt x="547615" y="164808"/>
                          <a:pt x="542379" y="168404"/>
                          <a:pt x="530957" y="168404"/>
                        </a:cubicBezTo>
                        <a:cubicBezTo>
                          <a:pt x="520830" y="168404"/>
                          <a:pt x="516282" y="171656"/>
                          <a:pt x="494099" y="194818"/>
                        </a:cubicBezTo>
                        <a:cubicBezTo>
                          <a:pt x="471914" y="217980"/>
                          <a:pt x="468662" y="222872"/>
                          <a:pt x="468662" y="233316"/>
                        </a:cubicBezTo>
                        <a:cubicBezTo>
                          <a:pt x="468662" y="244077"/>
                          <a:pt x="467367" y="245716"/>
                          <a:pt x="455601" y="250925"/>
                        </a:cubicBezTo>
                        <a:cubicBezTo>
                          <a:pt x="448435" y="254178"/>
                          <a:pt x="442222" y="256478"/>
                          <a:pt x="441561" y="256478"/>
                        </a:cubicBezTo>
                        <a:cubicBezTo>
                          <a:pt x="440900" y="256478"/>
                          <a:pt x="435426" y="251877"/>
                          <a:pt x="429213" y="247303"/>
                        </a:cubicBezTo>
                        <a:close/>
                      </a:path>
                    </a:pathLst>
                  </a:custGeom>
                  <a:grpFill/>
                  <a:ln w="2643" cap="flat">
                    <a:noFill/>
                    <a:prstDash val="solid"/>
                    <a:miter/>
                  </a:ln>
                </p:spPr>
                <p:txBody>
                  <a:bodyPr rtlCol="0" anchor="ctr"/>
                  <a:lstStyle/>
                  <a:p>
                    <a:endParaRPr lang="en-CA"/>
                  </a:p>
                </p:txBody>
              </p:sp>
              <p:sp>
                <p:nvSpPr>
                  <p:cNvPr id="111" name="Freeform: Shape 121">
                    <a:extLst>
                      <a:ext uri="{FF2B5EF4-FFF2-40B4-BE49-F238E27FC236}">
                        <a16:creationId xmlns:a16="http://schemas.microsoft.com/office/drawing/2014/main" id="{3BAFF7BF-7AE6-1AD0-A70F-2CD04DC01751}"/>
                      </a:ext>
                    </a:extLst>
                  </p:cNvPr>
                  <p:cNvSpPr/>
                  <p:nvPr/>
                </p:nvSpPr>
                <p:spPr>
                  <a:xfrm>
                    <a:off x="5809831" y="4578157"/>
                    <a:ext cx="534076" cy="305565"/>
                  </a:xfrm>
                  <a:custGeom>
                    <a:avLst/>
                    <a:gdLst>
                      <a:gd name="connsiteX0" fmla="*/ 499277 w 534076"/>
                      <a:gd name="connsiteY0" fmla="*/ 302162 h 305565"/>
                      <a:gd name="connsiteX1" fmla="*/ 456866 w 534076"/>
                      <a:gd name="connsiteY1" fmla="*/ 297932 h 305565"/>
                      <a:gd name="connsiteX2" fmla="*/ 393250 w 534076"/>
                      <a:gd name="connsiteY2" fmla="*/ 291084 h 305565"/>
                      <a:gd name="connsiteX3" fmla="*/ 332886 w 534076"/>
                      <a:gd name="connsiteY3" fmla="*/ 284553 h 305565"/>
                      <a:gd name="connsiteX4" fmla="*/ 305149 w 534076"/>
                      <a:gd name="connsiteY4" fmla="*/ 281618 h 305565"/>
                      <a:gd name="connsiteX5" fmla="*/ 230110 w 534076"/>
                      <a:gd name="connsiteY5" fmla="*/ 273474 h 305565"/>
                      <a:gd name="connsiteX6" fmla="*/ 187699 w 534076"/>
                      <a:gd name="connsiteY6" fmla="*/ 268583 h 305565"/>
                      <a:gd name="connsiteX7" fmla="*/ 124083 w 534076"/>
                      <a:gd name="connsiteY7" fmla="*/ 262052 h 305565"/>
                      <a:gd name="connsiteX8" fmla="*/ 127679 w 534076"/>
                      <a:gd name="connsiteY8" fmla="*/ 193544 h 305565"/>
                      <a:gd name="connsiteX9" fmla="*/ 24586 w 534076"/>
                      <a:gd name="connsiteY9" fmla="*/ 160599 h 305565"/>
                      <a:gd name="connsiteX10" fmla="*/ 7955 w 534076"/>
                      <a:gd name="connsiteY10" fmla="*/ 157664 h 305565"/>
                      <a:gd name="connsiteX11" fmla="*/ -532 w 534076"/>
                      <a:gd name="connsiteY11" fmla="*/ 156024 h 305565"/>
                      <a:gd name="connsiteX12" fmla="*/ 12529 w 534076"/>
                      <a:gd name="connsiteY12" fmla="*/ 78711 h 305565"/>
                      <a:gd name="connsiteX13" fmla="*/ 26569 w 534076"/>
                      <a:gd name="connsiteY13" fmla="*/ 77 h 305565"/>
                      <a:gd name="connsiteX14" fmla="*/ 146954 w 534076"/>
                      <a:gd name="connsiteY14" fmla="*/ 14434 h 305565"/>
                      <a:gd name="connsiteX15" fmla="*/ 199148 w 534076"/>
                      <a:gd name="connsiteY15" fmla="*/ 20965 h 305565"/>
                      <a:gd name="connsiteX16" fmla="*/ 249729 w 534076"/>
                      <a:gd name="connsiteY16" fmla="*/ 27496 h 305565"/>
                      <a:gd name="connsiteX17" fmla="*/ 275509 w 534076"/>
                      <a:gd name="connsiteY17" fmla="*/ 30748 h 305565"/>
                      <a:gd name="connsiteX18" fmla="*/ 298354 w 534076"/>
                      <a:gd name="connsiteY18" fmla="*/ 34000 h 305565"/>
                      <a:gd name="connsiteX19" fmla="*/ 324768 w 534076"/>
                      <a:gd name="connsiteY19" fmla="*/ 37253 h 305565"/>
                      <a:gd name="connsiteX20" fmla="*/ 378602 w 534076"/>
                      <a:gd name="connsiteY20" fmla="*/ 55523 h 305565"/>
                      <a:gd name="connsiteX21" fmla="*/ 410568 w 534076"/>
                      <a:gd name="connsiteY21" fmla="*/ 63667 h 305565"/>
                      <a:gd name="connsiteX22" fmla="*/ 446449 w 534076"/>
                      <a:gd name="connsiteY22" fmla="*/ 68876 h 305565"/>
                      <a:gd name="connsiteX23" fmla="*/ 468315 w 534076"/>
                      <a:gd name="connsiteY23" fmla="*/ 78024 h 305565"/>
                      <a:gd name="connsiteX24" fmla="*/ 476803 w 534076"/>
                      <a:gd name="connsiteY24" fmla="*/ 93360 h 305565"/>
                      <a:gd name="connsiteX25" fmla="*/ 485607 w 534076"/>
                      <a:gd name="connsiteY25" fmla="*/ 123053 h 305565"/>
                      <a:gd name="connsiteX26" fmla="*/ 496369 w 534076"/>
                      <a:gd name="connsiteY26" fmla="*/ 160255 h 305565"/>
                      <a:gd name="connsiteX27" fmla="*/ 499621 w 534076"/>
                      <a:gd name="connsiteY27" fmla="*/ 185691 h 305565"/>
                      <a:gd name="connsiteX28" fmla="*/ 502873 w 534076"/>
                      <a:gd name="connsiteY28" fmla="*/ 213427 h 305565"/>
                      <a:gd name="connsiteX29" fmla="*/ 513635 w 534076"/>
                      <a:gd name="connsiteY29" fmla="*/ 252586 h 305565"/>
                      <a:gd name="connsiteX30" fmla="*/ 533544 w 534076"/>
                      <a:gd name="connsiteY30" fmla="*/ 305441 h 305565"/>
                      <a:gd name="connsiteX31" fmla="*/ 499277 w 534076"/>
                      <a:gd name="connsiteY31" fmla="*/ 302162 h 30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4076" h="305565">
                        <a:moveTo>
                          <a:pt x="499277" y="302162"/>
                        </a:moveTo>
                        <a:cubicBezTo>
                          <a:pt x="486877" y="300867"/>
                          <a:pt x="467628" y="298910"/>
                          <a:pt x="456866" y="297932"/>
                        </a:cubicBezTo>
                        <a:cubicBezTo>
                          <a:pt x="446105" y="296954"/>
                          <a:pt x="417390" y="293701"/>
                          <a:pt x="393250" y="291084"/>
                        </a:cubicBezTo>
                        <a:cubicBezTo>
                          <a:pt x="369109" y="288466"/>
                          <a:pt x="341690" y="285531"/>
                          <a:pt x="332886" y="284553"/>
                        </a:cubicBezTo>
                        <a:cubicBezTo>
                          <a:pt x="324081" y="283574"/>
                          <a:pt x="311363" y="282279"/>
                          <a:pt x="305149" y="281618"/>
                        </a:cubicBezTo>
                        <a:cubicBezTo>
                          <a:pt x="290475" y="279661"/>
                          <a:pt x="272839" y="277705"/>
                          <a:pt x="230110" y="273474"/>
                        </a:cubicBezTo>
                        <a:cubicBezTo>
                          <a:pt x="211179" y="271518"/>
                          <a:pt x="192274" y="269244"/>
                          <a:pt x="187699" y="268583"/>
                        </a:cubicBezTo>
                        <a:cubicBezTo>
                          <a:pt x="180851" y="267604"/>
                          <a:pt x="133866" y="262713"/>
                          <a:pt x="124083" y="262052"/>
                        </a:cubicBezTo>
                        <a:cubicBezTo>
                          <a:pt x="119509" y="261735"/>
                          <a:pt x="120831" y="234976"/>
                          <a:pt x="127679" y="193544"/>
                        </a:cubicBezTo>
                        <a:cubicBezTo>
                          <a:pt x="130296" y="176912"/>
                          <a:pt x="135188" y="178208"/>
                          <a:pt x="24586" y="160599"/>
                        </a:cubicBezTo>
                        <a:cubicBezTo>
                          <a:pt x="20012" y="159938"/>
                          <a:pt x="12847" y="158642"/>
                          <a:pt x="7955" y="157664"/>
                        </a:cubicBezTo>
                        <a:lnTo>
                          <a:pt x="-532" y="156024"/>
                        </a:lnTo>
                        <a:lnTo>
                          <a:pt x="12529" y="78711"/>
                        </a:lnTo>
                        <a:cubicBezTo>
                          <a:pt x="19695" y="36301"/>
                          <a:pt x="25908" y="738"/>
                          <a:pt x="26569" y="77"/>
                        </a:cubicBezTo>
                        <a:cubicBezTo>
                          <a:pt x="27230" y="-902"/>
                          <a:pt x="102904" y="8221"/>
                          <a:pt x="146954" y="14434"/>
                        </a:cubicBezTo>
                        <a:cubicBezTo>
                          <a:pt x="152507" y="15095"/>
                          <a:pt x="175669" y="18030"/>
                          <a:pt x="199148" y="20965"/>
                        </a:cubicBezTo>
                        <a:cubicBezTo>
                          <a:pt x="222628" y="23900"/>
                          <a:pt x="245155" y="26835"/>
                          <a:pt x="249729" y="27496"/>
                        </a:cubicBezTo>
                        <a:cubicBezTo>
                          <a:pt x="254304" y="28157"/>
                          <a:pt x="265726" y="29770"/>
                          <a:pt x="275509" y="30748"/>
                        </a:cubicBezTo>
                        <a:cubicBezTo>
                          <a:pt x="285292" y="32043"/>
                          <a:pt x="295419" y="33365"/>
                          <a:pt x="298354" y="34000"/>
                        </a:cubicBezTo>
                        <a:cubicBezTo>
                          <a:pt x="301289" y="34661"/>
                          <a:pt x="313029" y="35957"/>
                          <a:pt x="324768" y="37253"/>
                        </a:cubicBezTo>
                        <a:cubicBezTo>
                          <a:pt x="356735" y="40505"/>
                          <a:pt x="368158" y="44418"/>
                          <a:pt x="378602" y="55523"/>
                        </a:cubicBezTo>
                        <a:cubicBezTo>
                          <a:pt x="388068" y="65306"/>
                          <a:pt x="388729" y="65650"/>
                          <a:pt x="410568" y="63667"/>
                        </a:cubicBezTo>
                        <a:cubicBezTo>
                          <a:pt x="429156" y="62027"/>
                          <a:pt x="435026" y="62689"/>
                          <a:pt x="446449" y="68876"/>
                        </a:cubicBezTo>
                        <a:cubicBezTo>
                          <a:pt x="453958" y="72789"/>
                          <a:pt x="463741" y="76702"/>
                          <a:pt x="468315" y="78024"/>
                        </a:cubicBezTo>
                        <a:cubicBezTo>
                          <a:pt x="475163" y="79981"/>
                          <a:pt x="476459" y="82255"/>
                          <a:pt x="476803" y="93360"/>
                        </a:cubicBezTo>
                        <a:cubicBezTo>
                          <a:pt x="477120" y="100525"/>
                          <a:pt x="481033" y="113904"/>
                          <a:pt x="485607" y="123053"/>
                        </a:cubicBezTo>
                        <a:cubicBezTo>
                          <a:pt x="490182" y="132518"/>
                          <a:pt x="495073" y="148832"/>
                          <a:pt x="496369" y="160255"/>
                        </a:cubicBezTo>
                        <a:cubicBezTo>
                          <a:pt x="497664" y="171677"/>
                          <a:pt x="498986" y="183099"/>
                          <a:pt x="499621" y="185691"/>
                        </a:cubicBezTo>
                        <a:cubicBezTo>
                          <a:pt x="500282" y="188309"/>
                          <a:pt x="501578" y="201026"/>
                          <a:pt x="502873" y="213427"/>
                        </a:cubicBezTo>
                        <a:cubicBezTo>
                          <a:pt x="504512" y="227784"/>
                          <a:pt x="508426" y="242459"/>
                          <a:pt x="513635" y="252586"/>
                        </a:cubicBezTo>
                        <a:cubicBezTo>
                          <a:pt x="519822" y="264987"/>
                          <a:pt x="533201" y="299888"/>
                          <a:pt x="533544" y="305441"/>
                        </a:cubicBezTo>
                        <a:cubicBezTo>
                          <a:pt x="533544" y="305758"/>
                          <a:pt x="533201" y="305758"/>
                          <a:pt x="499277" y="302162"/>
                        </a:cubicBezTo>
                        <a:close/>
                      </a:path>
                    </a:pathLst>
                  </a:custGeom>
                  <a:grpFill/>
                  <a:ln w="2643" cap="flat">
                    <a:noFill/>
                    <a:prstDash val="solid"/>
                    <a:miter/>
                  </a:ln>
                </p:spPr>
                <p:txBody>
                  <a:bodyPr rtlCol="0" anchor="ctr"/>
                  <a:lstStyle/>
                  <a:p>
                    <a:endParaRPr lang="en-CA"/>
                  </a:p>
                </p:txBody>
              </p:sp>
              <p:sp>
                <p:nvSpPr>
                  <p:cNvPr id="112" name="Freeform: Shape 122">
                    <a:extLst>
                      <a:ext uri="{FF2B5EF4-FFF2-40B4-BE49-F238E27FC236}">
                        <a16:creationId xmlns:a16="http://schemas.microsoft.com/office/drawing/2014/main" id="{59CCE04A-EDE7-028B-866B-D6A6A482B7CA}"/>
                      </a:ext>
                    </a:extLst>
                  </p:cNvPr>
                  <p:cNvSpPr/>
                  <p:nvPr/>
                </p:nvSpPr>
                <p:spPr>
                  <a:xfrm>
                    <a:off x="5315813" y="5026824"/>
                    <a:ext cx="505706" cy="490292"/>
                  </a:xfrm>
                  <a:custGeom>
                    <a:avLst/>
                    <a:gdLst>
                      <a:gd name="connsiteX0" fmla="*/ 399490 w 505706"/>
                      <a:gd name="connsiteY0" fmla="*/ 483500 h 490292"/>
                      <a:gd name="connsiteX1" fmla="*/ 355439 w 505706"/>
                      <a:gd name="connsiteY1" fmla="*/ 475673 h 490292"/>
                      <a:gd name="connsiteX2" fmla="*/ 257556 w 505706"/>
                      <a:gd name="connsiteY2" fmla="*/ 458698 h 490292"/>
                      <a:gd name="connsiteX3" fmla="*/ 213505 w 505706"/>
                      <a:gd name="connsiteY3" fmla="*/ 456424 h 490292"/>
                      <a:gd name="connsiteX4" fmla="*/ 180878 w 505706"/>
                      <a:gd name="connsiteY4" fmla="*/ 456424 h 490292"/>
                      <a:gd name="connsiteX5" fmla="*/ 179899 w 505706"/>
                      <a:gd name="connsiteY5" fmla="*/ 465573 h 490292"/>
                      <a:gd name="connsiteX6" fmla="*/ 152163 w 505706"/>
                      <a:gd name="connsiteY6" fmla="*/ 469803 h 490292"/>
                      <a:gd name="connsiteX7" fmla="*/ 113983 w 505706"/>
                      <a:gd name="connsiteY7" fmla="*/ 463272 h 490292"/>
                      <a:gd name="connsiteX8" fmla="*/ 85268 w 505706"/>
                      <a:gd name="connsiteY8" fmla="*/ 459359 h 490292"/>
                      <a:gd name="connsiteX9" fmla="*/ 57849 w 505706"/>
                      <a:gd name="connsiteY9" fmla="*/ 474695 h 490292"/>
                      <a:gd name="connsiteX10" fmla="*/ 39261 w 505706"/>
                      <a:gd name="connsiteY10" fmla="*/ 487757 h 490292"/>
                      <a:gd name="connsiteX11" fmla="*/ -532 w 505706"/>
                      <a:gd name="connsiteY11" fmla="*/ 476017 h 490292"/>
                      <a:gd name="connsiteX12" fmla="*/ 39261 w 505706"/>
                      <a:gd name="connsiteY12" fmla="*/ 296907 h 490292"/>
                      <a:gd name="connsiteX13" fmla="*/ 50683 w 505706"/>
                      <a:gd name="connsiteY13" fmla="*/ 246670 h 490292"/>
                      <a:gd name="connsiteX14" fmla="*/ 57214 w 505706"/>
                      <a:gd name="connsiteY14" fmla="*/ 217294 h 490292"/>
                      <a:gd name="connsiteX15" fmla="*/ 63745 w 505706"/>
                      <a:gd name="connsiteY15" fmla="*/ 189240 h 490292"/>
                      <a:gd name="connsiteX16" fmla="*/ 85929 w 505706"/>
                      <a:gd name="connsiteY16" fmla="*/ 91357 h 490292"/>
                      <a:gd name="connsiteX17" fmla="*/ 106817 w 505706"/>
                      <a:gd name="connsiteY17" fmla="*/ 4 h 490292"/>
                      <a:gd name="connsiteX18" fmla="*/ 116283 w 505706"/>
                      <a:gd name="connsiteY18" fmla="*/ 321 h 490292"/>
                      <a:gd name="connsiteX19" fmla="*/ 137171 w 505706"/>
                      <a:gd name="connsiteY19" fmla="*/ 2595 h 490292"/>
                      <a:gd name="connsiteX20" fmla="*/ 326408 w 505706"/>
                      <a:gd name="connsiteY20" fmla="*/ 39136 h 490292"/>
                      <a:gd name="connsiteX21" fmla="*/ 342721 w 505706"/>
                      <a:gd name="connsiteY21" fmla="*/ 42071 h 490292"/>
                      <a:gd name="connsiteX22" fmla="*/ 490525 w 505706"/>
                      <a:gd name="connsiteY22" fmla="*/ 70469 h 490292"/>
                      <a:gd name="connsiteX23" fmla="*/ 504565 w 505706"/>
                      <a:gd name="connsiteY23" fmla="*/ 84165 h 490292"/>
                      <a:gd name="connsiteX24" fmla="*/ 501630 w 505706"/>
                      <a:gd name="connsiteY24" fmla="*/ 102436 h 490292"/>
                      <a:gd name="connsiteX25" fmla="*/ 498378 w 505706"/>
                      <a:gd name="connsiteY25" fmla="*/ 122002 h 490292"/>
                      <a:gd name="connsiteX26" fmla="*/ 489891 w 505706"/>
                      <a:gd name="connsiteY26" fmla="*/ 174196 h 490292"/>
                      <a:gd name="connsiteX27" fmla="*/ 482064 w 505706"/>
                      <a:gd name="connsiteY27" fmla="*/ 221498 h 490292"/>
                      <a:gd name="connsiteX28" fmla="*/ 460859 w 505706"/>
                      <a:gd name="connsiteY28" fmla="*/ 350371 h 490292"/>
                      <a:gd name="connsiteX29" fmla="*/ 435423 w 505706"/>
                      <a:gd name="connsiteY29" fmla="*/ 490004 h 490292"/>
                      <a:gd name="connsiteX30" fmla="*/ 399490 w 505706"/>
                      <a:gd name="connsiteY30" fmla="*/ 483500 h 49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5706" h="490292">
                        <a:moveTo>
                          <a:pt x="399490" y="483500"/>
                        </a:moveTo>
                        <a:cubicBezTo>
                          <a:pt x="381536" y="480247"/>
                          <a:pt x="361653" y="476652"/>
                          <a:pt x="355439" y="475673"/>
                        </a:cubicBezTo>
                        <a:cubicBezTo>
                          <a:pt x="338464" y="473056"/>
                          <a:pt x="270618" y="460999"/>
                          <a:pt x="257556" y="458698"/>
                        </a:cubicBezTo>
                        <a:cubicBezTo>
                          <a:pt x="251369" y="457403"/>
                          <a:pt x="231459" y="456424"/>
                          <a:pt x="213505" y="456424"/>
                        </a:cubicBezTo>
                        <a:lnTo>
                          <a:pt x="180878" y="456424"/>
                        </a:lnTo>
                        <a:lnTo>
                          <a:pt x="179899" y="465573"/>
                        </a:lnTo>
                        <a:cubicBezTo>
                          <a:pt x="178604" y="476017"/>
                          <a:pt x="175669" y="476334"/>
                          <a:pt x="152163" y="469803"/>
                        </a:cubicBezTo>
                        <a:cubicBezTo>
                          <a:pt x="143014" y="467186"/>
                          <a:pt x="125749" y="464251"/>
                          <a:pt x="113983" y="463272"/>
                        </a:cubicBezTo>
                        <a:cubicBezTo>
                          <a:pt x="102243" y="462294"/>
                          <a:pt x="89525" y="460338"/>
                          <a:pt x="85268" y="459359"/>
                        </a:cubicBezTo>
                        <a:cubicBezTo>
                          <a:pt x="70911" y="455763"/>
                          <a:pt x="62106" y="460655"/>
                          <a:pt x="57849" y="474695"/>
                        </a:cubicBezTo>
                        <a:cubicBezTo>
                          <a:pt x="53935" y="487413"/>
                          <a:pt x="53618" y="487757"/>
                          <a:pt x="39261" y="487757"/>
                        </a:cubicBezTo>
                        <a:cubicBezTo>
                          <a:pt x="20673" y="487757"/>
                          <a:pt x="-532" y="481570"/>
                          <a:pt x="-532" y="476017"/>
                        </a:cubicBezTo>
                        <a:cubicBezTo>
                          <a:pt x="-532" y="471786"/>
                          <a:pt x="21334" y="372925"/>
                          <a:pt x="39261" y="296907"/>
                        </a:cubicBezTo>
                        <a:cubicBezTo>
                          <a:pt x="44813" y="273428"/>
                          <a:pt x="49705" y="250900"/>
                          <a:pt x="50683" y="246670"/>
                        </a:cubicBezTo>
                        <a:cubicBezTo>
                          <a:pt x="51344" y="242439"/>
                          <a:pt x="54279" y="229378"/>
                          <a:pt x="57214" y="217294"/>
                        </a:cubicBezTo>
                        <a:cubicBezTo>
                          <a:pt x="60149" y="205211"/>
                          <a:pt x="62767" y="192836"/>
                          <a:pt x="63745" y="189240"/>
                        </a:cubicBezTo>
                        <a:cubicBezTo>
                          <a:pt x="64406" y="185644"/>
                          <a:pt x="74506" y="141594"/>
                          <a:pt x="85929" y="91357"/>
                        </a:cubicBezTo>
                        <a:lnTo>
                          <a:pt x="106817" y="4"/>
                        </a:lnTo>
                        <a:lnTo>
                          <a:pt x="116283" y="321"/>
                        </a:lnTo>
                        <a:cubicBezTo>
                          <a:pt x="121492" y="321"/>
                          <a:pt x="130957" y="1617"/>
                          <a:pt x="137171" y="2595"/>
                        </a:cubicBezTo>
                        <a:cubicBezTo>
                          <a:pt x="175351" y="9443"/>
                          <a:pt x="322494" y="37841"/>
                          <a:pt x="326408" y="39136"/>
                        </a:cubicBezTo>
                        <a:cubicBezTo>
                          <a:pt x="329025" y="39798"/>
                          <a:pt x="336534" y="41410"/>
                          <a:pt x="342721" y="42071"/>
                        </a:cubicBezTo>
                        <a:cubicBezTo>
                          <a:pt x="357740" y="44345"/>
                          <a:pt x="470615" y="65895"/>
                          <a:pt x="490525" y="70469"/>
                        </a:cubicBezTo>
                        <a:cubicBezTo>
                          <a:pt x="505544" y="73721"/>
                          <a:pt x="506178" y="74382"/>
                          <a:pt x="504565" y="84165"/>
                        </a:cubicBezTo>
                        <a:cubicBezTo>
                          <a:pt x="503587" y="89717"/>
                          <a:pt x="502291" y="98205"/>
                          <a:pt x="501630" y="102436"/>
                        </a:cubicBezTo>
                        <a:cubicBezTo>
                          <a:pt x="500969" y="107010"/>
                          <a:pt x="499357" y="115815"/>
                          <a:pt x="498378" y="122002"/>
                        </a:cubicBezTo>
                        <a:cubicBezTo>
                          <a:pt x="495443" y="139294"/>
                          <a:pt x="493486" y="150716"/>
                          <a:pt x="489891" y="174196"/>
                        </a:cubicBezTo>
                        <a:cubicBezTo>
                          <a:pt x="485660" y="199975"/>
                          <a:pt x="484338" y="208780"/>
                          <a:pt x="482064" y="221498"/>
                        </a:cubicBezTo>
                        <a:cubicBezTo>
                          <a:pt x="481086" y="227051"/>
                          <a:pt x="471620" y="284797"/>
                          <a:pt x="460859" y="350371"/>
                        </a:cubicBezTo>
                        <a:cubicBezTo>
                          <a:pt x="436401" y="499153"/>
                          <a:pt x="438014" y="490665"/>
                          <a:pt x="435423" y="490004"/>
                        </a:cubicBezTo>
                        <a:cubicBezTo>
                          <a:pt x="433096" y="489713"/>
                          <a:pt x="417443" y="486778"/>
                          <a:pt x="399490" y="483500"/>
                        </a:cubicBezTo>
                        <a:close/>
                      </a:path>
                    </a:pathLst>
                  </a:custGeom>
                  <a:grpFill/>
                  <a:ln w="2643" cap="flat">
                    <a:noFill/>
                    <a:prstDash val="solid"/>
                    <a:miter/>
                  </a:ln>
                </p:spPr>
                <p:txBody>
                  <a:bodyPr rtlCol="0" anchor="ctr"/>
                  <a:lstStyle/>
                  <a:p>
                    <a:endParaRPr lang="en-CA"/>
                  </a:p>
                </p:txBody>
              </p:sp>
              <p:sp>
                <p:nvSpPr>
                  <p:cNvPr id="113" name="Freeform: Shape 123">
                    <a:extLst>
                      <a:ext uri="{FF2B5EF4-FFF2-40B4-BE49-F238E27FC236}">
                        <a16:creationId xmlns:a16="http://schemas.microsoft.com/office/drawing/2014/main" id="{CC29B634-4FC4-EE4A-327C-3411FD9DC13D}"/>
                      </a:ext>
                    </a:extLst>
                  </p:cNvPr>
                  <p:cNvSpPr/>
                  <p:nvPr/>
                </p:nvSpPr>
                <p:spPr>
                  <a:xfrm>
                    <a:off x="4778218" y="4399860"/>
                    <a:ext cx="425412" cy="666149"/>
                  </a:xfrm>
                  <a:custGeom>
                    <a:avLst/>
                    <a:gdLst>
                      <a:gd name="connsiteX0" fmla="*/ 211814 w 425412"/>
                      <a:gd name="connsiteY0" fmla="*/ 649786 h 666149"/>
                      <a:gd name="connsiteX1" fmla="*/ 185717 w 425412"/>
                      <a:gd name="connsiteY1" fmla="*/ 600183 h 666149"/>
                      <a:gd name="connsiteX2" fmla="*/ 146241 w 425412"/>
                      <a:gd name="connsiteY2" fmla="*/ 525145 h 666149"/>
                      <a:gd name="connsiteX3" fmla="*/ 119826 w 425412"/>
                      <a:gd name="connsiteY3" fmla="*/ 476203 h 666149"/>
                      <a:gd name="connsiteX4" fmla="*/ 96982 w 425412"/>
                      <a:gd name="connsiteY4" fmla="*/ 433792 h 666149"/>
                      <a:gd name="connsiteX5" fmla="*/ 66628 w 425412"/>
                      <a:gd name="connsiteY5" fmla="*/ 376706 h 666149"/>
                      <a:gd name="connsiteX6" fmla="*/ 42170 w 425412"/>
                      <a:gd name="connsiteY6" fmla="*/ 331016 h 666149"/>
                      <a:gd name="connsiteX7" fmla="*/ 14434 w 425412"/>
                      <a:gd name="connsiteY7" fmla="*/ 278822 h 666149"/>
                      <a:gd name="connsiteX8" fmla="*/ 36617 w 425412"/>
                      <a:gd name="connsiteY8" fmla="*/ 117640 h 666149"/>
                      <a:gd name="connsiteX9" fmla="*/ 80007 w 425412"/>
                      <a:gd name="connsiteY9" fmla="*/ 507 h 666149"/>
                      <a:gd name="connsiteX10" fmla="*/ 202692 w 425412"/>
                      <a:gd name="connsiteY10" fmla="*/ 40644 h 666149"/>
                      <a:gd name="connsiteX11" fmla="*/ 300576 w 425412"/>
                      <a:gd name="connsiteY11" fmla="*/ 73933 h 666149"/>
                      <a:gd name="connsiteX12" fmla="*/ 388332 w 425412"/>
                      <a:gd name="connsiteY12" fmla="*/ 101352 h 666149"/>
                      <a:gd name="connsiteX13" fmla="*/ 424873 w 425412"/>
                      <a:gd name="connsiteY13" fmla="*/ 113436 h 666149"/>
                      <a:gd name="connsiteX14" fmla="*/ 309063 w 425412"/>
                      <a:gd name="connsiteY14" fmla="*/ 515732 h 666149"/>
                      <a:gd name="connsiteX15" fmla="*/ 304489 w 425412"/>
                      <a:gd name="connsiteY15" fmla="*/ 533685 h 666149"/>
                      <a:gd name="connsiteX16" fmla="*/ 293727 w 425412"/>
                      <a:gd name="connsiteY16" fmla="*/ 566313 h 666149"/>
                      <a:gd name="connsiteX17" fmla="*/ 261417 w 425412"/>
                      <a:gd name="connsiteY17" fmla="*/ 588179 h 666149"/>
                      <a:gd name="connsiteX18" fmla="*/ 227493 w 425412"/>
                      <a:gd name="connsiteY18" fmla="*/ 649522 h 666149"/>
                      <a:gd name="connsiteX19" fmla="*/ 211814 w 425412"/>
                      <a:gd name="connsiteY19" fmla="*/ 649786 h 66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5412" h="666149">
                        <a:moveTo>
                          <a:pt x="211814" y="649786"/>
                        </a:moveTo>
                        <a:cubicBezTo>
                          <a:pt x="205944" y="638681"/>
                          <a:pt x="194204" y="616180"/>
                          <a:pt x="185717" y="600183"/>
                        </a:cubicBezTo>
                        <a:cubicBezTo>
                          <a:pt x="177230" y="584187"/>
                          <a:pt x="159303" y="550263"/>
                          <a:pt x="146241" y="525145"/>
                        </a:cubicBezTo>
                        <a:cubicBezTo>
                          <a:pt x="133179" y="500026"/>
                          <a:pt x="121122" y="478159"/>
                          <a:pt x="119826" y="476203"/>
                        </a:cubicBezTo>
                        <a:cubicBezTo>
                          <a:pt x="118531" y="474246"/>
                          <a:pt x="108404" y="455314"/>
                          <a:pt x="96982" y="433792"/>
                        </a:cubicBezTo>
                        <a:cubicBezTo>
                          <a:pt x="85877" y="412269"/>
                          <a:pt x="72180" y="386489"/>
                          <a:pt x="66628" y="376706"/>
                        </a:cubicBezTo>
                        <a:cubicBezTo>
                          <a:pt x="61419" y="366923"/>
                          <a:pt x="50314" y="346352"/>
                          <a:pt x="42170" y="331016"/>
                        </a:cubicBezTo>
                        <a:cubicBezTo>
                          <a:pt x="34026" y="315681"/>
                          <a:pt x="21626" y="292202"/>
                          <a:pt x="14434" y="278822"/>
                        </a:cubicBezTo>
                        <a:cubicBezTo>
                          <a:pt x="-7750" y="237390"/>
                          <a:pt x="-9046" y="246856"/>
                          <a:pt x="36617" y="117640"/>
                        </a:cubicBezTo>
                        <a:cubicBezTo>
                          <a:pt x="58801" y="54658"/>
                          <a:pt x="78367" y="2146"/>
                          <a:pt x="80007" y="507"/>
                        </a:cubicBezTo>
                        <a:cubicBezTo>
                          <a:pt x="82942" y="-2428"/>
                          <a:pt x="112317" y="7038"/>
                          <a:pt x="202692" y="40644"/>
                        </a:cubicBezTo>
                        <a:cubicBezTo>
                          <a:pt x="227811" y="50110"/>
                          <a:pt x="271861" y="64785"/>
                          <a:pt x="300576" y="73933"/>
                        </a:cubicBezTo>
                        <a:cubicBezTo>
                          <a:pt x="329290" y="83055"/>
                          <a:pt x="368766" y="95139"/>
                          <a:pt x="388332" y="101352"/>
                        </a:cubicBezTo>
                        <a:cubicBezTo>
                          <a:pt x="407899" y="107539"/>
                          <a:pt x="424212" y="112775"/>
                          <a:pt x="424873" y="113436"/>
                        </a:cubicBezTo>
                        <a:cubicBezTo>
                          <a:pt x="425852" y="114414"/>
                          <a:pt x="318185" y="487995"/>
                          <a:pt x="309063" y="515732"/>
                        </a:cubicBezTo>
                        <a:cubicBezTo>
                          <a:pt x="307424" y="521284"/>
                          <a:pt x="305150" y="529111"/>
                          <a:pt x="304489" y="533685"/>
                        </a:cubicBezTo>
                        <a:cubicBezTo>
                          <a:pt x="303828" y="538259"/>
                          <a:pt x="298936" y="552934"/>
                          <a:pt x="293727" y="566313"/>
                        </a:cubicBezTo>
                        <a:cubicBezTo>
                          <a:pt x="283601" y="592410"/>
                          <a:pt x="284923" y="591431"/>
                          <a:pt x="261417" y="588179"/>
                        </a:cubicBezTo>
                        <a:cubicBezTo>
                          <a:pt x="242829" y="585562"/>
                          <a:pt x="228128" y="612637"/>
                          <a:pt x="227493" y="649522"/>
                        </a:cubicBezTo>
                        <a:cubicBezTo>
                          <a:pt x="227150" y="671653"/>
                          <a:pt x="223236" y="671653"/>
                          <a:pt x="211814" y="649786"/>
                        </a:cubicBezTo>
                        <a:close/>
                      </a:path>
                    </a:pathLst>
                  </a:custGeom>
                  <a:grpFill/>
                  <a:ln w="2643" cap="flat">
                    <a:noFill/>
                    <a:prstDash val="solid"/>
                    <a:miter/>
                  </a:ln>
                </p:spPr>
                <p:txBody>
                  <a:bodyPr rtlCol="0" anchor="ctr"/>
                  <a:lstStyle/>
                  <a:p>
                    <a:endParaRPr lang="en-CA"/>
                  </a:p>
                </p:txBody>
              </p:sp>
              <p:sp>
                <p:nvSpPr>
                  <p:cNvPr id="114" name="Freeform: Shape 124">
                    <a:extLst>
                      <a:ext uri="{FF2B5EF4-FFF2-40B4-BE49-F238E27FC236}">
                        <a16:creationId xmlns:a16="http://schemas.microsoft.com/office/drawing/2014/main" id="{CA5B91C6-9E2B-7A8F-03AE-3DAFC131EFCE}"/>
                      </a:ext>
                    </a:extLst>
                  </p:cNvPr>
                  <p:cNvSpPr/>
                  <p:nvPr/>
                </p:nvSpPr>
                <p:spPr>
                  <a:xfrm>
                    <a:off x="7029487" y="4689561"/>
                    <a:ext cx="258433" cy="310410"/>
                  </a:xfrm>
                  <a:custGeom>
                    <a:avLst/>
                    <a:gdLst>
                      <a:gd name="connsiteX0" fmla="*/ 150738 w 258433"/>
                      <a:gd name="connsiteY0" fmla="*/ 303978 h 310410"/>
                      <a:gd name="connsiteX1" fmla="*/ 117793 w 258433"/>
                      <a:gd name="connsiteY1" fmla="*/ 298108 h 310410"/>
                      <a:gd name="connsiteX2" fmla="*/ 47329 w 258433"/>
                      <a:gd name="connsiteY2" fmla="*/ 283751 h 310410"/>
                      <a:gd name="connsiteX3" fmla="*/ 23505 w 258433"/>
                      <a:gd name="connsiteY3" fmla="*/ 273624 h 310410"/>
                      <a:gd name="connsiteX4" fmla="*/ 8487 w 258433"/>
                      <a:gd name="connsiteY4" fmla="*/ 260245 h 310410"/>
                      <a:gd name="connsiteX5" fmla="*/ 6848 w 258433"/>
                      <a:gd name="connsiteY5" fmla="*/ 222408 h 310410"/>
                      <a:gd name="connsiteX6" fmla="*/ 3913 w 258433"/>
                      <a:gd name="connsiteY6" fmla="*/ 156492 h 310410"/>
                      <a:gd name="connsiteX7" fmla="*/ 317 w 258433"/>
                      <a:gd name="connsiteY7" fmla="*/ 83727 h 310410"/>
                      <a:gd name="connsiteX8" fmla="*/ 2935 w 258433"/>
                      <a:gd name="connsiteY8" fmla="*/ 50438 h 310410"/>
                      <a:gd name="connsiteX9" fmla="*/ 15653 w 258433"/>
                      <a:gd name="connsiteY9" fmla="*/ 49142 h 310410"/>
                      <a:gd name="connsiteX10" fmla="*/ 56424 w 258433"/>
                      <a:gd name="connsiteY10" fmla="*/ 45890 h 310410"/>
                      <a:gd name="connsiteX11" fmla="*/ 90691 w 258433"/>
                      <a:gd name="connsiteY11" fmla="*/ 43272 h 310410"/>
                      <a:gd name="connsiteX12" fmla="*/ 111580 w 258433"/>
                      <a:gd name="connsiteY12" fmla="*/ 52077 h 310410"/>
                      <a:gd name="connsiteX13" fmla="*/ 158882 w 258433"/>
                      <a:gd name="connsiteY13" fmla="*/ 55990 h 310410"/>
                      <a:gd name="connsiteX14" fmla="*/ 179109 w 258433"/>
                      <a:gd name="connsiteY14" fmla="*/ 46207 h 310410"/>
                      <a:gd name="connsiteX15" fmla="*/ 200315 w 258433"/>
                      <a:gd name="connsiteY15" fmla="*/ 35102 h 310410"/>
                      <a:gd name="connsiteX16" fmla="*/ 254148 w 258433"/>
                      <a:gd name="connsiteY16" fmla="*/ 835 h 310410"/>
                      <a:gd name="connsiteX17" fmla="*/ 252509 w 258433"/>
                      <a:gd name="connsiteY17" fmla="*/ 177988 h 310410"/>
                      <a:gd name="connsiteX18" fmla="*/ 245661 w 258433"/>
                      <a:gd name="connsiteY18" fmla="*/ 200172 h 310410"/>
                      <a:gd name="connsiteX19" fmla="*/ 225433 w 258433"/>
                      <a:gd name="connsiteY19" fmla="*/ 225608 h 310410"/>
                      <a:gd name="connsiteX20" fmla="*/ 197036 w 258433"/>
                      <a:gd name="connsiteY20" fmla="*/ 261488 h 310410"/>
                      <a:gd name="connsiteX21" fmla="*/ 185297 w 258433"/>
                      <a:gd name="connsiteY21" fmla="*/ 273889 h 310410"/>
                      <a:gd name="connsiteX22" fmla="*/ 173874 w 258433"/>
                      <a:gd name="connsiteY22" fmla="*/ 284650 h 310410"/>
                      <a:gd name="connsiteX23" fmla="*/ 160812 w 258433"/>
                      <a:gd name="connsiteY23" fmla="*/ 310086 h 310410"/>
                      <a:gd name="connsiteX24" fmla="*/ 150738 w 258433"/>
                      <a:gd name="connsiteY24" fmla="*/ 303978 h 31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8433" h="310410">
                        <a:moveTo>
                          <a:pt x="150738" y="303978"/>
                        </a:moveTo>
                        <a:cubicBezTo>
                          <a:pt x="144551" y="296813"/>
                          <a:pt x="142912" y="296469"/>
                          <a:pt x="117793" y="298108"/>
                        </a:cubicBezTo>
                        <a:cubicBezTo>
                          <a:pt x="84848" y="300382"/>
                          <a:pt x="59068" y="295173"/>
                          <a:pt x="47329" y="283751"/>
                        </a:cubicBezTo>
                        <a:cubicBezTo>
                          <a:pt x="41459" y="278199"/>
                          <a:pt x="33632" y="274946"/>
                          <a:pt x="23505" y="273624"/>
                        </a:cubicBezTo>
                        <a:cubicBezTo>
                          <a:pt x="8831" y="271985"/>
                          <a:pt x="8487" y="271667"/>
                          <a:pt x="8487" y="260245"/>
                        </a:cubicBezTo>
                        <a:cubicBezTo>
                          <a:pt x="8487" y="253714"/>
                          <a:pt x="7826" y="236766"/>
                          <a:pt x="6848" y="222408"/>
                        </a:cubicBezTo>
                        <a:cubicBezTo>
                          <a:pt x="5870" y="208051"/>
                          <a:pt x="4891" y="178358"/>
                          <a:pt x="3913" y="156492"/>
                        </a:cubicBezTo>
                        <a:cubicBezTo>
                          <a:pt x="2935" y="134625"/>
                          <a:pt x="1295" y="101997"/>
                          <a:pt x="317" y="83727"/>
                        </a:cubicBezTo>
                        <a:cubicBezTo>
                          <a:pt x="-1322" y="57312"/>
                          <a:pt x="-661" y="50782"/>
                          <a:pt x="2935" y="50438"/>
                        </a:cubicBezTo>
                        <a:cubicBezTo>
                          <a:pt x="5209" y="50121"/>
                          <a:pt x="11078" y="49777"/>
                          <a:pt x="15653" y="49142"/>
                        </a:cubicBezTo>
                        <a:cubicBezTo>
                          <a:pt x="20227" y="48825"/>
                          <a:pt x="38497" y="47186"/>
                          <a:pt x="56424" y="45890"/>
                        </a:cubicBezTo>
                        <a:cubicBezTo>
                          <a:pt x="74377" y="44594"/>
                          <a:pt x="89713" y="43272"/>
                          <a:pt x="90691" y="43272"/>
                        </a:cubicBezTo>
                        <a:cubicBezTo>
                          <a:pt x="91670" y="43272"/>
                          <a:pt x="101135" y="47186"/>
                          <a:pt x="111580" y="52077"/>
                        </a:cubicBezTo>
                        <a:cubicBezTo>
                          <a:pt x="132124" y="61860"/>
                          <a:pt x="150077" y="63499"/>
                          <a:pt x="158882" y="55990"/>
                        </a:cubicBezTo>
                        <a:cubicBezTo>
                          <a:pt x="161817" y="53716"/>
                          <a:pt x="170966" y="49142"/>
                          <a:pt x="179109" y="46207"/>
                        </a:cubicBezTo>
                        <a:cubicBezTo>
                          <a:pt x="187253" y="43272"/>
                          <a:pt x="196719" y="38063"/>
                          <a:pt x="200315" y="35102"/>
                        </a:cubicBezTo>
                        <a:cubicBezTo>
                          <a:pt x="221520" y="15853"/>
                          <a:pt x="253487" y="-4374"/>
                          <a:pt x="254148" y="835"/>
                        </a:cubicBezTo>
                        <a:cubicBezTo>
                          <a:pt x="259701" y="52051"/>
                          <a:pt x="259040" y="127433"/>
                          <a:pt x="252509" y="177988"/>
                        </a:cubicBezTo>
                        <a:cubicBezTo>
                          <a:pt x="252192" y="180606"/>
                          <a:pt x="248913" y="190706"/>
                          <a:pt x="245661" y="200172"/>
                        </a:cubicBezTo>
                        <a:cubicBezTo>
                          <a:pt x="240452" y="214212"/>
                          <a:pt x="236856" y="219103"/>
                          <a:pt x="225433" y="225608"/>
                        </a:cubicBezTo>
                        <a:cubicBezTo>
                          <a:pt x="209437" y="235073"/>
                          <a:pt x="200315" y="246496"/>
                          <a:pt x="197036" y="261488"/>
                        </a:cubicBezTo>
                        <a:cubicBezTo>
                          <a:pt x="195397" y="269632"/>
                          <a:pt x="192806" y="272249"/>
                          <a:pt x="185297" y="273889"/>
                        </a:cubicBezTo>
                        <a:cubicBezTo>
                          <a:pt x="178448" y="275528"/>
                          <a:pt x="175170" y="278463"/>
                          <a:pt x="173874" y="284650"/>
                        </a:cubicBezTo>
                        <a:cubicBezTo>
                          <a:pt x="171600" y="296072"/>
                          <a:pt x="165069" y="308790"/>
                          <a:pt x="160812" y="310086"/>
                        </a:cubicBezTo>
                        <a:cubicBezTo>
                          <a:pt x="158591" y="311487"/>
                          <a:pt x="154335" y="308209"/>
                          <a:pt x="150738" y="303978"/>
                        </a:cubicBezTo>
                        <a:close/>
                      </a:path>
                    </a:pathLst>
                  </a:custGeom>
                  <a:grpFill/>
                  <a:ln w="2643" cap="flat">
                    <a:noFill/>
                    <a:prstDash val="solid"/>
                    <a:miter/>
                  </a:ln>
                </p:spPr>
                <p:txBody>
                  <a:bodyPr rtlCol="0" anchor="ctr"/>
                  <a:lstStyle/>
                  <a:p>
                    <a:endParaRPr lang="en-CA"/>
                  </a:p>
                </p:txBody>
              </p:sp>
              <p:sp>
                <p:nvSpPr>
                  <p:cNvPr id="115" name="Freeform: Shape 125">
                    <a:extLst>
                      <a:ext uri="{FF2B5EF4-FFF2-40B4-BE49-F238E27FC236}">
                        <a16:creationId xmlns:a16="http://schemas.microsoft.com/office/drawing/2014/main" id="{77FC156F-C362-66BC-D8BA-F12F3055C828}"/>
                      </a:ext>
                    </a:extLst>
                  </p:cNvPr>
                  <p:cNvSpPr/>
                  <p:nvPr/>
                </p:nvSpPr>
                <p:spPr>
                  <a:xfrm>
                    <a:off x="5828857" y="5104380"/>
                    <a:ext cx="551191" cy="332777"/>
                  </a:xfrm>
                  <a:custGeom>
                    <a:avLst/>
                    <a:gdLst>
                      <a:gd name="connsiteX0" fmla="*/ 522346 w 551191"/>
                      <a:gd name="connsiteY0" fmla="*/ 321121 h 332777"/>
                      <a:gd name="connsiteX1" fmla="*/ 488078 w 551191"/>
                      <a:gd name="connsiteY1" fmla="*/ 308720 h 332777"/>
                      <a:gd name="connsiteX2" fmla="*/ 424779 w 551191"/>
                      <a:gd name="connsiteY2" fmla="*/ 310677 h 332777"/>
                      <a:gd name="connsiteX3" fmla="*/ 357884 w 551191"/>
                      <a:gd name="connsiteY3" fmla="*/ 307081 h 332777"/>
                      <a:gd name="connsiteX4" fmla="*/ 331787 w 551191"/>
                      <a:gd name="connsiteY4" fmla="*/ 299916 h 332777"/>
                      <a:gd name="connsiteX5" fmla="*/ 306351 w 551191"/>
                      <a:gd name="connsiteY5" fmla="*/ 285876 h 332777"/>
                      <a:gd name="connsiteX6" fmla="*/ 276975 w 551191"/>
                      <a:gd name="connsiteY6" fmla="*/ 271518 h 332777"/>
                      <a:gd name="connsiteX7" fmla="*/ 223803 w 551191"/>
                      <a:gd name="connsiteY7" fmla="*/ 253565 h 332777"/>
                      <a:gd name="connsiteX8" fmla="*/ 196728 w 551191"/>
                      <a:gd name="connsiteY8" fmla="*/ 238229 h 332777"/>
                      <a:gd name="connsiteX9" fmla="*/ 178140 w 551191"/>
                      <a:gd name="connsiteY9" fmla="*/ 232360 h 332777"/>
                      <a:gd name="connsiteX10" fmla="*/ 180096 w 551191"/>
                      <a:gd name="connsiteY10" fmla="*/ 216046 h 332777"/>
                      <a:gd name="connsiteX11" fmla="*/ 183692 w 551191"/>
                      <a:gd name="connsiteY11" fmla="*/ 176887 h 332777"/>
                      <a:gd name="connsiteX12" fmla="*/ 186945 w 551191"/>
                      <a:gd name="connsiteY12" fmla="*/ 142620 h 332777"/>
                      <a:gd name="connsiteX13" fmla="*/ 190197 w 551191"/>
                      <a:gd name="connsiteY13" fmla="*/ 105100 h 332777"/>
                      <a:gd name="connsiteX14" fmla="*/ 193793 w 551191"/>
                      <a:gd name="connsiteY14" fmla="*/ 70199 h 332777"/>
                      <a:gd name="connsiteX15" fmla="*/ 178457 w 551191"/>
                      <a:gd name="connsiteY15" fmla="*/ 56158 h 332777"/>
                      <a:gd name="connsiteX16" fmla="*/ 36867 w 551191"/>
                      <a:gd name="connsiteY16" fmla="*/ 37571 h 332777"/>
                      <a:gd name="connsiteX17" fmla="*/ 643 w 551191"/>
                      <a:gd name="connsiteY17" fmla="*/ 16048 h 332777"/>
                      <a:gd name="connsiteX18" fmla="*/ 3578 w 551191"/>
                      <a:gd name="connsiteY18" fmla="*/ 51 h 332777"/>
                      <a:gd name="connsiteX19" fmla="*/ 27057 w 551191"/>
                      <a:gd name="connsiteY19" fmla="*/ 3647 h 332777"/>
                      <a:gd name="connsiteX20" fmla="*/ 75999 w 551191"/>
                      <a:gd name="connsiteY20" fmla="*/ 10178 h 332777"/>
                      <a:gd name="connsiteX21" fmla="*/ 116771 w 551191"/>
                      <a:gd name="connsiteY21" fmla="*/ 13774 h 332777"/>
                      <a:gd name="connsiteX22" fmla="*/ 152651 w 551191"/>
                      <a:gd name="connsiteY22" fmla="*/ 17026 h 332777"/>
                      <a:gd name="connsiteX23" fmla="*/ 188531 w 551191"/>
                      <a:gd name="connsiteY23" fmla="*/ 20278 h 332777"/>
                      <a:gd name="connsiteX24" fmla="*/ 224411 w 551191"/>
                      <a:gd name="connsiteY24" fmla="*/ 23531 h 332777"/>
                      <a:gd name="connsiteX25" fmla="*/ 260291 w 551191"/>
                      <a:gd name="connsiteY25" fmla="*/ 26783 h 332777"/>
                      <a:gd name="connsiteX26" fmla="*/ 299450 w 551191"/>
                      <a:gd name="connsiteY26" fmla="*/ 30035 h 332777"/>
                      <a:gd name="connsiteX27" fmla="*/ 335330 w 551191"/>
                      <a:gd name="connsiteY27" fmla="*/ 33287 h 332777"/>
                      <a:gd name="connsiteX28" fmla="*/ 371210 w 551191"/>
                      <a:gd name="connsiteY28" fmla="*/ 36540 h 332777"/>
                      <a:gd name="connsiteX29" fmla="*/ 407090 w 551191"/>
                      <a:gd name="connsiteY29" fmla="*/ 39792 h 332777"/>
                      <a:gd name="connsiteX30" fmla="*/ 446249 w 551191"/>
                      <a:gd name="connsiteY30" fmla="*/ 43044 h 332777"/>
                      <a:gd name="connsiteX31" fmla="*/ 482129 w 551191"/>
                      <a:gd name="connsiteY31" fmla="*/ 46296 h 332777"/>
                      <a:gd name="connsiteX32" fmla="*/ 518009 w 551191"/>
                      <a:gd name="connsiteY32" fmla="*/ 49548 h 332777"/>
                      <a:gd name="connsiteX33" fmla="*/ 546063 w 551191"/>
                      <a:gd name="connsiteY33" fmla="*/ 52166 h 332777"/>
                      <a:gd name="connsiteX34" fmla="*/ 550637 w 551191"/>
                      <a:gd name="connsiteY34" fmla="*/ 184634 h 332777"/>
                      <a:gd name="connsiteX35" fmla="*/ 547041 w 551191"/>
                      <a:gd name="connsiteY35" fmla="*/ 332755 h 332777"/>
                      <a:gd name="connsiteX36" fmla="*/ 522346 w 551191"/>
                      <a:gd name="connsiteY36" fmla="*/ 321121 h 3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51191" h="332777">
                        <a:moveTo>
                          <a:pt x="522346" y="321121"/>
                        </a:moveTo>
                        <a:cubicBezTo>
                          <a:pt x="508305" y="313612"/>
                          <a:pt x="494927" y="308720"/>
                          <a:pt x="488078" y="308720"/>
                        </a:cubicBezTo>
                        <a:cubicBezTo>
                          <a:pt x="481891" y="308720"/>
                          <a:pt x="453494" y="309699"/>
                          <a:pt x="424779" y="310677"/>
                        </a:cubicBezTo>
                        <a:cubicBezTo>
                          <a:pt x="380729" y="312316"/>
                          <a:pt x="370285" y="311655"/>
                          <a:pt x="357884" y="307081"/>
                        </a:cubicBezTo>
                        <a:cubicBezTo>
                          <a:pt x="349740" y="304146"/>
                          <a:pt x="337974" y="300894"/>
                          <a:pt x="331787" y="299916"/>
                        </a:cubicBezTo>
                        <a:cubicBezTo>
                          <a:pt x="324939" y="298938"/>
                          <a:pt x="314812" y="293068"/>
                          <a:pt x="306351" y="285876"/>
                        </a:cubicBezTo>
                        <a:cubicBezTo>
                          <a:pt x="295590" y="276410"/>
                          <a:pt x="288398" y="272814"/>
                          <a:pt x="276975" y="271518"/>
                        </a:cubicBezTo>
                        <a:cubicBezTo>
                          <a:pt x="246304" y="267923"/>
                          <a:pt x="232608" y="263031"/>
                          <a:pt x="223803" y="253565"/>
                        </a:cubicBezTo>
                        <a:cubicBezTo>
                          <a:pt x="218594" y="248013"/>
                          <a:pt x="207489" y="241826"/>
                          <a:pt x="196728" y="238229"/>
                        </a:cubicBezTo>
                        <a:lnTo>
                          <a:pt x="178140" y="232360"/>
                        </a:lnTo>
                        <a:lnTo>
                          <a:pt x="180096" y="216046"/>
                        </a:lnTo>
                        <a:cubicBezTo>
                          <a:pt x="181075" y="206897"/>
                          <a:pt x="182714" y="189288"/>
                          <a:pt x="183692" y="176887"/>
                        </a:cubicBezTo>
                        <a:cubicBezTo>
                          <a:pt x="184671" y="164486"/>
                          <a:pt x="186310" y="148833"/>
                          <a:pt x="186945" y="142620"/>
                        </a:cubicBezTo>
                        <a:cubicBezTo>
                          <a:pt x="187606" y="136432"/>
                          <a:pt x="189219" y="119458"/>
                          <a:pt x="190197" y="105100"/>
                        </a:cubicBezTo>
                        <a:cubicBezTo>
                          <a:pt x="191175" y="90743"/>
                          <a:pt x="192814" y="75090"/>
                          <a:pt x="193793" y="70199"/>
                        </a:cubicBezTo>
                        <a:cubicBezTo>
                          <a:pt x="195749" y="60415"/>
                          <a:pt x="193476" y="58459"/>
                          <a:pt x="178457" y="56158"/>
                        </a:cubicBezTo>
                        <a:cubicBezTo>
                          <a:pt x="160847" y="53541"/>
                          <a:pt x="68834" y="41484"/>
                          <a:pt x="36867" y="37571"/>
                        </a:cubicBezTo>
                        <a:cubicBezTo>
                          <a:pt x="-3905" y="32679"/>
                          <a:pt x="-1948" y="33975"/>
                          <a:pt x="643" y="16048"/>
                        </a:cubicBezTo>
                        <a:cubicBezTo>
                          <a:pt x="1939" y="7560"/>
                          <a:pt x="3261" y="395"/>
                          <a:pt x="3578" y="51"/>
                        </a:cubicBezTo>
                        <a:cubicBezTo>
                          <a:pt x="3895" y="-266"/>
                          <a:pt x="14683" y="1029"/>
                          <a:pt x="27057" y="3647"/>
                        </a:cubicBezTo>
                        <a:cubicBezTo>
                          <a:pt x="39458" y="5921"/>
                          <a:pt x="61642" y="8856"/>
                          <a:pt x="75999" y="10178"/>
                        </a:cubicBezTo>
                        <a:cubicBezTo>
                          <a:pt x="90357" y="11474"/>
                          <a:pt x="108627" y="12796"/>
                          <a:pt x="116771" y="13774"/>
                        </a:cubicBezTo>
                        <a:cubicBezTo>
                          <a:pt x="124914" y="14435"/>
                          <a:pt x="140911" y="16048"/>
                          <a:pt x="152651" y="17026"/>
                        </a:cubicBezTo>
                        <a:cubicBezTo>
                          <a:pt x="164391" y="18005"/>
                          <a:pt x="180387" y="19644"/>
                          <a:pt x="188531" y="20278"/>
                        </a:cubicBezTo>
                        <a:cubicBezTo>
                          <a:pt x="196675" y="20939"/>
                          <a:pt x="212672" y="22552"/>
                          <a:pt x="224411" y="23531"/>
                        </a:cubicBezTo>
                        <a:cubicBezTo>
                          <a:pt x="236151" y="24509"/>
                          <a:pt x="252147" y="26148"/>
                          <a:pt x="260291" y="26783"/>
                        </a:cubicBezTo>
                        <a:cubicBezTo>
                          <a:pt x="268435" y="27444"/>
                          <a:pt x="286071" y="29057"/>
                          <a:pt x="299450" y="30035"/>
                        </a:cubicBezTo>
                        <a:cubicBezTo>
                          <a:pt x="312829" y="31013"/>
                          <a:pt x="329143" y="32652"/>
                          <a:pt x="335330" y="33287"/>
                        </a:cubicBezTo>
                        <a:cubicBezTo>
                          <a:pt x="341517" y="33948"/>
                          <a:pt x="357831" y="35561"/>
                          <a:pt x="371210" y="36540"/>
                        </a:cubicBezTo>
                        <a:cubicBezTo>
                          <a:pt x="384589" y="37518"/>
                          <a:pt x="400903" y="39157"/>
                          <a:pt x="407090" y="39792"/>
                        </a:cubicBezTo>
                        <a:cubicBezTo>
                          <a:pt x="413278" y="40453"/>
                          <a:pt x="430913" y="42066"/>
                          <a:pt x="446249" y="43044"/>
                        </a:cubicBezTo>
                        <a:cubicBezTo>
                          <a:pt x="461585" y="44022"/>
                          <a:pt x="477581" y="45661"/>
                          <a:pt x="482129" y="46296"/>
                        </a:cubicBezTo>
                        <a:cubicBezTo>
                          <a:pt x="486677" y="46931"/>
                          <a:pt x="502674" y="48570"/>
                          <a:pt x="518009" y="49548"/>
                        </a:cubicBezTo>
                        <a:cubicBezTo>
                          <a:pt x="533345" y="50844"/>
                          <a:pt x="546063" y="51822"/>
                          <a:pt x="546063" y="52166"/>
                        </a:cubicBezTo>
                        <a:cubicBezTo>
                          <a:pt x="547702" y="54123"/>
                          <a:pt x="550954" y="149071"/>
                          <a:pt x="550637" y="184634"/>
                        </a:cubicBezTo>
                        <a:cubicBezTo>
                          <a:pt x="549659" y="271413"/>
                          <a:pt x="548363" y="331777"/>
                          <a:pt x="547041" y="332755"/>
                        </a:cubicBezTo>
                        <a:cubicBezTo>
                          <a:pt x="546169" y="333205"/>
                          <a:pt x="535063" y="327969"/>
                          <a:pt x="522346" y="321121"/>
                        </a:cubicBezTo>
                        <a:close/>
                      </a:path>
                    </a:pathLst>
                  </a:custGeom>
                  <a:grpFill/>
                  <a:ln w="2643" cap="flat">
                    <a:noFill/>
                    <a:prstDash val="solid"/>
                    <a:miter/>
                  </a:ln>
                </p:spPr>
                <p:txBody>
                  <a:bodyPr rtlCol="0" anchor="ctr"/>
                  <a:lstStyle/>
                  <a:p>
                    <a:endParaRPr lang="en-CA"/>
                  </a:p>
                </p:txBody>
              </p:sp>
              <p:sp>
                <p:nvSpPr>
                  <p:cNvPr id="116" name="Freeform: Shape 126">
                    <a:extLst>
                      <a:ext uri="{FF2B5EF4-FFF2-40B4-BE49-F238E27FC236}">
                        <a16:creationId xmlns:a16="http://schemas.microsoft.com/office/drawing/2014/main" id="{300CA9D2-2E8C-2E36-C4A4-8AC15EDE1125}"/>
                      </a:ext>
                    </a:extLst>
                  </p:cNvPr>
                  <p:cNvSpPr/>
                  <p:nvPr/>
                </p:nvSpPr>
                <p:spPr>
                  <a:xfrm>
                    <a:off x="4580740" y="3971595"/>
                    <a:ext cx="545233" cy="472184"/>
                  </a:xfrm>
                  <a:custGeom>
                    <a:avLst/>
                    <a:gdLst>
                      <a:gd name="connsiteX0" fmla="*/ 339838 w 545232"/>
                      <a:gd name="connsiteY0" fmla="*/ 440855 h 472184"/>
                      <a:gd name="connsiteX1" fmla="*/ 220748 w 545232"/>
                      <a:gd name="connsiteY1" fmla="*/ 397149 h 472184"/>
                      <a:gd name="connsiteX2" fmla="*/ 15198 w 545232"/>
                      <a:gd name="connsiteY2" fmla="*/ 322771 h 472184"/>
                      <a:gd name="connsiteX3" fmla="*/ -455 w 545232"/>
                      <a:gd name="connsiteY3" fmla="*/ 316901 h 472184"/>
                      <a:gd name="connsiteX4" fmla="*/ 1819 w 545232"/>
                      <a:gd name="connsiteY4" fmla="*/ 305161 h 472184"/>
                      <a:gd name="connsiteX5" fmla="*/ 6711 w 545232"/>
                      <a:gd name="connsiteY5" fmla="*/ 281021 h 472184"/>
                      <a:gd name="connsiteX6" fmla="*/ 40634 w 545232"/>
                      <a:gd name="connsiteY6" fmla="*/ 207939 h 472184"/>
                      <a:gd name="connsiteX7" fmla="*/ 76514 w 545232"/>
                      <a:gd name="connsiteY7" fmla="*/ 160636 h 472184"/>
                      <a:gd name="connsiteX8" fmla="*/ 155149 w 545232"/>
                      <a:gd name="connsiteY8" fmla="*/ 2071 h 472184"/>
                      <a:gd name="connsiteX9" fmla="*/ 161019 w 545232"/>
                      <a:gd name="connsiteY9" fmla="*/ 775 h 472184"/>
                      <a:gd name="connsiteX10" fmla="*/ 177016 w 545232"/>
                      <a:gd name="connsiteY10" fmla="*/ 5984 h 472184"/>
                      <a:gd name="connsiteX11" fmla="*/ 204752 w 545232"/>
                      <a:gd name="connsiteY11" fmla="*/ 32742 h 472184"/>
                      <a:gd name="connsiteX12" fmla="*/ 206047 w 545232"/>
                      <a:gd name="connsiteY12" fmla="*/ 39908 h 472184"/>
                      <a:gd name="connsiteX13" fmla="*/ 207026 w 545232"/>
                      <a:gd name="connsiteY13" fmla="*/ 54926 h 472184"/>
                      <a:gd name="connsiteX14" fmla="*/ 240632 w 545232"/>
                      <a:gd name="connsiteY14" fmla="*/ 83958 h 472184"/>
                      <a:gd name="connsiteX15" fmla="*/ 289256 w 545232"/>
                      <a:gd name="connsiteY15" fmla="*/ 100272 h 472184"/>
                      <a:gd name="connsiteX16" fmla="*/ 331667 w 545232"/>
                      <a:gd name="connsiteY16" fmla="*/ 114947 h 472184"/>
                      <a:gd name="connsiteX17" fmla="*/ 351234 w 545232"/>
                      <a:gd name="connsiteY17" fmla="*/ 118199 h 472184"/>
                      <a:gd name="connsiteX18" fmla="*/ 388436 w 545232"/>
                      <a:gd name="connsiteY18" fmla="*/ 121451 h 472184"/>
                      <a:gd name="connsiteX19" fmla="*/ 492850 w 545232"/>
                      <a:gd name="connsiteY19" fmla="*/ 147231 h 472184"/>
                      <a:gd name="connsiteX20" fmla="*/ 535579 w 545232"/>
                      <a:gd name="connsiteY20" fmla="*/ 162249 h 472184"/>
                      <a:gd name="connsiteX21" fmla="*/ 536557 w 545232"/>
                      <a:gd name="connsiteY21" fmla="*/ 166480 h 472184"/>
                      <a:gd name="connsiteX22" fmla="*/ 540787 w 545232"/>
                      <a:gd name="connsiteY22" fmla="*/ 190937 h 472184"/>
                      <a:gd name="connsiteX23" fmla="*/ 544701 w 545232"/>
                      <a:gd name="connsiteY23" fmla="*/ 211164 h 472184"/>
                      <a:gd name="connsiteX24" fmla="*/ 532961 w 545232"/>
                      <a:gd name="connsiteY24" fmla="*/ 224226 h 472184"/>
                      <a:gd name="connsiteX25" fmla="*/ 521221 w 545232"/>
                      <a:gd name="connsiteY25" fmla="*/ 240223 h 472184"/>
                      <a:gd name="connsiteX26" fmla="*/ 493167 w 545232"/>
                      <a:gd name="connsiteY26" fmla="*/ 267959 h 472184"/>
                      <a:gd name="connsiteX27" fmla="*/ 481428 w 545232"/>
                      <a:gd name="connsiteY27" fmla="*/ 304500 h 472184"/>
                      <a:gd name="connsiteX28" fmla="*/ 474262 w 545232"/>
                      <a:gd name="connsiteY28" fmla="*/ 336467 h 472184"/>
                      <a:gd name="connsiteX29" fmla="*/ 463501 w 545232"/>
                      <a:gd name="connsiteY29" fmla="*/ 360608 h 472184"/>
                      <a:gd name="connsiteX30" fmla="*/ 426642 w 545232"/>
                      <a:gd name="connsiteY30" fmla="*/ 472188 h 472184"/>
                      <a:gd name="connsiteX31" fmla="*/ 339838 w 545232"/>
                      <a:gd name="connsiteY31" fmla="*/ 440855 h 47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45232" h="472184">
                        <a:moveTo>
                          <a:pt x="339838" y="440855"/>
                        </a:moveTo>
                        <a:cubicBezTo>
                          <a:pt x="293170" y="423880"/>
                          <a:pt x="239680" y="404314"/>
                          <a:pt x="220748" y="397149"/>
                        </a:cubicBezTo>
                        <a:cubicBezTo>
                          <a:pt x="168872" y="377900"/>
                          <a:pt x="40317" y="331232"/>
                          <a:pt x="15198" y="322771"/>
                        </a:cubicBezTo>
                        <a:cubicBezTo>
                          <a:pt x="7054" y="320153"/>
                          <a:pt x="-138" y="317218"/>
                          <a:pt x="-455" y="316901"/>
                        </a:cubicBezTo>
                        <a:cubicBezTo>
                          <a:pt x="-772" y="316584"/>
                          <a:pt x="-138" y="311031"/>
                          <a:pt x="1819" y="305161"/>
                        </a:cubicBezTo>
                        <a:cubicBezTo>
                          <a:pt x="3776" y="299291"/>
                          <a:pt x="6050" y="288186"/>
                          <a:pt x="6711" y="281021"/>
                        </a:cubicBezTo>
                        <a:cubicBezTo>
                          <a:pt x="10306" y="249371"/>
                          <a:pt x="17816" y="233057"/>
                          <a:pt x="40634" y="207939"/>
                        </a:cubicBezTo>
                        <a:cubicBezTo>
                          <a:pt x="53035" y="194560"/>
                          <a:pt x="69031" y="173037"/>
                          <a:pt x="76514" y="160636"/>
                        </a:cubicBezTo>
                        <a:cubicBezTo>
                          <a:pt x="92167" y="134856"/>
                          <a:pt x="155149" y="7624"/>
                          <a:pt x="155149" y="2071"/>
                        </a:cubicBezTo>
                        <a:cubicBezTo>
                          <a:pt x="155149" y="-203"/>
                          <a:pt x="157423" y="-547"/>
                          <a:pt x="161019" y="775"/>
                        </a:cubicBezTo>
                        <a:cubicBezTo>
                          <a:pt x="164271" y="2071"/>
                          <a:pt x="171463" y="4371"/>
                          <a:pt x="177016" y="5984"/>
                        </a:cubicBezTo>
                        <a:cubicBezTo>
                          <a:pt x="187142" y="8919"/>
                          <a:pt x="203774" y="24916"/>
                          <a:pt x="204752" y="32742"/>
                        </a:cubicBezTo>
                        <a:cubicBezTo>
                          <a:pt x="205069" y="34699"/>
                          <a:pt x="205730" y="37951"/>
                          <a:pt x="206047" y="39908"/>
                        </a:cubicBezTo>
                        <a:cubicBezTo>
                          <a:pt x="206365" y="41864"/>
                          <a:pt x="207026" y="48395"/>
                          <a:pt x="207026" y="54926"/>
                        </a:cubicBezTo>
                        <a:cubicBezTo>
                          <a:pt x="207687" y="71557"/>
                          <a:pt x="216174" y="79066"/>
                          <a:pt x="240632" y="83958"/>
                        </a:cubicBezTo>
                        <a:cubicBezTo>
                          <a:pt x="252054" y="86232"/>
                          <a:pt x="273921" y="93741"/>
                          <a:pt x="289256" y="100272"/>
                        </a:cubicBezTo>
                        <a:cubicBezTo>
                          <a:pt x="304592" y="107120"/>
                          <a:pt x="323524" y="113651"/>
                          <a:pt x="331667" y="114947"/>
                        </a:cubicBezTo>
                        <a:cubicBezTo>
                          <a:pt x="339811" y="116242"/>
                          <a:pt x="348642" y="117881"/>
                          <a:pt x="351234" y="118199"/>
                        </a:cubicBezTo>
                        <a:cubicBezTo>
                          <a:pt x="353851" y="118516"/>
                          <a:pt x="370800" y="120155"/>
                          <a:pt x="388436" y="121451"/>
                        </a:cubicBezTo>
                        <a:cubicBezTo>
                          <a:pt x="425638" y="124068"/>
                          <a:pt x="435421" y="126660"/>
                          <a:pt x="492850" y="147231"/>
                        </a:cubicBezTo>
                        <a:cubicBezTo>
                          <a:pt x="516012" y="155375"/>
                          <a:pt x="535261" y="162249"/>
                          <a:pt x="535579" y="162249"/>
                        </a:cubicBezTo>
                        <a:cubicBezTo>
                          <a:pt x="535896" y="162249"/>
                          <a:pt x="536240" y="164206"/>
                          <a:pt x="536557" y="166480"/>
                        </a:cubicBezTo>
                        <a:cubicBezTo>
                          <a:pt x="536874" y="168753"/>
                          <a:pt x="538831" y="179858"/>
                          <a:pt x="540787" y="190937"/>
                        </a:cubicBezTo>
                        <a:lnTo>
                          <a:pt x="544701" y="211164"/>
                        </a:lnTo>
                        <a:lnTo>
                          <a:pt x="532961" y="224226"/>
                        </a:lnTo>
                        <a:cubicBezTo>
                          <a:pt x="526430" y="231392"/>
                          <a:pt x="521221" y="238584"/>
                          <a:pt x="521221" y="240223"/>
                        </a:cubicBezTo>
                        <a:cubicBezTo>
                          <a:pt x="521221" y="245432"/>
                          <a:pt x="503611" y="262724"/>
                          <a:pt x="493167" y="267959"/>
                        </a:cubicBezTo>
                        <a:cubicBezTo>
                          <a:pt x="481084" y="274146"/>
                          <a:pt x="478149" y="282634"/>
                          <a:pt x="481428" y="304500"/>
                        </a:cubicBezTo>
                        <a:cubicBezTo>
                          <a:pt x="484680" y="326684"/>
                          <a:pt x="484680" y="326367"/>
                          <a:pt x="474262" y="336467"/>
                        </a:cubicBezTo>
                        <a:cubicBezTo>
                          <a:pt x="467097" y="343315"/>
                          <a:pt x="464479" y="348868"/>
                          <a:pt x="463501" y="360608"/>
                        </a:cubicBezTo>
                        <a:cubicBezTo>
                          <a:pt x="462205" y="375282"/>
                          <a:pt x="430212" y="472505"/>
                          <a:pt x="426642" y="472188"/>
                        </a:cubicBezTo>
                        <a:cubicBezTo>
                          <a:pt x="425320" y="471870"/>
                          <a:pt x="386506" y="458147"/>
                          <a:pt x="339838" y="440855"/>
                        </a:cubicBezTo>
                        <a:close/>
                      </a:path>
                    </a:pathLst>
                  </a:custGeom>
                  <a:solidFill>
                    <a:schemeClr val="accent2"/>
                  </a:solidFill>
                  <a:ln w="2643" cap="flat">
                    <a:noFill/>
                    <a:prstDash val="solid"/>
                    <a:miter/>
                  </a:ln>
                </p:spPr>
                <p:txBody>
                  <a:bodyPr rtlCol="0" anchor="ctr"/>
                  <a:lstStyle/>
                  <a:p>
                    <a:r>
                      <a:rPr lang="en-CA" sz="1000"/>
                      <a:t>OR</a:t>
                    </a:r>
                  </a:p>
                </p:txBody>
              </p:sp>
              <p:sp>
                <p:nvSpPr>
                  <p:cNvPr id="117" name="Freeform: Shape 127">
                    <a:extLst>
                      <a:ext uri="{FF2B5EF4-FFF2-40B4-BE49-F238E27FC236}">
                        <a16:creationId xmlns:a16="http://schemas.microsoft.com/office/drawing/2014/main" id="{BF73A7FE-EB2D-7CCA-2DBD-CBCC492EF014}"/>
                      </a:ext>
                    </a:extLst>
                  </p:cNvPr>
                  <p:cNvSpPr/>
                  <p:nvPr/>
                </p:nvSpPr>
                <p:spPr>
                  <a:xfrm>
                    <a:off x="7294830" y="4640154"/>
                    <a:ext cx="367255" cy="236677"/>
                  </a:xfrm>
                  <a:custGeom>
                    <a:avLst/>
                    <a:gdLst>
                      <a:gd name="connsiteX0" fmla="*/ 21459 w 367255"/>
                      <a:gd name="connsiteY0" fmla="*/ 232022 h 236677"/>
                      <a:gd name="connsiteX1" fmla="*/ 13951 w 367255"/>
                      <a:gd name="connsiteY1" fmla="*/ 201668 h 236677"/>
                      <a:gd name="connsiteX2" fmla="*/ 7763 w 367255"/>
                      <a:gd name="connsiteY2" fmla="*/ 171314 h 236677"/>
                      <a:gd name="connsiteX3" fmla="*/ 2871 w 367255"/>
                      <a:gd name="connsiteY3" fmla="*/ 111610 h 236677"/>
                      <a:gd name="connsiteX4" fmla="*/ -381 w 367255"/>
                      <a:gd name="connsiteY4" fmla="*/ 54525 h 236677"/>
                      <a:gd name="connsiteX5" fmla="*/ 7129 w 367255"/>
                      <a:gd name="connsiteY5" fmla="*/ 37550 h 236677"/>
                      <a:gd name="connsiteX6" fmla="*/ 23125 w 367255"/>
                      <a:gd name="connsiteY6" fmla="*/ 26789 h 236677"/>
                      <a:gd name="connsiteX7" fmla="*/ 32591 w 367255"/>
                      <a:gd name="connsiteY7" fmla="*/ 31997 h 236677"/>
                      <a:gd name="connsiteX8" fmla="*/ 34548 w 367255"/>
                      <a:gd name="connsiteY8" fmla="*/ 42441 h 236677"/>
                      <a:gd name="connsiteX9" fmla="*/ 52501 w 367255"/>
                      <a:gd name="connsiteY9" fmla="*/ 40167 h 236677"/>
                      <a:gd name="connsiteX10" fmla="*/ 77303 w 367255"/>
                      <a:gd name="connsiteY10" fmla="*/ 36571 h 236677"/>
                      <a:gd name="connsiteX11" fmla="*/ 105356 w 367255"/>
                      <a:gd name="connsiteY11" fmla="*/ 31997 h 236677"/>
                      <a:gd name="connsiteX12" fmla="*/ 139624 w 367255"/>
                      <a:gd name="connsiteY12" fmla="*/ 26445 h 236677"/>
                      <a:gd name="connsiteX13" fmla="*/ 230315 w 367255"/>
                      <a:gd name="connsiteY13" fmla="*/ 12087 h 236677"/>
                      <a:gd name="connsiteX14" fmla="*/ 307972 w 367255"/>
                      <a:gd name="connsiteY14" fmla="*/ 4 h 236677"/>
                      <a:gd name="connsiteX15" fmla="*/ 319394 w 367255"/>
                      <a:gd name="connsiteY15" fmla="*/ 12405 h 236677"/>
                      <a:gd name="connsiteX16" fmla="*/ 330816 w 367255"/>
                      <a:gd name="connsiteY16" fmla="*/ 28058 h 236677"/>
                      <a:gd name="connsiteX17" fmla="*/ 342239 w 367255"/>
                      <a:gd name="connsiteY17" fmla="*/ 38819 h 236677"/>
                      <a:gd name="connsiteX18" fmla="*/ 352366 w 367255"/>
                      <a:gd name="connsiteY18" fmla="*/ 47968 h 236677"/>
                      <a:gd name="connsiteX19" fmla="*/ 345200 w 367255"/>
                      <a:gd name="connsiteY19" fmla="*/ 84509 h 236677"/>
                      <a:gd name="connsiteX20" fmla="*/ 340309 w 367255"/>
                      <a:gd name="connsiteY20" fmla="*/ 101801 h 236677"/>
                      <a:gd name="connsiteX21" fmla="*/ 352048 w 367255"/>
                      <a:gd name="connsiteY21" fmla="*/ 133768 h 236677"/>
                      <a:gd name="connsiteX22" fmla="*/ 366723 w 367255"/>
                      <a:gd name="connsiteY22" fmla="*/ 147147 h 236677"/>
                      <a:gd name="connsiteX23" fmla="*/ 347157 w 367255"/>
                      <a:gd name="connsiteY23" fmla="*/ 167057 h 236677"/>
                      <a:gd name="connsiteX24" fmla="*/ 318760 w 367255"/>
                      <a:gd name="connsiteY24" fmla="*/ 190536 h 236677"/>
                      <a:gd name="connsiteX25" fmla="*/ 267544 w 367255"/>
                      <a:gd name="connsiteY25" fmla="*/ 200980 h 236677"/>
                      <a:gd name="connsiteX26" fmla="*/ 218602 w 367255"/>
                      <a:gd name="connsiteY26" fmla="*/ 209124 h 236677"/>
                      <a:gd name="connsiteX27" fmla="*/ 153346 w 367255"/>
                      <a:gd name="connsiteY27" fmla="*/ 220229 h 236677"/>
                      <a:gd name="connsiteX28" fmla="*/ 51549 w 367255"/>
                      <a:gd name="connsiteY28" fmla="*/ 234904 h 236677"/>
                      <a:gd name="connsiteX29" fmla="*/ 21459 w 367255"/>
                      <a:gd name="connsiteY29" fmla="*/ 232022 h 23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7255" h="236677">
                        <a:moveTo>
                          <a:pt x="21459" y="232022"/>
                        </a:moveTo>
                        <a:cubicBezTo>
                          <a:pt x="19820" y="228770"/>
                          <a:pt x="16568" y="215047"/>
                          <a:pt x="13951" y="201668"/>
                        </a:cubicBezTo>
                        <a:cubicBezTo>
                          <a:pt x="9059" y="174249"/>
                          <a:pt x="8742" y="172636"/>
                          <a:pt x="7763" y="171314"/>
                        </a:cubicBezTo>
                        <a:cubicBezTo>
                          <a:pt x="6124" y="170018"/>
                          <a:pt x="5490" y="158252"/>
                          <a:pt x="2871" y="111610"/>
                        </a:cubicBezTo>
                        <a:cubicBezTo>
                          <a:pt x="1576" y="86492"/>
                          <a:pt x="254" y="60712"/>
                          <a:pt x="-381" y="54525"/>
                        </a:cubicBezTo>
                        <a:cubicBezTo>
                          <a:pt x="-1042" y="45059"/>
                          <a:pt x="280" y="42124"/>
                          <a:pt x="7129" y="37550"/>
                        </a:cubicBezTo>
                        <a:cubicBezTo>
                          <a:pt x="11703" y="34615"/>
                          <a:pt x="18868" y="29723"/>
                          <a:pt x="23125" y="26789"/>
                        </a:cubicBezTo>
                        <a:cubicBezTo>
                          <a:pt x="30291" y="21580"/>
                          <a:pt x="30634" y="21580"/>
                          <a:pt x="32591" y="31997"/>
                        </a:cubicBezTo>
                        <a:lnTo>
                          <a:pt x="34548" y="42441"/>
                        </a:lnTo>
                        <a:lnTo>
                          <a:pt x="52501" y="40167"/>
                        </a:lnTo>
                        <a:cubicBezTo>
                          <a:pt x="62284" y="38872"/>
                          <a:pt x="73389" y="37550"/>
                          <a:pt x="77303" y="36571"/>
                        </a:cubicBezTo>
                        <a:cubicBezTo>
                          <a:pt x="81216" y="35910"/>
                          <a:pt x="93934" y="33954"/>
                          <a:pt x="105356" y="31997"/>
                        </a:cubicBezTo>
                        <a:cubicBezTo>
                          <a:pt x="117096" y="30041"/>
                          <a:pt x="132431" y="27767"/>
                          <a:pt x="139624" y="26445"/>
                        </a:cubicBezTo>
                        <a:cubicBezTo>
                          <a:pt x="146789" y="25149"/>
                          <a:pt x="187587" y="18936"/>
                          <a:pt x="230315" y="12087"/>
                        </a:cubicBezTo>
                        <a:lnTo>
                          <a:pt x="307972" y="4"/>
                        </a:lnTo>
                        <a:lnTo>
                          <a:pt x="319394" y="12405"/>
                        </a:lnTo>
                        <a:cubicBezTo>
                          <a:pt x="325581" y="19253"/>
                          <a:pt x="330816" y="26445"/>
                          <a:pt x="330816" y="28058"/>
                        </a:cubicBezTo>
                        <a:cubicBezTo>
                          <a:pt x="330816" y="29697"/>
                          <a:pt x="336025" y="34588"/>
                          <a:pt x="342239" y="38819"/>
                        </a:cubicBezTo>
                        <a:cubicBezTo>
                          <a:pt x="348426" y="43050"/>
                          <a:pt x="353000" y="47307"/>
                          <a:pt x="352366" y="47968"/>
                        </a:cubicBezTo>
                        <a:cubicBezTo>
                          <a:pt x="350726" y="49607"/>
                          <a:pt x="348135" y="62325"/>
                          <a:pt x="345200" y="84509"/>
                        </a:cubicBezTo>
                        <a:cubicBezTo>
                          <a:pt x="343905" y="92996"/>
                          <a:pt x="341948" y="100823"/>
                          <a:pt x="340309" y="101801"/>
                        </a:cubicBezTo>
                        <a:cubicBezTo>
                          <a:pt x="332799" y="106375"/>
                          <a:pt x="338034" y="121050"/>
                          <a:pt x="352048" y="133768"/>
                        </a:cubicBezTo>
                        <a:lnTo>
                          <a:pt x="366723" y="147147"/>
                        </a:lnTo>
                        <a:lnTo>
                          <a:pt x="347157" y="167057"/>
                        </a:lnTo>
                        <a:cubicBezTo>
                          <a:pt x="336395" y="178162"/>
                          <a:pt x="323677" y="188579"/>
                          <a:pt x="318760" y="190536"/>
                        </a:cubicBezTo>
                        <a:cubicBezTo>
                          <a:pt x="313841" y="192493"/>
                          <a:pt x="290706" y="197067"/>
                          <a:pt x="267544" y="200980"/>
                        </a:cubicBezTo>
                        <a:cubicBezTo>
                          <a:pt x="244065" y="204893"/>
                          <a:pt x="222198" y="208489"/>
                          <a:pt x="218602" y="209124"/>
                        </a:cubicBezTo>
                        <a:cubicBezTo>
                          <a:pt x="215006" y="209785"/>
                          <a:pt x="185657" y="214676"/>
                          <a:pt x="153346" y="220229"/>
                        </a:cubicBezTo>
                        <a:cubicBezTo>
                          <a:pt x="77011" y="233291"/>
                          <a:pt x="82220" y="232630"/>
                          <a:pt x="51549" y="234904"/>
                        </a:cubicBezTo>
                        <a:cubicBezTo>
                          <a:pt x="27647" y="237891"/>
                          <a:pt x="24077" y="237230"/>
                          <a:pt x="21459" y="232022"/>
                        </a:cubicBezTo>
                        <a:close/>
                      </a:path>
                    </a:pathLst>
                  </a:custGeom>
                  <a:grpFill/>
                  <a:ln w="2643" cap="flat">
                    <a:noFill/>
                    <a:prstDash val="solid"/>
                    <a:miter/>
                  </a:ln>
                </p:spPr>
                <p:txBody>
                  <a:bodyPr rtlCol="0" anchor="ctr"/>
                  <a:lstStyle/>
                  <a:p>
                    <a:endParaRPr lang="en-CA"/>
                  </a:p>
                </p:txBody>
              </p:sp>
              <p:sp>
                <p:nvSpPr>
                  <p:cNvPr id="118" name="Freeform: Shape 128">
                    <a:extLst>
                      <a:ext uri="{FF2B5EF4-FFF2-40B4-BE49-F238E27FC236}">
                        <a16:creationId xmlns:a16="http://schemas.microsoft.com/office/drawing/2014/main" id="{E26E0FCD-5E95-038D-3A0B-ED13F1A3CA96}"/>
                      </a:ext>
                    </a:extLst>
                  </p:cNvPr>
                  <p:cNvSpPr/>
                  <p:nvPr/>
                </p:nvSpPr>
                <p:spPr>
                  <a:xfrm>
                    <a:off x="7173971" y="5291697"/>
                    <a:ext cx="337326" cy="254826"/>
                  </a:xfrm>
                  <a:custGeom>
                    <a:avLst/>
                    <a:gdLst>
                      <a:gd name="connsiteX0" fmla="*/ 187004 w 337326"/>
                      <a:gd name="connsiteY0" fmla="*/ 252894 h 254826"/>
                      <a:gd name="connsiteX1" fmla="*/ 170690 w 337326"/>
                      <a:gd name="connsiteY1" fmla="*/ 233645 h 254826"/>
                      <a:gd name="connsiteX2" fmla="*/ 160907 w 337326"/>
                      <a:gd name="connsiteY2" fmla="*/ 218627 h 254826"/>
                      <a:gd name="connsiteX3" fmla="*/ 141658 w 337326"/>
                      <a:gd name="connsiteY3" fmla="*/ 195465 h 254826"/>
                      <a:gd name="connsiteX4" fmla="*/ 129257 w 337326"/>
                      <a:gd name="connsiteY4" fmla="*/ 174920 h 254826"/>
                      <a:gd name="connsiteX5" fmla="*/ 107391 w 337326"/>
                      <a:gd name="connsiteY5" fmla="*/ 147501 h 254826"/>
                      <a:gd name="connsiteX6" fmla="*/ 79654 w 337326"/>
                      <a:gd name="connsiteY6" fmla="*/ 120743 h 254826"/>
                      <a:gd name="connsiteX7" fmla="*/ 45387 w 337326"/>
                      <a:gd name="connsiteY7" fmla="*/ 85498 h 254826"/>
                      <a:gd name="connsiteX8" fmla="*/ 17334 w 337326"/>
                      <a:gd name="connsiteY8" fmla="*/ 58740 h 254826"/>
                      <a:gd name="connsiteX9" fmla="*/ 41 w 337326"/>
                      <a:gd name="connsiteY9" fmla="*/ 36556 h 254826"/>
                      <a:gd name="connsiteX10" fmla="*/ 55170 w 337326"/>
                      <a:gd name="connsiteY10" fmla="*/ 8159 h 254826"/>
                      <a:gd name="connsiteX11" fmla="*/ 164132 w 337326"/>
                      <a:gd name="connsiteY11" fmla="*/ 13367 h 254826"/>
                      <a:gd name="connsiteX12" fmla="*/ 204587 w 337326"/>
                      <a:gd name="connsiteY12" fmla="*/ 15985 h 254826"/>
                      <a:gd name="connsiteX13" fmla="*/ 250911 w 337326"/>
                      <a:gd name="connsiteY13" fmla="*/ 19898 h 254826"/>
                      <a:gd name="connsiteX14" fmla="*/ 262016 w 337326"/>
                      <a:gd name="connsiteY14" fmla="*/ 28386 h 254826"/>
                      <a:gd name="connsiteX15" fmla="*/ 286474 w 337326"/>
                      <a:gd name="connsiteY15" fmla="*/ 48296 h 254826"/>
                      <a:gd name="connsiteX16" fmla="*/ 320741 w 337326"/>
                      <a:gd name="connsiteY16" fmla="*/ 71775 h 254826"/>
                      <a:gd name="connsiteX17" fmla="*/ 336738 w 337326"/>
                      <a:gd name="connsiteY17" fmla="*/ 80263 h 254826"/>
                      <a:gd name="connsiteX18" fmla="*/ 324998 w 337326"/>
                      <a:gd name="connsiteY18" fmla="*/ 96894 h 254826"/>
                      <a:gd name="connsiteX19" fmla="*/ 302815 w 337326"/>
                      <a:gd name="connsiteY19" fmla="*/ 138644 h 254826"/>
                      <a:gd name="connsiteX20" fmla="*/ 288457 w 337326"/>
                      <a:gd name="connsiteY20" fmla="*/ 163101 h 254826"/>
                      <a:gd name="connsiteX21" fmla="*/ 263338 w 337326"/>
                      <a:gd name="connsiteY21" fmla="*/ 190177 h 254826"/>
                      <a:gd name="connsiteX22" fmla="*/ 222567 w 337326"/>
                      <a:gd name="connsiteY22" fmla="*/ 231292 h 254826"/>
                      <a:gd name="connsiteX23" fmla="*/ 187004 w 337326"/>
                      <a:gd name="connsiteY23" fmla="*/ 252894 h 25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7326" h="254826">
                        <a:moveTo>
                          <a:pt x="187004" y="252894"/>
                        </a:moveTo>
                        <a:cubicBezTo>
                          <a:pt x="182430" y="250620"/>
                          <a:pt x="175264" y="241789"/>
                          <a:pt x="170690" y="233645"/>
                        </a:cubicBezTo>
                        <a:cubicBezTo>
                          <a:pt x="166459" y="225502"/>
                          <a:pt x="161885" y="218627"/>
                          <a:pt x="160907" y="218627"/>
                        </a:cubicBezTo>
                        <a:cubicBezTo>
                          <a:pt x="156332" y="218627"/>
                          <a:pt x="141658" y="201017"/>
                          <a:pt x="141658" y="195465"/>
                        </a:cubicBezTo>
                        <a:cubicBezTo>
                          <a:pt x="141658" y="192213"/>
                          <a:pt x="136106" y="183064"/>
                          <a:pt x="129257" y="174920"/>
                        </a:cubicBezTo>
                        <a:cubicBezTo>
                          <a:pt x="122409" y="166777"/>
                          <a:pt x="112626" y="154376"/>
                          <a:pt x="107391" y="147501"/>
                        </a:cubicBezTo>
                        <a:cubicBezTo>
                          <a:pt x="102182" y="140653"/>
                          <a:pt x="89437" y="128570"/>
                          <a:pt x="79654" y="120743"/>
                        </a:cubicBezTo>
                        <a:cubicBezTo>
                          <a:pt x="69871" y="112917"/>
                          <a:pt x="54219" y="97264"/>
                          <a:pt x="45387" y="85498"/>
                        </a:cubicBezTo>
                        <a:cubicBezTo>
                          <a:pt x="36239" y="74075"/>
                          <a:pt x="23865" y="62018"/>
                          <a:pt x="17334" y="58740"/>
                        </a:cubicBezTo>
                        <a:cubicBezTo>
                          <a:pt x="1998" y="50913"/>
                          <a:pt x="-2233" y="45361"/>
                          <a:pt x="41" y="36556"/>
                        </a:cubicBezTo>
                        <a:cubicBezTo>
                          <a:pt x="1998" y="28730"/>
                          <a:pt x="17651" y="20559"/>
                          <a:pt x="55170" y="8159"/>
                        </a:cubicBezTo>
                        <a:cubicBezTo>
                          <a:pt x="94646" y="-4903"/>
                          <a:pt x="164132" y="-1625"/>
                          <a:pt x="164132" y="13367"/>
                        </a:cubicBezTo>
                        <a:cubicBezTo>
                          <a:pt x="164132" y="15641"/>
                          <a:pt x="177829" y="16620"/>
                          <a:pt x="204587" y="15985"/>
                        </a:cubicBezTo>
                        <a:cubicBezTo>
                          <a:pt x="236236" y="15324"/>
                          <a:pt x="246337" y="15985"/>
                          <a:pt x="250911" y="19898"/>
                        </a:cubicBezTo>
                        <a:cubicBezTo>
                          <a:pt x="254163" y="22516"/>
                          <a:pt x="259055" y="26429"/>
                          <a:pt x="262016" y="28386"/>
                        </a:cubicBezTo>
                        <a:cubicBezTo>
                          <a:pt x="264978" y="30342"/>
                          <a:pt x="275713" y="39491"/>
                          <a:pt x="286474" y="48296"/>
                        </a:cubicBezTo>
                        <a:cubicBezTo>
                          <a:pt x="297235" y="57101"/>
                          <a:pt x="312571" y="67544"/>
                          <a:pt x="320741" y="71775"/>
                        </a:cubicBezTo>
                        <a:cubicBezTo>
                          <a:pt x="328885" y="75688"/>
                          <a:pt x="336077" y="79602"/>
                          <a:pt x="336738" y="80263"/>
                        </a:cubicBezTo>
                        <a:cubicBezTo>
                          <a:pt x="337399" y="80924"/>
                          <a:pt x="332163" y="88406"/>
                          <a:pt x="324998" y="96894"/>
                        </a:cubicBezTo>
                        <a:cubicBezTo>
                          <a:pt x="309001" y="115825"/>
                          <a:pt x="305749" y="121695"/>
                          <a:pt x="302815" y="138644"/>
                        </a:cubicBezTo>
                        <a:cubicBezTo>
                          <a:pt x="301175" y="147448"/>
                          <a:pt x="296627" y="155275"/>
                          <a:pt x="288457" y="163101"/>
                        </a:cubicBezTo>
                        <a:cubicBezTo>
                          <a:pt x="281926" y="169288"/>
                          <a:pt x="270503" y="181689"/>
                          <a:pt x="263338" y="190177"/>
                        </a:cubicBezTo>
                        <a:cubicBezTo>
                          <a:pt x="256173" y="198664"/>
                          <a:pt x="237876" y="217252"/>
                          <a:pt x="222567" y="231292"/>
                        </a:cubicBezTo>
                        <a:cubicBezTo>
                          <a:pt x="196469" y="256173"/>
                          <a:pt x="194857" y="257151"/>
                          <a:pt x="187004" y="252894"/>
                        </a:cubicBezTo>
                        <a:close/>
                      </a:path>
                    </a:pathLst>
                  </a:custGeom>
                  <a:grpFill/>
                  <a:ln w="2643" cap="flat">
                    <a:noFill/>
                    <a:prstDash val="solid"/>
                    <a:miter/>
                  </a:ln>
                </p:spPr>
                <p:txBody>
                  <a:bodyPr rtlCol="0" anchor="ctr"/>
                  <a:lstStyle/>
                  <a:p>
                    <a:endParaRPr lang="en-CA"/>
                  </a:p>
                </p:txBody>
              </p:sp>
              <p:sp>
                <p:nvSpPr>
                  <p:cNvPr id="119" name="Freeform: Shape 129">
                    <a:extLst>
                      <a:ext uri="{FF2B5EF4-FFF2-40B4-BE49-F238E27FC236}">
                        <a16:creationId xmlns:a16="http://schemas.microsoft.com/office/drawing/2014/main" id="{FB6A725D-AD8D-53AF-4414-FA485FFE0A91}"/>
                      </a:ext>
                    </a:extLst>
                  </p:cNvPr>
                  <p:cNvSpPr/>
                  <p:nvPr/>
                </p:nvSpPr>
                <p:spPr>
                  <a:xfrm>
                    <a:off x="5840415" y="4327960"/>
                    <a:ext cx="459982" cy="317781"/>
                  </a:xfrm>
                  <a:custGeom>
                    <a:avLst/>
                    <a:gdLst>
                      <a:gd name="connsiteX0" fmla="*/ 420096 w 459982"/>
                      <a:gd name="connsiteY0" fmla="*/ 309633 h 317781"/>
                      <a:gd name="connsiteX1" fmla="*/ 384216 w 459982"/>
                      <a:gd name="connsiteY1" fmla="*/ 302785 h 317781"/>
                      <a:gd name="connsiteX2" fmla="*/ 350927 w 459982"/>
                      <a:gd name="connsiteY2" fmla="*/ 293319 h 317781"/>
                      <a:gd name="connsiteX3" fmla="*/ 277845 w 459982"/>
                      <a:gd name="connsiteY3" fmla="*/ 274070 h 317781"/>
                      <a:gd name="connsiteX4" fmla="*/ 255000 w 459982"/>
                      <a:gd name="connsiteY4" fmla="*/ 270818 h 317781"/>
                      <a:gd name="connsiteX5" fmla="*/ 230542 w 459982"/>
                      <a:gd name="connsiteY5" fmla="*/ 267566 h 317781"/>
                      <a:gd name="connsiteX6" fmla="*/ 202806 w 459982"/>
                      <a:gd name="connsiteY6" fmla="*/ 264314 h 317781"/>
                      <a:gd name="connsiteX7" fmla="*/ 179961 w 459982"/>
                      <a:gd name="connsiteY7" fmla="*/ 261379 h 317781"/>
                      <a:gd name="connsiteX8" fmla="*/ 152225 w 459982"/>
                      <a:gd name="connsiteY8" fmla="*/ 257783 h 317781"/>
                      <a:gd name="connsiteX9" fmla="*/ 103283 w 459982"/>
                      <a:gd name="connsiteY9" fmla="*/ 251252 h 317781"/>
                      <a:gd name="connsiteX10" fmla="*/ 47810 w 459982"/>
                      <a:gd name="connsiteY10" fmla="*/ 244087 h 317781"/>
                      <a:gd name="connsiteX11" fmla="*/ -471 w 459982"/>
                      <a:gd name="connsiteY11" fmla="*/ 231025 h 317781"/>
                      <a:gd name="connsiteX12" fmla="*/ 21713 w 459982"/>
                      <a:gd name="connsiteY12" fmla="*/ 99218 h 317781"/>
                      <a:gd name="connsiteX13" fmla="*/ 24965 w 459982"/>
                      <a:gd name="connsiteY13" fmla="*/ 79651 h 317781"/>
                      <a:gd name="connsiteX14" fmla="*/ 32474 w 459982"/>
                      <a:gd name="connsiteY14" fmla="*/ 33962 h 317781"/>
                      <a:gd name="connsiteX15" fmla="*/ 46170 w 459982"/>
                      <a:gd name="connsiteY15" fmla="*/ 38 h 317781"/>
                      <a:gd name="connsiteX16" fmla="*/ 104235 w 459982"/>
                      <a:gd name="connsiteY16" fmla="*/ 6226 h 317781"/>
                      <a:gd name="connsiteX17" fmla="*/ 155450 w 459982"/>
                      <a:gd name="connsiteY17" fmla="*/ 13074 h 317781"/>
                      <a:gd name="connsiteX18" fmla="*/ 179908 w 459982"/>
                      <a:gd name="connsiteY18" fmla="*/ 16326 h 317781"/>
                      <a:gd name="connsiteX19" fmla="*/ 207644 w 459982"/>
                      <a:gd name="connsiteY19" fmla="*/ 19578 h 317781"/>
                      <a:gd name="connsiteX20" fmla="*/ 232102 w 459982"/>
                      <a:gd name="connsiteY20" fmla="*/ 22830 h 317781"/>
                      <a:gd name="connsiteX21" fmla="*/ 279405 w 459982"/>
                      <a:gd name="connsiteY21" fmla="*/ 29361 h 317781"/>
                      <a:gd name="connsiteX22" fmla="*/ 426230 w 459982"/>
                      <a:gd name="connsiteY22" fmla="*/ 48610 h 317781"/>
                      <a:gd name="connsiteX23" fmla="*/ 445162 w 459982"/>
                      <a:gd name="connsiteY23" fmla="*/ 50249 h 317781"/>
                      <a:gd name="connsiteX24" fmla="*/ 451032 w 459982"/>
                      <a:gd name="connsiteY24" fmla="*/ 56780 h 317781"/>
                      <a:gd name="connsiteX25" fmla="*/ 454284 w 459982"/>
                      <a:gd name="connsiteY25" fmla="*/ 83856 h 317781"/>
                      <a:gd name="connsiteX26" fmla="*/ 459175 w 459982"/>
                      <a:gd name="connsiteY26" fmla="*/ 117462 h 317781"/>
                      <a:gd name="connsiteX27" fmla="*/ 452644 w 459982"/>
                      <a:gd name="connsiteY27" fmla="*/ 211750 h 317781"/>
                      <a:gd name="connsiteX28" fmla="*/ 448070 w 459982"/>
                      <a:gd name="connsiteY28" fmla="*/ 255800 h 317781"/>
                      <a:gd name="connsiteX29" fmla="*/ 445452 w 459982"/>
                      <a:gd name="connsiteY29" fmla="*/ 287767 h 317781"/>
                      <a:gd name="connsiteX30" fmla="*/ 420096 w 459982"/>
                      <a:gd name="connsiteY30" fmla="*/ 309633 h 31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59982" h="317781">
                        <a:moveTo>
                          <a:pt x="420096" y="309633"/>
                        </a:moveTo>
                        <a:cubicBezTo>
                          <a:pt x="406717" y="302785"/>
                          <a:pt x="400847" y="301489"/>
                          <a:pt x="384216" y="302785"/>
                        </a:cubicBezTo>
                        <a:cubicBezTo>
                          <a:pt x="365628" y="304080"/>
                          <a:pt x="363328" y="303446"/>
                          <a:pt x="350927" y="293319"/>
                        </a:cubicBezTo>
                        <a:cubicBezTo>
                          <a:pt x="337230" y="282214"/>
                          <a:pt x="326786" y="279623"/>
                          <a:pt x="277845" y="274070"/>
                        </a:cubicBezTo>
                        <a:cubicBezTo>
                          <a:pt x="268061" y="273092"/>
                          <a:pt x="257617" y="271453"/>
                          <a:pt x="255000" y="270818"/>
                        </a:cubicBezTo>
                        <a:cubicBezTo>
                          <a:pt x="252382" y="270157"/>
                          <a:pt x="241303" y="268544"/>
                          <a:pt x="230542" y="267566"/>
                        </a:cubicBezTo>
                        <a:cubicBezTo>
                          <a:pt x="219781" y="266588"/>
                          <a:pt x="207380" y="264948"/>
                          <a:pt x="202806" y="264314"/>
                        </a:cubicBezTo>
                        <a:cubicBezTo>
                          <a:pt x="198231" y="263679"/>
                          <a:pt x="188131" y="262357"/>
                          <a:pt x="179961" y="261379"/>
                        </a:cubicBezTo>
                        <a:cubicBezTo>
                          <a:pt x="171791" y="260401"/>
                          <a:pt x="159416" y="258761"/>
                          <a:pt x="152225" y="257783"/>
                        </a:cubicBezTo>
                        <a:cubicBezTo>
                          <a:pt x="145059" y="256804"/>
                          <a:pt x="123192" y="253869"/>
                          <a:pt x="103283" y="251252"/>
                        </a:cubicBezTo>
                        <a:cubicBezTo>
                          <a:pt x="83373" y="248634"/>
                          <a:pt x="58598" y="245382"/>
                          <a:pt x="47810" y="244087"/>
                        </a:cubicBezTo>
                        <a:cubicBezTo>
                          <a:pt x="2781" y="238878"/>
                          <a:pt x="-1132" y="237899"/>
                          <a:pt x="-471" y="231025"/>
                        </a:cubicBezTo>
                        <a:cubicBezTo>
                          <a:pt x="190" y="224494"/>
                          <a:pt x="18778" y="113575"/>
                          <a:pt x="21713" y="99218"/>
                        </a:cubicBezTo>
                        <a:cubicBezTo>
                          <a:pt x="22691" y="94643"/>
                          <a:pt x="23987" y="85839"/>
                          <a:pt x="24965" y="79651"/>
                        </a:cubicBezTo>
                        <a:cubicBezTo>
                          <a:pt x="25944" y="73464"/>
                          <a:pt x="29196" y="52576"/>
                          <a:pt x="32474" y="33962"/>
                        </a:cubicBezTo>
                        <a:cubicBezTo>
                          <a:pt x="38027" y="1334"/>
                          <a:pt x="38661" y="-306"/>
                          <a:pt x="46170" y="38"/>
                        </a:cubicBezTo>
                        <a:cubicBezTo>
                          <a:pt x="54975" y="356"/>
                          <a:pt x="95112" y="4612"/>
                          <a:pt x="104235" y="6226"/>
                        </a:cubicBezTo>
                        <a:cubicBezTo>
                          <a:pt x="112378" y="7521"/>
                          <a:pt x="136862" y="10800"/>
                          <a:pt x="155450" y="13074"/>
                        </a:cubicBezTo>
                        <a:cubicBezTo>
                          <a:pt x="164599" y="14052"/>
                          <a:pt x="175360" y="15691"/>
                          <a:pt x="179908" y="16326"/>
                        </a:cubicBezTo>
                        <a:cubicBezTo>
                          <a:pt x="184456" y="16960"/>
                          <a:pt x="196883" y="18600"/>
                          <a:pt x="207644" y="19578"/>
                        </a:cubicBezTo>
                        <a:cubicBezTo>
                          <a:pt x="218406" y="20556"/>
                          <a:pt x="229511" y="22196"/>
                          <a:pt x="232102" y="22830"/>
                        </a:cubicBezTo>
                        <a:cubicBezTo>
                          <a:pt x="234720" y="23491"/>
                          <a:pt x="255925" y="26426"/>
                          <a:pt x="279405" y="29361"/>
                        </a:cubicBezTo>
                        <a:cubicBezTo>
                          <a:pt x="322476" y="34570"/>
                          <a:pt x="408277" y="45992"/>
                          <a:pt x="426230" y="48610"/>
                        </a:cubicBezTo>
                        <a:cubicBezTo>
                          <a:pt x="431783" y="49271"/>
                          <a:pt x="440270" y="50249"/>
                          <a:pt x="445162" y="50249"/>
                        </a:cubicBezTo>
                        <a:cubicBezTo>
                          <a:pt x="452988" y="50566"/>
                          <a:pt x="453966" y="51227"/>
                          <a:pt x="451032" y="56780"/>
                        </a:cubicBezTo>
                        <a:cubicBezTo>
                          <a:pt x="448414" y="61355"/>
                          <a:pt x="449392" y="68520"/>
                          <a:pt x="454284" y="83856"/>
                        </a:cubicBezTo>
                        <a:cubicBezTo>
                          <a:pt x="458514" y="97552"/>
                          <a:pt x="460154" y="108974"/>
                          <a:pt x="459175" y="117462"/>
                        </a:cubicBezTo>
                        <a:cubicBezTo>
                          <a:pt x="456240" y="138350"/>
                          <a:pt x="454284" y="166721"/>
                          <a:pt x="452644" y="211750"/>
                        </a:cubicBezTo>
                        <a:cubicBezTo>
                          <a:pt x="451666" y="234912"/>
                          <a:pt x="449710" y="254821"/>
                          <a:pt x="448070" y="255800"/>
                        </a:cubicBezTo>
                        <a:cubicBezTo>
                          <a:pt x="446431" y="256778"/>
                          <a:pt x="445135" y="271453"/>
                          <a:pt x="445452" y="287767"/>
                        </a:cubicBezTo>
                        <a:cubicBezTo>
                          <a:pt x="446193" y="322668"/>
                          <a:pt x="445849" y="322986"/>
                          <a:pt x="420096" y="309633"/>
                        </a:cubicBezTo>
                        <a:close/>
                      </a:path>
                    </a:pathLst>
                  </a:custGeom>
                  <a:grpFill/>
                  <a:ln w="2643" cap="flat">
                    <a:noFill/>
                    <a:prstDash val="solid"/>
                    <a:miter/>
                  </a:ln>
                </p:spPr>
                <p:txBody>
                  <a:bodyPr rtlCol="0" anchor="ctr"/>
                  <a:lstStyle/>
                  <a:p>
                    <a:endParaRPr lang="en-CA"/>
                  </a:p>
                </p:txBody>
              </p:sp>
              <p:sp>
                <p:nvSpPr>
                  <p:cNvPr id="120" name="Freeform: Shape 130">
                    <a:extLst>
                      <a:ext uri="{FF2B5EF4-FFF2-40B4-BE49-F238E27FC236}">
                        <a16:creationId xmlns:a16="http://schemas.microsoft.com/office/drawing/2014/main" id="{E3CA6835-98CE-BD0F-8BBB-3817D1C94F38}"/>
                      </a:ext>
                    </a:extLst>
                  </p:cNvPr>
                  <p:cNvSpPr/>
                  <p:nvPr/>
                </p:nvSpPr>
                <p:spPr>
                  <a:xfrm>
                    <a:off x="6689753" y="5171312"/>
                    <a:ext cx="568343" cy="155060"/>
                  </a:xfrm>
                  <a:custGeom>
                    <a:avLst/>
                    <a:gdLst>
                      <a:gd name="connsiteX0" fmla="*/ -532 w 568343"/>
                      <a:gd name="connsiteY0" fmla="*/ 152393 h 155060"/>
                      <a:gd name="connsiteX1" fmla="*/ 15121 w 568343"/>
                      <a:gd name="connsiteY1" fmla="*/ 110960 h 155060"/>
                      <a:gd name="connsiteX2" fmla="*/ 37622 w 568343"/>
                      <a:gd name="connsiteY2" fmla="*/ 54192 h 155060"/>
                      <a:gd name="connsiteX3" fmla="*/ 55892 w 568343"/>
                      <a:gd name="connsiteY3" fmla="*/ 30712 h 155060"/>
                      <a:gd name="connsiteX4" fmla="*/ 104173 w 568343"/>
                      <a:gd name="connsiteY4" fmla="*/ 27778 h 155060"/>
                      <a:gd name="connsiteX5" fmla="*/ 149863 w 568343"/>
                      <a:gd name="connsiteY5" fmla="*/ 19290 h 155060"/>
                      <a:gd name="connsiteX6" fmla="*/ 236324 w 568343"/>
                      <a:gd name="connsiteY6" fmla="*/ 11146 h 155060"/>
                      <a:gd name="connsiteX7" fmla="*/ 545628 w 568343"/>
                      <a:gd name="connsiteY7" fmla="*/ 702 h 155060"/>
                      <a:gd name="connsiteX8" fmla="*/ 567811 w 568343"/>
                      <a:gd name="connsiteY8" fmla="*/ 1020 h 155060"/>
                      <a:gd name="connsiteX9" fmla="*/ 553454 w 568343"/>
                      <a:gd name="connsiteY9" fmla="*/ 22886 h 155060"/>
                      <a:gd name="connsiteX10" fmla="*/ 522783 w 568343"/>
                      <a:gd name="connsiteY10" fmla="*/ 39861 h 155060"/>
                      <a:gd name="connsiteX11" fmla="*/ 480372 w 568343"/>
                      <a:gd name="connsiteY11" fmla="*/ 67280 h 155060"/>
                      <a:gd name="connsiteX12" fmla="*/ 446766 w 568343"/>
                      <a:gd name="connsiteY12" fmla="*/ 89781 h 155060"/>
                      <a:gd name="connsiteX13" fmla="*/ 422308 w 568343"/>
                      <a:gd name="connsiteY13" fmla="*/ 108052 h 155060"/>
                      <a:gd name="connsiteX14" fmla="*/ 396211 w 568343"/>
                      <a:gd name="connsiteY14" fmla="*/ 130236 h 155060"/>
                      <a:gd name="connsiteX15" fmla="*/ 378258 w 568343"/>
                      <a:gd name="connsiteY15" fmla="*/ 142953 h 155060"/>
                      <a:gd name="connsiteX16" fmla="*/ 185769 w 568343"/>
                      <a:gd name="connsiteY16" fmla="*/ 150780 h 155060"/>
                      <a:gd name="connsiteX17" fmla="*/ 13508 w 568343"/>
                      <a:gd name="connsiteY17" fmla="*/ 154032 h 155060"/>
                      <a:gd name="connsiteX18" fmla="*/ -532 w 568343"/>
                      <a:gd name="connsiteY18" fmla="*/ 152393 h 15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43" h="155060">
                        <a:moveTo>
                          <a:pt x="-532" y="152393"/>
                        </a:moveTo>
                        <a:cubicBezTo>
                          <a:pt x="-532" y="143244"/>
                          <a:pt x="6633" y="124339"/>
                          <a:pt x="15121" y="110960"/>
                        </a:cubicBezTo>
                        <a:cubicBezTo>
                          <a:pt x="26860" y="92372"/>
                          <a:pt x="35347" y="71167"/>
                          <a:pt x="37622" y="54192"/>
                        </a:cubicBezTo>
                        <a:cubicBezTo>
                          <a:pt x="39578" y="38856"/>
                          <a:pt x="45448" y="31347"/>
                          <a:pt x="55892" y="30712"/>
                        </a:cubicBezTo>
                        <a:cubicBezTo>
                          <a:pt x="59805" y="30395"/>
                          <a:pt x="81672" y="29073"/>
                          <a:pt x="104173" y="27778"/>
                        </a:cubicBezTo>
                        <a:cubicBezTo>
                          <a:pt x="138097" y="25821"/>
                          <a:pt x="145606" y="24525"/>
                          <a:pt x="149863" y="19290"/>
                        </a:cubicBezTo>
                        <a:cubicBezTo>
                          <a:pt x="154437" y="13737"/>
                          <a:pt x="162263" y="13103"/>
                          <a:pt x="236324" y="11146"/>
                        </a:cubicBezTo>
                        <a:cubicBezTo>
                          <a:pt x="453297" y="5937"/>
                          <a:pt x="502239" y="4298"/>
                          <a:pt x="545628" y="702"/>
                        </a:cubicBezTo>
                        <a:cubicBezTo>
                          <a:pt x="557711" y="-276"/>
                          <a:pt x="567811" y="-276"/>
                          <a:pt x="567811" y="1020"/>
                        </a:cubicBezTo>
                        <a:cubicBezTo>
                          <a:pt x="567811" y="5594"/>
                          <a:pt x="559985" y="17333"/>
                          <a:pt x="553454" y="22886"/>
                        </a:cubicBezTo>
                        <a:cubicBezTo>
                          <a:pt x="549541" y="26138"/>
                          <a:pt x="535845" y="33647"/>
                          <a:pt x="522783" y="39861"/>
                        </a:cubicBezTo>
                        <a:cubicBezTo>
                          <a:pt x="509721" y="46048"/>
                          <a:pt x="490816" y="58449"/>
                          <a:pt x="480372" y="67280"/>
                        </a:cubicBezTo>
                        <a:cubicBezTo>
                          <a:pt x="469928" y="76085"/>
                          <a:pt x="454936" y="86529"/>
                          <a:pt x="446766" y="89781"/>
                        </a:cubicBezTo>
                        <a:cubicBezTo>
                          <a:pt x="438622" y="93033"/>
                          <a:pt x="427517" y="101521"/>
                          <a:pt x="422308" y="108052"/>
                        </a:cubicBezTo>
                        <a:cubicBezTo>
                          <a:pt x="417099" y="114582"/>
                          <a:pt x="405333" y="124683"/>
                          <a:pt x="396211" y="130236"/>
                        </a:cubicBezTo>
                        <a:cubicBezTo>
                          <a:pt x="387062" y="136105"/>
                          <a:pt x="379236" y="141658"/>
                          <a:pt x="378258" y="142953"/>
                        </a:cubicBezTo>
                        <a:cubicBezTo>
                          <a:pt x="374662" y="147528"/>
                          <a:pt x="338121" y="149141"/>
                          <a:pt x="185769" y="150780"/>
                        </a:cubicBezTo>
                        <a:cubicBezTo>
                          <a:pt x="98647" y="151758"/>
                          <a:pt x="21334" y="153398"/>
                          <a:pt x="13508" y="154032"/>
                        </a:cubicBezTo>
                        <a:cubicBezTo>
                          <a:pt x="4015" y="155989"/>
                          <a:pt x="-532" y="155010"/>
                          <a:pt x="-532" y="152393"/>
                        </a:cubicBezTo>
                        <a:close/>
                      </a:path>
                    </a:pathLst>
                  </a:custGeom>
                  <a:grpFill/>
                  <a:ln w="2643" cap="flat">
                    <a:noFill/>
                    <a:prstDash val="solid"/>
                    <a:miter/>
                  </a:ln>
                </p:spPr>
                <p:txBody>
                  <a:bodyPr rtlCol="0" anchor="ctr"/>
                  <a:lstStyle/>
                  <a:p>
                    <a:endParaRPr lang="en-CA"/>
                  </a:p>
                </p:txBody>
              </p:sp>
              <p:sp>
                <p:nvSpPr>
                  <p:cNvPr id="121" name="Freeform: Shape 131">
                    <a:extLst>
                      <a:ext uri="{FF2B5EF4-FFF2-40B4-BE49-F238E27FC236}">
                        <a16:creationId xmlns:a16="http://schemas.microsoft.com/office/drawing/2014/main" id="{9CC3301C-0277-D0CE-BB70-227CFBF502DC}"/>
                      </a:ext>
                    </a:extLst>
                  </p:cNvPr>
                  <p:cNvSpPr/>
                  <p:nvPr/>
                </p:nvSpPr>
                <p:spPr>
                  <a:xfrm>
                    <a:off x="5505904" y="5148375"/>
                    <a:ext cx="920606" cy="978707"/>
                  </a:xfrm>
                  <a:custGeom>
                    <a:avLst/>
                    <a:gdLst>
                      <a:gd name="connsiteX0" fmla="*/ 606141 w 920606"/>
                      <a:gd name="connsiteY0" fmla="*/ 965882 h 978707"/>
                      <a:gd name="connsiteX1" fmla="*/ 572535 w 920606"/>
                      <a:gd name="connsiteY1" fmla="*/ 952820 h 978707"/>
                      <a:gd name="connsiteX2" fmla="*/ 539590 w 920606"/>
                      <a:gd name="connsiteY2" fmla="*/ 941715 h 978707"/>
                      <a:gd name="connsiteX3" fmla="*/ 509580 w 920606"/>
                      <a:gd name="connsiteY3" fmla="*/ 926380 h 978707"/>
                      <a:gd name="connsiteX4" fmla="*/ 492288 w 920606"/>
                      <a:gd name="connsiteY4" fmla="*/ 916596 h 978707"/>
                      <a:gd name="connsiteX5" fmla="*/ 483483 w 920606"/>
                      <a:gd name="connsiteY5" fmla="*/ 906470 h 978707"/>
                      <a:gd name="connsiteX6" fmla="*/ 475339 w 920606"/>
                      <a:gd name="connsiteY6" fmla="*/ 876115 h 978707"/>
                      <a:gd name="connsiteX7" fmla="*/ 467830 w 920606"/>
                      <a:gd name="connsiteY7" fmla="*/ 867628 h 978707"/>
                      <a:gd name="connsiteX8" fmla="*/ 457068 w 920606"/>
                      <a:gd name="connsiteY8" fmla="*/ 832383 h 978707"/>
                      <a:gd name="connsiteX9" fmla="*/ 441416 w 920606"/>
                      <a:gd name="connsiteY9" fmla="*/ 782145 h 978707"/>
                      <a:gd name="connsiteX10" fmla="*/ 395091 w 920606"/>
                      <a:gd name="connsiteY10" fmla="*/ 686879 h 978707"/>
                      <a:gd name="connsiteX11" fmla="*/ 363759 w 920606"/>
                      <a:gd name="connsiteY11" fmla="*/ 627837 h 978707"/>
                      <a:gd name="connsiteX12" fmla="*/ 347445 w 920606"/>
                      <a:gd name="connsiteY12" fmla="*/ 606949 h 978707"/>
                      <a:gd name="connsiteX13" fmla="*/ 329174 w 920606"/>
                      <a:gd name="connsiteY13" fmla="*/ 592909 h 978707"/>
                      <a:gd name="connsiteX14" fmla="*/ 298820 w 920606"/>
                      <a:gd name="connsiteY14" fmla="*/ 586722 h 978707"/>
                      <a:gd name="connsiteX15" fmla="*/ 243031 w 920606"/>
                      <a:gd name="connsiteY15" fmla="*/ 601079 h 978707"/>
                      <a:gd name="connsiteX16" fmla="*/ 236844 w 920606"/>
                      <a:gd name="connsiteY16" fmla="*/ 616414 h 978707"/>
                      <a:gd name="connsiteX17" fmla="*/ 225738 w 920606"/>
                      <a:gd name="connsiteY17" fmla="*/ 632067 h 978707"/>
                      <a:gd name="connsiteX18" fmla="*/ 203554 w 920606"/>
                      <a:gd name="connsiteY18" fmla="*/ 643490 h 978707"/>
                      <a:gd name="connsiteX19" fmla="*/ 159848 w 920606"/>
                      <a:gd name="connsiteY19" fmla="*/ 619349 h 978707"/>
                      <a:gd name="connsiteX20" fmla="*/ 108950 w 920606"/>
                      <a:gd name="connsiteY20" fmla="*/ 548885 h 978707"/>
                      <a:gd name="connsiteX21" fmla="*/ 102101 w 920606"/>
                      <a:gd name="connsiteY21" fmla="*/ 518874 h 978707"/>
                      <a:gd name="connsiteX22" fmla="*/ 96231 w 920606"/>
                      <a:gd name="connsiteY22" fmla="*/ 493756 h 978707"/>
                      <a:gd name="connsiteX23" fmla="*/ 58712 w 920606"/>
                      <a:gd name="connsiteY23" fmla="*/ 443175 h 978707"/>
                      <a:gd name="connsiteX24" fmla="*/ 39780 w 920606"/>
                      <a:gd name="connsiteY24" fmla="*/ 417739 h 978707"/>
                      <a:gd name="connsiteX25" fmla="*/ 28041 w 920606"/>
                      <a:gd name="connsiteY25" fmla="*/ 402403 h 978707"/>
                      <a:gd name="connsiteX26" fmla="*/ 18258 w 920606"/>
                      <a:gd name="connsiteY26" fmla="*/ 388707 h 978707"/>
                      <a:gd name="connsiteX27" fmla="*/ 6518 w 920606"/>
                      <a:gd name="connsiteY27" fmla="*/ 369775 h 978707"/>
                      <a:gd name="connsiteX28" fmla="*/ -330 w 920606"/>
                      <a:gd name="connsiteY28" fmla="*/ 353461 h 978707"/>
                      <a:gd name="connsiteX29" fmla="*/ 20875 w 920606"/>
                      <a:gd name="connsiteY29" fmla="*/ 345317 h 978707"/>
                      <a:gd name="connsiteX30" fmla="*/ 74391 w 920606"/>
                      <a:gd name="connsiteY30" fmla="*/ 350870 h 978707"/>
                      <a:gd name="connsiteX31" fmla="*/ 141287 w 920606"/>
                      <a:gd name="connsiteY31" fmla="*/ 361975 h 978707"/>
                      <a:gd name="connsiteX32" fmla="*/ 166723 w 920606"/>
                      <a:gd name="connsiteY32" fmla="*/ 366549 h 978707"/>
                      <a:gd name="connsiteX33" fmla="*/ 196098 w 920606"/>
                      <a:gd name="connsiteY33" fmla="*/ 371441 h 978707"/>
                      <a:gd name="connsiteX34" fmla="*/ 214369 w 920606"/>
                      <a:gd name="connsiteY34" fmla="*/ 374693 h 978707"/>
                      <a:gd name="connsiteX35" fmla="*/ 256462 w 920606"/>
                      <a:gd name="connsiteY35" fmla="*/ 377311 h 978707"/>
                      <a:gd name="connsiteX36" fmla="*/ 261354 w 920606"/>
                      <a:gd name="connsiteY36" fmla="*/ 346639 h 978707"/>
                      <a:gd name="connsiteX37" fmla="*/ 267541 w 920606"/>
                      <a:gd name="connsiteY37" fmla="*/ 309120 h 978707"/>
                      <a:gd name="connsiteX38" fmla="*/ 283855 w 920606"/>
                      <a:gd name="connsiteY38" fmla="*/ 207984 h 978707"/>
                      <a:gd name="connsiteX39" fmla="*/ 300486 w 920606"/>
                      <a:gd name="connsiteY39" fmla="*/ 105526 h 978707"/>
                      <a:gd name="connsiteX40" fmla="*/ 303421 w 920606"/>
                      <a:gd name="connsiteY40" fmla="*/ 87573 h 978707"/>
                      <a:gd name="connsiteX41" fmla="*/ 306356 w 920606"/>
                      <a:gd name="connsiteY41" fmla="*/ 68985 h 978707"/>
                      <a:gd name="connsiteX42" fmla="*/ 309609 w 920606"/>
                      <a:gd name="connsiteY42" fmla="*/ 49419 h 978707"/>
                      <a:gd name="connsiteX43" fmla="*/ 313204 w 920606"/>
                      <a:gd name="connsiteY43" fmla="*/ 28213 h 978707"/>
                      <a:gd name="connsiteX44" fmla="*/ 316139 w 920606"/>
                      <a:gd name="connsiteY44" fmla="*/ 10260 h 978707"/>
                      <a:gd name="connsiteX45" fmla="*/ 317435 w 920606"/>
                      <a:gd name="connsiteY45" fmla="*/ 1773 h 978707"/>
                      <a:gd name="connsiteX46" fmla="*/ 345488 w 920606"/>
                      <a:gd name="connsiteY46" fmla="*/ 2434 h 978707"/>
                      <a:gd name="connsiteX47" fmla="*/ 393769 w 920606"/>
                      <a:gd name="connsiteY47" fmla="*/ 8621 h 978707"/>
                      <a:gd name="connsiteX48" fmla="*/ 418888 w 920606"/>
                      <a:gd name="connsiteY48" fmla="*/ 11873 h 978707"/>
                      <a:gd name="connsiteX49" fmla="*/ 441733 w 920606"/>
                      <a:gd name="connsiteY49" fmla="*/ 15125 h 978707"/>
                      <a:gd name="connsiteX50" fmla="*/ 479252 w 920606"/>
                      <a:gd name="connsiteY50" fmla="*/ 20017 h 978707"/>
                      <a:gd name="connsiteX51" fmla="*/ 501753 w 920606"/>
                      <a:gd name="connsiteY51" fmla="*/ 22952 h 978707"/>
                      <a:gd name="connsiteX52" fmla="*/ 502414 w 920606"/>
                      <a:gd name="connsiteY52" fmla="*/ 48388 h 978707"/>
                      <a:gd name="connsiteX53" fmla="*/ 489353 w 920606"/>
                      <a:gd name="connsiteY53" fmla="*/ 187043 h 978707"/>
                      <a:gd name="connsiteX54" fmla="*/ 513493 w 920606"/>
                      <a:gd name="connsiteY54" fmla="*/ 204335 h 978707"/>
                      <a:gd name="connsiteX55" fmla="*/ 538612 w 920606"/>
                      <a:gd name="connsiteY55" fmla="*/ 219010 h 978707"/>
                      <a:gd name="connsiteX56" fmla="*/ 591150 w 920606"/>
                      <a:gd name="connsiteY56" fmla="*/ 237280 h 978707"/>
                      <a:gd name="connsiteX57" fmla="*/ 629964 w 920606"/>
                      <a:gd name="connsiteY57" fmla="*/ 258169 h 978707"/>
                      <a:gd name="connsiteX58" fmla="*/ 643026 w 920606"/>
                      <a:gd name="connsiteY58" fmla="*/ 265017 h 978707"/>
                      <a:gd name="connsiteX59" fmla="*/ 669784 w 920606"/>
                      <a:gd name="connsiteY59" fmla="*/ 271865 h 978707"/>
                      <a:gd name="connsiteX60" fmla="*/ 754606 w 920606"/>
                      <a:gd name="connsiteY60" fmla="*/ 277735 h 978707"/>
                      <a:gd name="connsiteX61" fmla="*/ 858360 w 920606"/>
                      <a:gd name="connsiteY61" fmla="*/ 298623 h 978707"/>
                      <a:gd name="connsiteX62" fmla="*/ 883796 w 920606"/>
                      <a:gd name="connsiteY62" fmla="*/ 311341 h 978707"/>
                      <a:gd name="connsiteX63" fmla="*/ 894901 w 920606"/>
                      <a:gd name="connsiteY63" fmla="*/ 314276 h 978707"/>
                      <a:gd name="connsiteX64" fmla="*/ 894901 w 920606"/>
                      <a:gd name="connsiteY64" fmla="*/ 385402 h 978707"/>
                      <a:gd name="connsiteX65" fmla="*/ 894901 w 920606"/>
                      <a:gd name="connsiteY65" fmla="*/ 456527 h 978707"/>
                      <a:gd name="connsiteX66" fmla="*/ 904367 w 920606"/>
                      <a:gd name="connsiteY66" fmla="*/ 477416 h 978707"/>
                      <a:gd name="connsiteX67" fmla="*/ 917746 w 920606"/>
                      <a:gd name="connsiteY67" fmla="*/ 518187 h 978707"/>
                      <a:gd name="connsiteX68" fmla="*/ 915128 w 920606"/>
                      <a:gd name="connsiteY68" fmla="*/ 550815 h 978707"/>
                      <a:gd name="connsiteX69" fmla="*/ 906323 w 920606"/>
                      <a:gd name="connsiteY69" fmla="*/ 584738 h 978707"/>
                      <a:gd name="connsiteX70" fmla="*/ 898180 w 920606"/>
                      <a:gd name="connsiteY70" fmla="*/ 622258 h 978707"/>
                      <a:gd name="connsiteX71" fmla="*/ 890036 w 920606"/>
                      <a:gd name="connsiteY71" fmla="*/ 649333 h 978707"/>
                      <a:gd name="connsiteX72" fmla="*/ 880253 w 920606"/>
                      <a:gd name="connsiteY72" fmla="*/ 660095 h 978707"/>
                      <a:gd name="connsiteX73" fmla="*/ 837524 w 920606"/>
                      <a:gd name="connsiteY73" fmla="*/ 682596 h 978707"/>
                      <a:gd name="connsiteX74" fmla="*/ 751063 w 920606"/>
                      <a:gd name="connsiteY74" fmla="*/ 735133 h 978707"/>
                      <a:gd name="connsiteX75" fmla="*/ 705374 w 920606"/>
                      <a:gd name="connsiteY75" fmla="*/ 761231 h 978707"/>
                      <a:gd name="connsiteX76" fmla="*/ 687420 w 920606"/>
                      <a:gd name="connsiteY76" fmla="*/ 775905 h 978707"/>
                      <a:gd name="connsiteX77" fmla="*/ 637817 w 920606"/>
                      <a:gd name="connsiteY77" fmla="*/ 830717 h 978707"/>
                      <a:gd name="connsiteX78" fmla="*/ 623460 w 920606"/>
                      <a:gd name="connsiteY78" fmla="*/ 874767 h 978707"/>
                      <a:gd name="connsiteX79" fmla="*/ 627056 w 920606"/>
                      <a:gd name="connsiteY79" fmla="*/ 906734 h 978707"/>
                      <a:gd name="connsiteX80" fmla="*/ 631286 w 920606"/>
                      <a:gd name="connsiteY80" fmla="*/ 975903 h 978707"/>
                      <a:gd name="connsiteX81" fmla="*/ 606141 w 920606"/>
                      <a:gd name="connsiteY81" fmla="*/ 965882 h 97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920606" h="978707">
                        <a:moveTo>
                          <a:pt x="606141" y="965882"/>
                        </a:moveTo>
                        <a:cubicBezTo>
                          <a:pt x="591467" y="955120"/>
                          <a:pt x="585914" y="952820"/>
                          <a:pt x="572535" y="952820"/>
                        </a:cubicBezTo>
                        <a:cubicBezTo>
                          <a:pt x="560135" y="952820"/>
                          <a:pt x="552969" y="950546"/>
                          <a:pt x="539590" y="941715"/>
                        </a:cubicBezTo>
                        <a:cubicBezTo>
                          <a:pt x="530124" y="935528"/>
                          <a:pt x="516745" y="928653"/>
                          <a:pt x="509580" y="926380"/>
                        </a:cubicBezTo>
                        <a:cubicBezTo>
                          <a:pt x="502414" y="924105"/>
                          <a:pt x="494561" y="919531"/>
                          <a:pt x="492288" y="916596"/>
                        </a:cubicBezTo>
                        <a:cubicBezTo>
                          <a:pt x="490014" y="913662"/>
                          <a:pt x="486101" y="909087"/>
                          <a:pt x="483483" y="906470"/>
                        </a:cubicBezTo>
                        <a:cubicBezTo>
                          <a:pt x="479252" y="902239"/>
                          <a:pt x="472721" y="877094"/>
                          <a:pt x="475339" y="876115"/>
                        </a:cubicBezTo>
                        <a:cubicBezTo>
                          <a:pt x="476000" y="875798"/>
                          <a:pt x="472721" y="871885"/>
                          <a:pt x="467830" y="867628"/>
                        </a:cubicBezTo>
                        <a:cubicBezTo>
                          <a:pt x="460321" y="860463"/>
                          <a:pt x="458681" y="856206"/>
                          <a:pt x="457068" y="832383"/>
                        </a:cubicBezTo>
                        <a:cubicBezTo>
                          <a:pt x="455112" y="808242"/>
                          <a:pt x="453472" y="802372"/>
                          <a:pt x="441416" y="782145"/>
                        </a:cubicBezTo>
                        <a:cubicBezTo>
                          <a:pt x="419893" y="745921"/>
                          <a:pt x="397709" y="699914"/>
                          <a:pt x="395091" y="686879"/>
                        </a:cubicBezTo>
                        <a:cubicBezTo>
                          <a:pt x="391839" y="669269"/>
                          <a:pt x="375181" y="638255"/>
                          <a:pt x="363759" y="627837"/>
                        </a:cubicBezTo>
                        <a:cubicBezTo>
                          <a:pt x="358206" y="622945"/>
                          <a:pt x="351041" y="613480"/>
                          <a:pt x="347445" y="606949"/>
                        </a:cubicBezTo>
                        <a:cubicBezTo>
                          <a:pt x="342554" y="597165"/>
                          <a:pt x="338958" y="594548"/>
                          <a:pt x="329174" y="592909"/>
                        </a:cubicBezTo>
                        <a:cubicBezTo>
                          <a:pt x="322326" y="591613"/>
                          <a:pt x="308947" y="588995"/>
                          <a:pt x="298820" y="586722"/>
                        </a:cubicBezTo>
                        <a:cubicBezTo>
                          <a:pt x="271745" y="580852"/>
                          <a:pt x="250857" y="586061"/>
                          <a:pt x="243031" y="601079"/>
                        </a:cubicBezTo>
                        <a:cubicBezTo>
                          <a:pt x="239778" y="607266"/>
                          <a:pt x="236844" y="614141"/>
                          <a:pt x="236844" y="616414"/>
                        </a:cubicBezTo>
                        <a:cubicBezTo>
                          <a:pt x="236844" y="618688"/>
                          <a:pt x="231952" y="625563"/>
                          <a:pt x="225738" y="632067"/>
                        </a:cubicBezTo>
                        <a:cubicBezTo>
                          <a:pt x="217251" y="641216"/>
                          <a:pt x="212359" y="643807"/>
                          <a:pt x="203554" y="643490"/>
                        </a:cubicBezTo>
                        <a:cubicBezTo>
                          <a:pt x="187902" y="643172"/>
                          <a:pt x="184623" y="641216"/>
                          <a:pt x="159848" y="619349"/>
                        </a:cubicBezTo>
                        <a:cubicBezTo>
                          <a:pt x="126903" y="589974"/>
                          <a:pt x="109928" y="566812"/>
                          <a:pt x="108950" y="548885"/>
                        </a:cubicBezTo>
                        <a:cubicBezTo>
                          <a:pt x="108632" y="541058"/>
                          <a:pt x="105354" y="527362"/>
                          <a:pt x="102101" y="518874"/>
                        </a:cubicBezTo>
                        <a:cubicBezTo>
                          <a:pt x="98849" y="510387"/>
                          <a:pt x="96231" y="498964"/>
                          <a:pt x="96231" y="493756"/>
                        </a:cubicBezTo>
                        <a:cubicBezTo>
                          <a:pt x="96231" y="483973"/>
                          <a:pt x="87427" y="472233"/>
                          <a:pt x="58712" y="443175"/>
                        </a:cubicBezTo>
                        <a:cubicBezTo>
                          <a:pt x="51546" y="436009"/>
                          <a:pt x="43059" y="424587"/>
                          <a:pt x="39780" y="417739"/>
                        </a:cubicBezTo>
                        <a:cubicBezTo>
                          <a:pt x="36528" y="410890"/>
                          <a:pt x="31293" y="404042"/>
                          <a:pt x="28041" y="402403"/>
                        </a:cubicBezTo>
                        <a:cubicBezTo>
                          <a:pt x="24788" y="400764"/>
                          <a:pt x="20214" y="394259"/>
                          <a:pt x="18258" y="388707"/>
                        </a:cubicBezTo>
                        <a:cubicBezTo>
                          <a:pt x="16301" y="382837"/>
                          <a:pt x="10749" y="374350"/>
                          <a:pt x="6518" y="369775"/>
                        </a:cubicBezTo>
                        <a:cubicBezTo>
                          <a:pt x="1309" y="364222"/>
                          <a:pt x="-1309" y="358670"/>
                          <a:pt x="-330" y="353461"/>
                        </a:cubicBezTo>
                        <a:cubicBezTo>
                          <a:pt x="648" y="345952"/>
                          <a:pt x="2287" y="345635"/>
                          <a:pt x="20875" y="345317"/>
                        </a:cubicBezTo>
                        <a:cubicBezTo>
                          <a:pt x="31981" y="345317"/>
                          <a:pt x="56121" y="347935"/>
                          <a:pt x="74391" y="350870"/>
                        </a:cubicBezTo>
                        <a:cubicBezTo>
                          <a:pt x="109954" y="357057"/>
                          <a:pt x="122038" y="359014"/>
                          <a:pt x="141287" y="361975"/>
                        </a:cubicBezTo>
                        <a:cubicBezTo>
                          <a:pt x="148135" y="362953"/>
                          <a:pt x="159557" y="365227"/>
                          <a:pt x="166723" y="366549"/>
                        </a:cubicBezTo>
                        <a:cubicBezTo>
                          <a:pt x="173888" y="368189"/>
                          <a:pt x="187267" y="370462"/>
                          <a:pt x="196098" y="371441"/>
                        </a:cubicBezTo>
                        <a:cubicBezTo>
                          <a:pt x="204903" y="372419"/>
                          <a:pt x="213391" y="374058"/>
                          <a:pt x="214369" y="374693"/>
                        </a:cubicBezTo>
                        <a:cubicBezTo>
                          <a:pt x="218943" y="377628"/>
                          <a:pt x="256462" y="379902"/>
                          <a:pt x="256462" y="377311"/>
                        </a:cubicBezTo>
                        <a:cubicBezTo>
                          <a:pt x="256462" y="375672"/>
                          <a:pt x="258736" y="361975"/>
                          <a:pt x="261354" y="346639"/>
                        </a:cubicBezTo>
                        <a:cubicBezTo>
                          <a:pt x="263972" y="331304"/>
                          <a:pt x="266907" y="314673"/>
                          <a:pt x="267541" y="309120"/>
                        </a:cubicBezTo>
                        <a:cubicBezTo>
                          <a:pt x="268202" y="303568"/>
                          <a:pt x="275685" y="258222"/>
                          <a:pt x="283855" y="207984"/>
                        </a:cubicBezTo>
                        <a:cubicBezTo>
                          <a:pt x="291999" y="157747"/>
                          <a:pt x="299508" y="111740"/>
                          <a:pt x="300486" y="105526"/>
                        </a:cubicBezTo>
                        <a:cubicBezTo>
                          <a:pt x="301465" y="99339"/>
                          <a:pt x="302760" y="91486"/>
                          <a:pt x="303421" y="87573"/>
                        </a:cubicBezTo>
                        <a:cubicBezTo>
                          <a:pt x="304082" y="83977"/>
                          <a:pt x="305378" y="75490"/>
                          <a:pt x="306356" y="68985"/>
                        </a:cubicBezTo>
                        <a:cubicBezTo>
                          <a:pt x="307334" y="62481"/>
                          <a:pt x="308630" y="53649"/>
                          <a:pt x="309609" y="49419"/>
                        </a:cubicBezTo>
                        <a:cubicBezTo>
                          <a:pt x="310587" y="45188"/>
                          <a:pt x="311882" y="35723"/>
                          <a:pt x="313204" y="28213"/>
                        </a:cubicBezTo>
                        <a:cubicBezTo>
                          <a:pt x="314500" y="20704"/>
                          <a:pt x="315822" y="12878"/>
                          <a:pt x="316139" y="10260"/>
                        </a:cubicBezTo>
                        <a:cubicBezTo>
                          <a:pt x="316800" y="7643"/>
                          <a:pt x="317435" y="3729"/>
                          <a:pt x="317435" y="1773"/>
                        </a:cubicBezTo>
                        <a:cubicBezTo>
                          <a:pt x="317752" y="-845"/>
                          <a:pt x="325922" y="-501"/>
                          <a:pt x="345488" y="2434"/>
                        </a:cubicBezTo>
                        <a:cubicBezTo>
                          <a:pt x="360824" y="4708"/>
                          <a:pt x="382347" y="7325"/>
                          <a:pt x="393769" y="8621"/>
                        </a:cubicBezTo>
                        <a:cubicBezTo>
                          <a:pt x="404874" y="9916"/>
                          <a:pt x="416270" y="11238"/>
                          <a:pt x="418888" y="11873"/>
                        </a:cubicBezTo>
                        <a:cubicBezTo>
                          <a:pt x="421506" y="12534"/>
                          <a:pt x="431950" y="14147"/>
                          <a:pt x="441733" y="15125"/>
                        </a:cubicBezTo>
                        <a:cubicBezTo>
                          <a:pt x="451516" y="16103"/>
                          <a:pt x="468491" y="18378"/>
                          <a:pt x="479252" y="20017"/>
                        </a:cubicBezTo>
                        <a:cubicBezTo>
                          <a:pt x="490014" y="21656"/>
                          <a:pt x="500140" y="22952"/>
                          <a:pt x="501753" y="22952"/>
                        </a:cubicBezTo>
                        <a:cubicBezTo>
                          <a:pt x="503366" y="22952"/>
                          <a:pt x="503710" y="34374"/>
                          <a:pt x="502414" y="48388"/>
                        </a:cubicBezTo>
                        <a:cubicBezTo>
                          <a:pt x="498184" y="101904"/>
                          <a:pt x="490675" y="181490"/>
                          <a:pt x="489353" y="187043"/>
                        </a:cubicBezTo>
                        <a:cubicBezTo>
                          <a:pt x="487713" y="194209"/>
                          <a:pt x="491970" y="197487"/>
                          <a:pt x="513493" y="204335"/>
                        </a:cubicBezTo>
                        <a:cubicBezTo>
                          <a:pt x="524254" y="207931"/>
                          <a:pt x="534381" y="213484"/>
                          <a:pt x="538612" y="219010"/>
                        </a:cubicBezTo>
                        <a:cubicBezTo>
                          <a:pt x="546121" y="228476"/>
                          <a:pt x="565026" y="235007"/>
                          <a:pt x="591150" y="237280"/>
                        </a:cubicBezTo>
                        <a:cubicBezTo>
                          <a:pt x="606802" y="238576"/>
                          <a:pt x="623777" y="247725"/>
                          <a:pt x="629964" y="258169"/>
                        </a:cubicBezTo>
                        <a:cubicBezTo>
                          <a:pt x="632582" y="262399"/>
                          <a:pt x="637474" y="265017"/>
                          <a:pt x="643026" y="265017"/>
                        </a:cubicBezTo>
                        <a:cubicBezTo>
                          <a:pt x="647918" y="265017"/>
                          <a:pt x="660001" y="267952"/>
                          <a:pt x="669784" y="271865"/>
                        </a:cubicBezTo>
                        <a:cubicBezTo>
                          <a:pt x="686098" y="278052"/>
                          <a:pt x="693264" y="278713"/>
                          <a:pt x="754606" y="277735"/>
                        </a:cubicBezTo>
                        <a:cubicBezTo>
                          <a:pt x="828006" y="276757"/>
                          <a:pt x="826049" y="276439"/>
                          <a:pt x="858360" y="298623"/>
                        </a:cubicBezTo>
                        <a:cubicBezTo>
                          <a:pt x="866186" y="303832"/>
                          <a:pt x="877609" y="309728"/>
                          <a:pt x="883796" y="311341"/>
                        </a:cubicBezTo>
                        <a:lnTo>
                          <a:pt x="894901" y="314276"/>
                        </a:lnTo>
                        <a:lnTo>
                          <a:pt x="894901" y="385402"/>
                        </a:lnTo>
                        <a:lnTo>
                          <a:pt x="894901" y="456527"/>
                        </a:lnTo>
                        <a:lnTo>
                          <a:pt x="904367" y="477416"/>
                        </a:lnTo>
                        <a:cubicBezTo>
                          <a:pt x="909575" y="488838"/>
                          <a:pt x="915472" y="507108"/>
                          <a:pt x="917746" y="518187"/>
                        </a:cubicBezTo>
                        <a:cubicBezTo>
                          <a:pt x="921342" y="536140"/>
                          <a:pt x="920998" y="539393"/>
                          <a:pt x="915128" y="550815"/>
                        </a:cubicBezTo>
                        <a:cubicBezTo>
                          <a:pt x="911532" y="557663"/>
                          <a:pt x="907619" y="572999"/>
                          <a:pt x="906323" y="584738"/>
                        </a:cubicBezTo>
                        <a:cubicBezTo>
                          <a:pt x="905028" y="596478"/>
                          <a:pt x="901432" y="613136"/>
                          <a:pt x="898180" y="622258"/>
                        </a:cubicBezTo>
                        <a:cubicBezTo>
                          <a:pt x="894927" y="631406"/>
                          <a:pt x="891331" y="643463"/>
                          <a:pt x="890036" y="649333"/>
                        </a:cubicBezTo>
                        <a:cubicBezTo>
                          <a:pt x="888396" y="657477"/>
                          <a:pt x="886122" y="660095"/>
                          <a:pt x="880253" y="660095"/>
                        </a:cubicBezTo>
                        <a:cubicBezTo>
                          <a:pt x="867535" y="660095"/>
                          <a:pt x="849899" y="669243"/>
                          <a:pt x="837524" y="682596"/>
                        </a:cubicBezTo>
                        <a:cubicBezTo>
                          <a:pt x="824807" y="696292"/>
                          <a:pt x="791200" y="716519"/>
                          <a:pt x="751063" y="735133"/>
                        </a:cubicBezTo>
                        <a:cubicBezTo>
                          <a:pt x="729197" y="745260"/>
                          <a:pt x="709948" y="756022"/>
                          <a:pt x="705374" y="761231"/>
                        </a:cubicBezTo>
                        <a:cubicBezTo>
                          <a:pt x="704395" y="762209"/>
                          <a:pt x="696225" y="768740"/>
                          <a:pt x="687420" y="775905"/>
                        </a:cubicBezTo>
                        <a:cubicBezTo>
                          <a:pt x="666876" y="791902"/>
                          <a:pt x="656749" y="802981"/>
                          <a:pt x="637817" y="830717"/>
                        </a:cubicBezTo>
                        <a:cubicBezTo>
                          <a:pt x="623143" y="851922"/>
                          <a:pt x="622799" y="853218"/>
                          <a:pt x="623460" y="874767"/>
                        </a:cubicBezTo>
                        <a:cubicBezTo>
                          <a:pt x="623777" y="886851"/>
                          <a:pt x="625417" y="901182"/>
                          <a:pt x="627056" y="906734"/>
                        </a:cubicBezTo>
                        <a:cubicBezTo>
                          <a:pt x="630652" y="917839"/>
                          <a:pt x="633587" y="969716"/>
                          <a:pt x="631286" y="975903"/>
                        </a:cubicBezTo>
                        <a:cubicBezTo>
                          <a:pt x="630282" y="981218"/>
                          <a:pt x="625073" y="979578"/>
                          <a:pt x="606141" y="965882"/>
                        </a:cubicBezTo>
                        <a:close/>
                      </a:path>
                    </a:pathLst>
                  </a:custGeom>
                  <a:grpFill/>
                  <a:ln w="2643" cap="flat">
                    <a:noFill/>
                    <a:prstDash val="solid"/>
                    <a:miter/>
                  </a:ln>
                </p:spPr>
                <p:txBody>
                  <a:bodyPr rtlCol="0" anchor="ctr"/>
                  <a:lstStyle/>
                  <a:p>
                    <a:endParaRPr lang="en-CA"/>
                  </a:p>
                </p:txBody>
              </p:sp>
              <p:sp>
                <p:nvSpPr>
                  <p:cNvPr id="122" name="Freeform: Shape 132">
                    <a:extLst>
                      <a:ext uri="{FF2B5EF4-FFF2-40B4-BE49-F238E27FC236}">
                        <a16:creationId xmlns:a16="http://schemas.microsoft.com/office/drawing/2014/main" id="{6793032C-B33F-5EB5-048B-3502AE36B957}"/>
                      </a:ext>
                    </a:extLst>
                  </p:cNvPr>
                  <p:cNvSpPr/>
                  <p:nvPr/>
                </p:nvSpPr>
                <p:spPr>
                  <a:xfrm>
                    <a:off x="5095244" y="4517522"/>
                    <a:ext cx="395845" cy="493534"/>
                  </a:xfrm>
                  <a:custGeom>
                    <a:avLst/>
                    <a:gdLst>
                      <a:gd name="connsiteX0" fmla="*/ 122179 w 395845"/>
                      <a:gd name="connsiteY0" fmla="*/ 4 h 493534"/>
                      <a:gd name="connsiteX1" fmla="*/ 117949 w 395845"/>
                      <a:gd name="connsiteY1" fmla="*/ 3917 h 493534"/>
                      <a:gd name="connsiteX2" fmla="*/ 101634 w 395845"/>
                      <a:gd name="connsiteY2" fmla="*/ 60024 h 493534"/>
                      <a:gd name="connsiteX3" fmla="*/ 74876 w 395845"/>
                      <a:gd name="connsiteY3" fmla="*/ 151377 h 493534"/>
                      <a:gd name="connsiteX4" fmla="*/ 51714 w 395845"/>
                      <a:gd name="connsiteY4" fmla="*/ 231308 h 493534"/>
                      <a:gd name="connsiteX5" fmla="*/ 28869 w 395845"/>
                      <a:gd name="connsiteY5" fmla="*/ 309599 h 493534"/>
                      <a:gd name="connsiteX6" fmla="*/ 14512 w 395845"/>
                      <a:gd name="connsiteY6" fmla="*/ 358541 h 493534"/>
                      <a:gd name="connsiteX7" fmla="*/ 5364 w 395845"/>
                      <a:gd name="connsiteY7" fmla="*/ 391168 h 493534"/>
                      <a:gd name="connsiteX8" fmla="*/ -506 w 395845"/>
                      <a:gd name="connsiteY8" fmla="*/ 414331 h 493534"/>
                      <a:gd name="connsiteX9" fmla="*/ 156763 w 395845"/>
                      <a:gd name="connsiteY9" fmla="*/ 454124 h 493534"/>
                      <a:gd name="connsiteX10" fmla="*/ 321516 w 395845"/>
                      <a:gd name="connsiteY10" fmla="*/ 492939 h 493534"/>
                      <a:gd name="connsiteX11" fmla="*/ 344678 w 395845"/>
                      <a:gd name="connsiteY11" fmla="*/ 389185 h 493534"/>
                      <a:gd name="connsiteX12" fmla="*/ 369479 w 395845"/>
                      <a:gd name="connsiteY12" fmla="*/ 278584 h 493534"/>
                      <a:gd name="connsiteX13" fmla="*/ 380902 w 395845"/>
                      <a:gd name="connsiteY13" fmla="*/ 227024 h 493534"/>
                      <a:gd name="connsiteX14" fmla="*/ 392324 w 395845"/>
                      <a:gd name="connsiteY14" fmla="*/ 175148 h 493534"/>
                      <a:gd name="connsiteX15" fmla="*/ 395259 w 395845"/>
                      <a:gd name="connsiteY15" fmla="*/ 164386 h 493534"/>
                      <a:gd name="connsiteX16" fmla="*/ 382858 w 395845"/>
                      <a:gd name="connsiteY16" fmla="*/ 159812 h 493534"/>
                      <a:gd name="connsiteX17" fmla="*/ 266043 w 395845"/>
                      <a:gd name="connsiteY17" fmla="*/ 133715 h 493534"/>
                      <a:gd name="connsiteX18" fmla="*/ 264087 w 395845"/>
                      <a:gd name="connsiteY18" fmla="*/ 126549 h 493534"/>
                      <a:gd name="connsiteX19" fmla="*/ 283653 w 395845"/>
                      <a:gd name="connsiteY19" fmla="*/ 54128 h 493534"/>
                      <a:gd name="connsiteX20" fmla="*/ 128340 w 395845"/>
                      <a:gd name="connsiteY20" fmla="*/ 1273 h 493534"/>
                      <a:gd name="connsiteX21" fmla="*/ 122179 w 395845"/>
                      <a:gd name="connsiteY21" fmla="*/ 4 h 493534"/>
                      <a:gd name="connsiteX22" fmla="*/ 162660 w 395845"/>
                      <a:gd name="connsiteY22" fmla="*/ 44689 h 493534"/>
                      <a:gd name="connsiteX23" fmla="*/ 167234 w 395845"/>
                      <a:gd name="connsiteY23" fmla="*/ 45350 h 493534"/>
                      <a:gd name="connsiteX24" fmla="*/ 191057 w 395845"/>
                      <a:gd name="connsiteY24" fmla="*/ 75704 h 493534"/>
                      <a:gd name="connsiteX25" fmla="*/ 204119 w 395845"/>
                      <a:gd name="connsiteY25" fmla="*/ 81574 h 493534"/>
                      <a:gd name="connsiteX26" fmla="*/ 214880 w 395845"/>
                      <a:gd name="connsiteY26" fmla="*/ 89717 h 493534"/>
                      <a:gd name="connsiteX27" fmla="*/ 216837 w 395845"/>
                      <a:gd name="connsiteY27" fmla="*/ 106349 h 493534"/>
                      <a:gd name="connsiteX28" fmla="*/ 205732 w 395845"/>
                      <a:gd name="connsiteY28" fmla="*/ 128533 h 493534"/>
                      <a:gd name="connsiteX29" fmla="*/ 177334 w 395845"/>
                      <a:gd name="connsiteY29" fmla="*/ 126259 h 493534"/>
                      <a:gd name="connsiteX30" fmla="*/ 157424 w 395845"/>
                      <a:gd name="connsiteY30" fmla="*/ 66873 h 493534"/>
                      <a:gd name="connsiteX31" fmla="*/ 162660 w 395845"/>
                      <a:gd name="connsiteY31" fmla="*/ 44689 h 49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5845" h="493534">
                        <a:moveTo>
                          <a:pt x="122179" y="4"/>
                        </a:moveTo>
                        <a:cubicBezTo>
                          <a:pt x="119561" y="4"/>
                          <a:pt x="118583" y="1300"/>
                          <a:pt x="117949" y="3917"/>
                        </a:cubicBezTo>
                        <a:cubicBezTo>
                          <a:pt x="116970" y="6852"/>
                          <a:pt x="109805" y="31971"/>
                          <a:pt x="101634" y="60024"/>
                        </a:cubicBezTo>
                        <a:cubicBezTo>
                          <a:pt x="93491" y="87761"/>
                          <a:pt x="81407" y="128876"/>
                          <a:pt x="74876" y="151377"/>
                        </a:cubicBezTo>
                        <a:cubicBezTo>
                          <a:pt x="68346" y="173878"/>
                          <a:pt x="57902" y="209785"/>
                          <a:pt x="51714" y="231308"/>
                        </a:cubicBezTo>
                        <a:cubicBezTo>
                          <a:pt x="45527" y="252831"/>
                          <a:pt x="35083" y="288076"/>
                          <a:pt x="28869" y="309599"/>
                        </a:cubicBezTo>
                        <a:cubicBezTo>
                          <a:pt x="22682" y="331122"/>
                          <a:pt x="16152" y="352988"/>
                          <a:pt x="14512" y="358541"/>
                        </a:cubicBezTo>
                        <a:cubicBezTo>
                          <a:pt x="12873" y="364093"/>
                          <a:pt x="8960" y="378768"/>
                          <a:pt x="5364" y="391168"/>
                        </a:cubicBezTo>
                        <a:cubicBezTo>
                          <a:pt x="1768" y="403569"/>
                          <a:pt x="-823" y="414013"/>
                          <a:pt x="-506" y="414331"/>
                        </a:cubicBezTo>
                        <a:cubicBezTo>
                          <a:pt x="-189" y="414648"/>
                          <a:pt x="70620" y="432284"/>
                          <a:pt x="156763" y="454124"/>
                        </a:cubicBezTo>
                        <a:cubicBezTo>
                          <a:pt x="310755" y="492622"/>
                          <a:pt x="321516" y="495239"/>
                          <a:pt x="321516" y="492939"/>
                        </a:cubicBezTo>
                        <a:cubicBezTo>
                          <a:pt x="321516" y="492278"/>
                          <a:pt x="331960" y="445637"/>
                          <a:pt x="344678" y="389185"/>
                        </a:cubicBezTo>
                        <a:cubicBezTo>
                          <a:pt x="357396" y="332734"/>
                          <a:pt x="368501" y="283158"/>
                          <a:pt x="369479" y="278584"/>
                        </a:cubicBezTo>
                        <a:cubicBezTo>
                          <a:pt x="370458" y="274010"/>
                          <a:pt x="375349" y="250847"/>
                          <a:pt x="380902" y="227024"/>
                        </a:cubicBezTo>
                        <a:cubicBezTo>
                          <a:pt x="386455" y="203201"/>
                          <a:pt x="391346" y="179722"/>
                          <a:pt x="392324" y="175148"/>
                        </a:cubicBezTo>
                        <a:cubicBezTo>
                          <a:pt x="393303" y="170573"/>
                          <a:pt x="394598" y="165682"/>
                          <a:pt x="395259" y="164386"/>
                        </a:cubicBezTo>
                        <a:cubicBezTo>
                          <a:pt x="395920" y="163090"/>
                          <a:pt x="390368" y="161134"/>
                          <a:pt x="382858" y="159812"/>
                        </a:cubicBezTo>
                        <a:cubicBezTo>
                          <a:pt x="356100" y="155238"/>
                          <a:pt x="269983" y="135989"/>
                          <a:pt x="266043" y="133715"/>
                        </a:cubicBezTo>
                        <a:cubicBezTo>
                          <a:pt x="264087" y="132419"/>
                          <a:pt x="263108" y="129141"/>
                          <a:pt x="264087" y="126549"/>
                        </a:cubicBezTo>
                        <a:cubicBezTo>
                          <a:pt x="266704" y="119384"/>
                          <a:pt x="283018" y="59020"/>
                          <a:pt x="283653" y="54128"/>
                        </a:cubicBezTo>
                        <a:cubicBezTo>
                          <a:pt x="283970" y="50532"/>
                          <a:pt x="229158" y="31627"/>
                          <a:pt x="128340" y="1273"/>
                        </a:cubicBezTo>
                        <a:cubicBezTo>
                          <a:pt x="125775" y="321"/>
                          <a:pt x="123818" y="4"/>
                          <a:pt x="122179" y="4"/>
                        </a:cubicBezTo>
                        <a:close/>
                        <a:moveTo>
                          <a:pt x="162660" y="44689"/>
                        </a:moveTo>
                        <a:cubicBezTo>
                          <a:pt x="163638" y="44689"/>
                          <a:pt x="165278" y="45006"/>
                          <a:pt x="167234" y="45350"/>
                        </a:cubicBezTo>
                        <a:cubicBezTo>
                          <a:pt x="178974" y="48285"/>
                          <a:pt x="190714" y="63303"/>
                          <a:pt x="191057" y="75704"/>
                        </a:cubicBezTo>
                        <a:cubicBezTo>
                          <a:pt x="191057" y="87126"/>
                          <a:pt x="197244" y="89744"/>
                          <a:pt x="204119" y="81574"/>
                        </a:cubicBezTo>
                        <a:cubicBezTo>
                          <a:pt x="209328" y="75043"/>
                          <a:pt x="217181" y="80913"/>
                          <a:pt x="214880" y="89717"/>
                        </a:cubicBezTo>
                        <a:cubicBezTo>
                          <a:pt x="213902" y="93314"/>
                          <a:pt x="214880" y="100823"/>
                          <a:pt x="216837" y="106349"/>
                        </a:cubicBezTo>
                        <a:cubicBezTo>
                          <a:pt x="220750" y="117771"/>
                          <a:pt x="217498" y="124302"/>
                          <a:pt x="205732" y="128533"/>
                        </a:cubicBezTo>
                        <a:cubicBezTo>
                          <a:pt x="187461" y="135381"/>
                          <a:pt x="185822" y="135063"/>
                          <a:pt x="177334" y="126259"/>
                        </a:cubicBezTo>
                        <a:cubicBezTo>
                          <a:pt x="160360" y="108305"/>
                          <a:pt x="155151" y="92653"/>
                          <a:pt x="157424" y="66873"/>
                        </a:cubicBezTo>
                        <a:cubicBezTo>
                          <a:pt x="158720" y="49580"/>
                          <a:pt x="159381" y="45006"/>
                          <a:pt x="162660" y="44689"/>
                        </a:cubicBezTo>
                        <a:close/>
                      </a:path>
                    </a:pathLst>
                  </a:custGeom>
                  <a:grpFill/>
                  <a:ln w="2643" cap="flat">
                    <a:noFill/>
                    <a:prstDash val="solid"/>
                    <a:miter/>
                  </a:ln>
                </p:spPr>
                <p:txBody>
                  <a:bodyPr rtlCol="0" anchor="ctr"/>
                  <a:lstStyle/>
                  <a:p>
                    <a:endParaRPr lang="en-CA"/>
                  </a:p>
                </p:txBody>
              </p:sp>
              <p:grpSp>
                <p:nvGrpSpPr>
                  <p:cNvPr id="123" name="Graphic 3">
                    <a:extLst>
                      <a:ext uri="{FF2B5EF4-FFF2-40B4-BE49-F238E27FC236}">
                        <a16:creationId xmlns:a16="http://schemas.microsoft.com/office/drawing/2014/main" id="{F3FAE640-BE12-464F-23DE-10EACE931226}"/>
                      </a:ext>
                    </a:extLst>
                  </p:cNvPr>
                  <p:cNvGrpSpPr/>
                  <p:nvPr/>
                </p:nvGrpSpPr>
                <p:grpSpPr>
                  <a:xfrm>
                    <a:off x="7167333" y="4905481"/>
                    <a:ext cx="506659" cy="261374"/>
                    <a:chOff x="7167333" y="4905481"/>
                    <a:chExt cx="506659" cy="261374"/>
                  </a:xfrm>
                  <a:grpFill/>
                </p:grpSpPr>
                <p:sp>
                  <p:nvSpPr>
                    <p:cNvPr id="127" name="Freeform: Shape 137">
                      <a:extLst>
                        <a:ext uri="{FF2B5EF4-FFF2-40B4-BE49-F238E27FC236}">
                          <a16:creationId xmlns:a16="http://schemas.microsoft.com/office/drawing/2014/main" id="{612A43BE-98C5-F656-7E44-87DF5F93207B}"/>
                        </a:ext>
                      </a:extLst>
                    </p:cNvPr>
                    <p:cNvSpPr/>
                    <p:nvPr/>
                  </p:nvSpPr>
                  <p:spPr>
                    <a:xfrm>
                      <a:off x="7167333" y="4905481"/>
                      <a:ext cx="484917" cy="261374"/>
                    </a:xfrm>
                    <a:custGeom>
                      <a:avLst/>
                      <a:gdLst>
                        <a:gd name="connsiteX0" fmla="*/ 17811 w 484917"/>
                        <a:gd name="connsiteY0" fmla="*/ 235518 h 261374"/>
                        <a:gd name="connsiteX1" fmla="*/ 68392 w 484917"/>
                        <a:gd name="connsiteY1" fmla="*/ 192790 h 261374"/>
                        <a:gd name="connsiteX2" fmla="*/ 73601 w 484917"/>
                        <a:gd name="connsiteY2" fmla="*/ 197364 h 261374"/>
                        <a:gd name="connsiteX3" fmla="*/ 85023 w 484917"/>
                        <a:gd name="connsiteY3" fmla="*/ 201939 h 261374"/>
                        <a:gd name="connsiteX4" fmla="*/ 132670 w 484917"/>
                        <a:gd name="connsiteY4" fmla="*/ 192156 h 261374"/>
                        <a:gd name="connsiteX5" fmla="*/ 173124 w 484917"/>
                        <a:gd name="connsiteY5" fmla="*/ 169972 h 261374"/>
                        <a:gd name="connsiteX6" fmla="*/ 183568 w 484917"/>
                        <a:gd name="connsiteY6" fmla="*/ 151701 h 261374"/>
                        <a:gd name="connsiteX7" fmla="*/ 200543 w 484917"/>
                        <a:gd name="connsiteY7" fmla="*/ 115821 h 261374"/>
                        <a:gd name="connsiteX8" fmla="*/ 213261 w 484917"/>
                        <a:gd name="connsiteY8" fmla="*/ 85811 h 261374"/>
                        <a:gd name="connsiteX9" fmla="*/ 228279 w 484917"/>
                        <a:gd name="connsiteY9" fmla="*/ 81580 h 261374"/>
                        <a:gd name="connsiteX10" fmla="*/ 254059 w 484917"/>
                        <a:gd name="connsiteY10" fmla="*/ 62649 h 261374"/>
                        <a:gd name="connsiteX11" fmla="*/ 273969 w 484917"/>
                        <a:gd name="connsiteY11" fmla="*/ 33273 h 261374"/>
                        <a:gd name="connsiteX12" fmla="*/ 291261 w 484917"/>
                        <a:gd name="connsiteY12" fmla="*/ 15320 h 261374"/>
                        <a:gd name="connsiteX13" fmla="*/ 300066 w 484917"/>
                        <a:gd name="connsiteY13" fmla="*/ 8154 h 261374"/>
                        <a:gd name="connsiteX14" fmla="*/ 327458 w 484917"/>
                        <a:gd name="connsiteY14" fmla="*/ 4902 h 261374"/>
                        <a:gd name="connsiteX15" fmla="*/ 337242 w 484917"/>
                        <a:gd name="connsiteY15" fmla="*/ 4902 h 261374"/>
                        <a:gd name="connsiteX16" fmla="*/ 346707 w 484917"/>
                        <a:gd name="connsiteY16" fmla="*/ 11433 h 261374"/>
                        <a:gd name="connsiteX17" fmla="*/ 361382 w 484917"/>
                        <a:gd name="connsiteY17" fmla="*/ 16325 h 261374"/>
                        <a:gd name="connsiteX18" fmla="*/ 367913 w 484917"/>
                        <a:gd name="connsiteY18" fmla="*/ 29386 h 261374"/>
                        <a:gd name="connsiteX19" fmla="*/ 368231 w 484917"/>
                        <a:gd name="connsiteY19" fmla="*/ 50592 h 261374"/>
                        <a:gd name="connsiteX20" fmla="*/ 394010 w 484917"/>
                        <a:gd name="connsiteY20" fmla="*/ 73093 h 261374"/>
                        <a:gd name="connsiteX21" fmla="*/ 423042 w 484917"/>
                        <a:gd name="connsiteY21" fmla="*/ 84832 h 261374"/>
                        <a:gd name="connsiteX22" fmla="*/ 435125 w 484917"/>
                        <a:gd name="connsiteY22" fmla="*/ 101464 h 261374"/>
                        <a:gd name="connsiteX23" fmla="*/ 441657 w 484917"/>
                        <a:gd name="connsiteY23" fmla="*/ 115821 h 261374"/>
                        <a:gd name="connsiteX24" fmla="*/ 451440 w 484917"/>
                        <a:gd name="connsiteY24" fmla="*/ 142236 h 261374"/>
                        <a:gd name="connsiteX25" fmla="*/ 461884 w 484917"/>
                        <a:gd name="connsiteY25" fmla="*/ 166693 h 261374"/>
                        <a:gd name="connsiteX26" fmla="*/ 484385 w 484917"/>
                        <a:gd name="connsiteY26" fmla="*/ 193769 h 261374"/>
                        <a:gd name="connsiteX27" fmla="*/ 480154 w 484917"/>
                        <a:gd name="connsiteY27" fmla="*/ 200617 h 261374"/>
                        <a:gd name="connsiteX28" fmla="*/ 436765 w 484917"/>
                        <a:gd name="connsiteY28" fmla="*/ 208443 h 261374"/>
                        <a:gd name="connsiteX29" fmla="*/ 288327 w 484917"/>
                        <a:gd name="connsiteY29" fmla="*/ 231288 h 261374"/>
                        <a:gd name="connsiteX30" fmla="*/ 265482 w 484917"/>
                        <a:gd name="connsiteY30" fmla="*/ 234540 h 261374"/>
                        <a:gd name="connsiteX31" fmla="*/ 242319 w 484917"/>
                        <a:gd name="connsiteY31" fmla="*/ 237793 h 261374"/>
                        <a:gd name="connsiteX32" fmla="*/ 217862 w 484917"/>
                        <a:gd name="connsiteY32" fmla="*/ 241045 h 261374"/>
                        <a:gd name="connsiteX33" fmla="*/ 146419 w 484917"/>
                        <a:gd name="connsiteY33" fmla="*/ 249532 h 261374"/>
                        <a:gd name="connsiteX34" fmla="*/ 97477 w 484917"/>
                        <a:gd name="connsiteY34" fmla="*/ 254424 h 261374"/>
                        <a:gd name="connsiteX35" fmla="*/ 45283 w 484917"/>
                        <a:gd name="connsiteY35" fmla="*/ 257676 h 261374"/>
                        <a:gd name="connsiteX36" fmla="*/ 254 w 484917"/>
                        <a:gd name="connsiteY36" fmla="*/ 261272 h 261374"/>
                        <a:gd name="connsiteX37" fmla="*/ 17811 w 484917"/>
                        <a:gd name="connsiteY37" fmla="*/ 235518 h 26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4917" h="261374">
                          <a:moveTo>
                            <a:pt x="17811" y="235518"/>
                          </a:moveTo>
                          <a:cubicBezTo>
                            <a:pt x="44225" y="203869"/>
                            <a:pt x="60883" y="190173"/>
                            <a:pt x="68392" y="192790"/>
                          </a:cubicBezTo>
                          <a:cubicBezTo>
                            <a:pt x="71327" y="193769"/>
                            <a:pt x="73601" y="196042"/>
                            <a:pt x="73601" y="197364"/>
                          </a:cubicBezTo>
                          <a:cubicBezTo>
                            <a:pt x="73601" y="198660"/>
                            <a:pt x="78810" y="200960"/>
                            <a:pt x="85023" y="201939"/>
                          </a:cubicBezTo>
                          <a:cubicBezTo>
                            <a:pt x="93511" y="203578"/>
                            <a:pt x="105568" y="200960"/>
                            <a:pt x="132670" y="192156"/>
                          </a:cubicBezTo>
                          <a:cubicBezTo>
                            <a:pt x="165298" y="181394"/>
                            <a:pt x="169528" y="179094"/>
                            <a:pt x="173124" y="169972"/>
                          </a:cubicBezTo>
                          <a:cubicBezTo>
                            <a:pt x="175398" y="164419"/>
                            <a:pt x="180289" y="156275"/>
                            <a:pt x="183568" y="151701"/>
                          </a:cubicBezTo>
                          <a:cubicBezTo>
                            <a:pt x="187164" y="147127"/>
                            <a:pt x="194673" y="131157"/>
                            <a:pt x="200543" y="115821"/>
                          </a:cubicBezTo>
                          <a:cubicBezTo>
                            <a:pt x="206413" y="100486"/>
                            <a:pt x="212283" y="87107"/>
                            <a:pt x="213261" y="85811"/>
                          </a:cubicBezTo>
                          <a:cubicBezTo>
                            <a:pt x="214240" y="84515"/>
                            <a:pt x="221087" y="82876"/>
                            <a:pt x="228279" y="81580"/>
                          </a:cubicBezTo>
                          <a:cubicBezTo>
                            <a:pt x="250146" y="78328"/>
                            <a:pt x="251759" y="77006"/>
                            <a:pt x="254059" y="62649"/>
                          </a:cubicBezTo>
                          <a:cubicBezTo>
                            <a:pt x="255699" y="51544"/>
                            <a:pt x="259612" y="46018"/>
                            <a:pt x="273969" y="33273"/>
                          </a:cubicBezTo>
                          <a:cubicBezTo>
                            <a:pt x="283752" y="24468"/>
                            <a:pt x="291579" y="16298"/>
                            <a:pt x="291261" y="15320"/>
                          </a:cubicBezTo>
                          <a:cubicBezTo>
                            <a:pt x="289966" y="6832"/>
                            <a:pt x="292240" y="5193"/>
                            <a:pt x="300066" y="8154"/>
                          </a:cubicBezTo>
                          <a:cubicBezTo>
                            <a:pt x="313445" y="13046"/>
                            <a:pt x="323889" y="12068"/>
                            <a:pt x="327458" y="4902"/>
                          </a:cubicBezTo>
                          <a:cubicBezTo>
                            <a:pt x="331055" y="-1629"/>
                            <a:pt x="331055" y="-1629"/>
                            <a:pt x="337242" y="4902"/>
                          </a:cubicBezTo>
                          <a:cubicBezTo>
                            <a:pt x="340838" y="8498"/>
                            <a:pt x="345068" y="11433"/>
                            <a:pt x="346707" y="11433"/>
                          </a:cubicBezTo>
                          <a:cubicBezTo>
                            <a:pt x="348347" y="11433"/>
                            <a:pt x="354851" y="13707"/>
                            <a:pt x="361382" y="16325"/>
                          </a:cubicBezTo>
                          <a:cubicBezTo>
                            <a:pt x="373122" y="21216"/>
                            <a:pt x="373122" y="21216"/>
                            <a:pt x="367913" y="29386"/>
                          </a:cubicBezTo>
                          <a:cubicBezTo>
                            <a:pt x="363022" y="36895"/>
                            <a:pt x="363022" y="38535"/>
                            <a:pt x="368231" y="50592"/>
                          </a:cubicBezTo>
                          <a:cubicBezTo>
                            <a:pt x="372805" y="61036"/>
                            <a:pt x="377696" y="65267"/>
                            <a:pt x="394010" y="73093"/>
                          </a:cubicBezTo>
                          <a:cubicBezTo>
                            <a:pt x="405115" y="78302"/>
                            <a:pt x="418150" y="83854"/>
                            <a:pt x="423042" y="84832"/>
                          </a:cubicBezTo>
                          <a:cubicBezTo>
                            <a:pt x="433169" y="87450"/>
                            <a:pt x="440017" y="96572"/>
                            <a:pt x="435125" y="101464"/>
                          </a:cubicBezTo>
                          <a:cubicBezTo>
                            <a:pt x="433169" y="103420"/>
                            <a:pt x="435443" y="108629"/>
                            <a:pt x="441657" y="115821"/>
                          </a:cubicBezTo>
                          <a:cubicBezTo>
                            <a:pt x="449165" y="124626"/>
                            <a:pt x="451440" y="130178"/>
                            <a:pt x="451440" y="142236"/>
                          </a:cubicBezTo>
                          <a:cubicBezTo>
                            <a:pt x="451440" y="154953"/>
                            <a:pt x="453079" y="158867"/>
                            <a:pt x="461884" y="166693"/>
                          </a:cubicBezTo>
                          <a:cubicBezTo>
                            <a:pt x="482771" y="185625"/>
                            <a:pt x="484385" y="187582"/>
                            <a:pt x="484385" y="193769"/>
                          </a:cubicBezTo>
                          <a:cubicBezTo>
                            <a:pt x="484385" y="197364"/>
                            <a:pt x="482428" y="200299"/>
                            <a:pt x="480154" y="200617"/>
                          </a:cubicBezTo>
                          <a:cubicBezTo>
                            <a:pt x="474284" y="200934"/>
                            <a:pt x="462545" y="203234"/>
                            <a:pt x="436765" y="208443"/>
                          </a:cubicBezTo>
                          <a:cubicBezTo>
                            <a:pt x="413920" y="213335"/>
                            <a:pt x="322250" y="227375"/>
                            <a:pt x="288327" y="231288"/>
                          </a:cubicBezTo>
                          <a:cubicBezTo>
                            <a:pt x="278543" y="232266"/>
                            <a:pt x="268099" y="233905"/>
                            <a:pt x="265482" y="234540"/>
                          </a:cubicBezTo>
                          <a:cubicBezTo>
                            <a:pt x="262864" y="235201"/>
                            <a:pt x="252420" y="236497"/>
                            <a:pt x="242319" y="237793"/>
                          </a:cubicBezTo>
                          <a:cubicBezTo>
                            <a:pt x="232192" y="238771"/>
                            <a:pt x="221114" y="240410"/>
                            <a:pt x="217862" y="241045"/>
                          </a:cubicBezTo>
                          <a:cubicBezTo>
                            <a:pt x="207100" y="243001"/>
                            <a:pt x="183277" y="245936"/>
                            <a:pt x="146419" y="249532"/>
                          </a:cubicBezTo>
                          <a:cubicBezTo>
                            <a:pt x="126509" y="251489"/>
                            <a:pt x="104669" y="253763"/>
                            <a:pt x="97477" y="254424"/>
                          </a:cubicBezTo>
                          <a:cubicBezTo>
                            <a:pt x="90312" y="255085"/>
                            <a:pt x="66806" y="256697"/>
                            <a:pt x="45283" y="257676"/>
                          </a:cubicBezTo>
                          <a:cubicBezTo>
                            <a:pt x="23760" y="258654"/>
                            <a:pt x="3533" y="260294"/>
                            <a:pt x="254" y="261272"/>
                          </a:cubicBezTo>
                          <a:cubicBezTo>
                            <a:pt x="-3077" y="262594"/>
                            <a:pt x="4432" y="251515"/>
                            <a:pt x="17811" y="235518"/>
                          </a:cubicBezTo>
                          <a:close/>
                        </a:path>
                      </a:pathLst>
                    </a:custGeom>
                    <a:grpFill/>
                    <a:ln w="2643" cap="flat">
                      <a:noFill/>
                      <a:prstDash val="solid"/>
                      <a:miter/>
                    </a:ln>
                  </p:spPr>
                  <p:txBody>
                    <a:bodyPr rtlCol="0" anchor="ctr"/>
                    <a:lstStyle/>
                    <a:p>
                      <a:endParaRPr lang="en-CA"/>
                    </a:p>
                  </p:txBody>
                </p:sp>
                <p:sp>
                  <p:nvSpPr>
                    <p:cNvPr id="128" name="Freeform: Shape 138">
                      <a:extLst>
                        <a:ext uri="{FF2B5EF4-FFF2-40B4-BE49-F238E27FC236}">
                          <a16:creationId xmlns:a16="http://schemas.microsoft.com/office/drawing/2014/main" id="{0C343C4E-D265-0690-C6E6-50EED559B89C}"/>
                        </a:ext>
                      </a:extLst>
                    </p:cNvPr>
                    <p:cNvSpPr/>
                    <p:nvPr/>
                  </p:nvSpPr>
                  <p:spPr>
                    <a:xfrm>
                      <a:off x="7636632" y="4988300"/>
                      <a:ext cx="37360" cy="78394"/>
                    </a:xfrm>
                    <a:custGeom>
                      <a:avLst/>
                      <a:gdLst>
                        <a:gd name="connsiteX0" fmla="*/ 384 w 37360"/>
                        <a:gd name="connsiteY0" fmla="*/ 75387 h 78394"/>
                        <a:gd name="connsiteX1" fmla="*/ 7550 w 37360"/>
                        <a:gd name="connsiteY1" fmla="*/ 28719 h 78394"/>
                        <a:gd name="connsiteX2" fmla="*/ 10802 w 37360"/>
                        <a:gd name="connsiteY2" fmla="*/ 10131 h 78394"/>
                        <a:gd name="connsiteX3" fmla="*/ 30712 w 37360"/>
                        <a:gd name="connsiteY3" fmla="*/ 4 h 78394"/>
                        <a:gd name="connsiteX4" fmla="*/ 35920 w 37360"/>
                        <a:gd name="connsiteY4" fmla="*/ 5557 h 78394"/>
                        <a:gd name="connsiteX5" fmla="*/ 28094 w 37360"/>
                        <a:gd name="connsiteY5" fmla="*/ 25784 h 78394"/>
                        <a:gd name="connsiteX6" fmla="*/ 16989 w 37360"/>
                        <a:gd name="connsiteY6" fmla="*/ 46328 h 78394"/>
                        <a:gd name="connsiteX7" fmla="*/ 15033 w 37360"/>
                        <a:gd name="connsiteY7" fmla="*/ 59390 h 78394"/>
                        <a:gd name="connsiteX8" fmla="*/ 13076 w 37360"/>
                        <a:gd name="connsiteY8" fmla="*/ 69517 h 78394"/>
                        <a:gd name="connsiteX9" fmla="*/ 384 w 37360"/>
                        <a:gd name="connsiteY9" fmla="*/ 75387 h 7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60" h="78394">
                          <a:moveTo>
                            <a:pt x="384" y="75387"/>
                          </a:moveTo>
                          <a:cubicBezTo>
                            <a:pt x="-2550" y="70812"/>
                            <a:pt x="2024" y="43737"/>
                            <a:pt x="7550" y="28719"/>
                          </a:cubicBezTo>
                          <a:cubicBezTo>
                            <a:pt x="10167" y="21871"/>
                            <a:pt x="11780" y="13700"/>
                            <a:pt x="10802" y="10131"/>
                          </a:cubicBezTo>
                          <a:cubicBezTo>
                            <a:pt x="9163" y="3600"/>
                            <a:pt x="15694" y="348"/>
                            <a:pt x="30712" y="4"/>
                          </a:cubicBezTo>
                          <a:cubicBezTo>
                            <a:pt x="36899" y="4"/>
                            <a:pt x="37877" y="1300"/>
                            <a:pt x="35920" y="5557"/>
                          </a:cubicBezTo>
                          <a:cubicBezTo>
                            <a:pt x="34625" y="8809"/>
                            <a:pt x="31029" y="17957"/>
                            <a:pt x="28094" y="25784"/>
                          </a:cubicBezTo>
                          <a:cubicBezTo>
                            <a:pt x="25160" y="33928"/>
                            <a:pt x="20268" y="43076"/>
                            <a:pt x="16989" y="46328"/>
                          </a:cubicBezTo>
                          <a:cubicBezTo>
                            <a:pt x="10458" y="53177"/>
                            <a:pt x="9824" y="57751"/>
                            <a:pt x="15033" y="59390"/>
                          </a:cubicBezTo>
                          <a:cubicBezTo>
                            <a:pt x="17650" y="60368"/>
                            <a:pt x="16989" y="63303"/>
                            <a:pt x="13076" y="69517"/>
                          </a:cubicBezTo>
                          <a:cubicBezTo>
                            <a:pt x="7550" y="79300"/>
                            <a:pt x="3636" y="80596"/>
                            <a:pt x="384" y="75387"/>
                          </a:cubicBezTo>
                          <a:close/>
                        </a:path>
                      </a:pathLst>
                    </a:custGeom>
                    <a:grpFill/>
                    <a:ln w="2643" cap="flat">
                      <a:noFill/>
                      <a:prstDash val="solid"/>
                      <a:miter/>
                    </a:ln>
                  </p:spPr>
                  <p:txBody>
                    <a:bodyPr rtlCol="0" anchor="ctr"/>
                    <a:lstStyle/>
                    <a:p>
                      <a:endParaRPr lang="en-CA"/>
                    </a:p>
                  </p:txBody>
                </p:sp>
              </p:grpSp>
              <p:sp>
                <p:nvSpPr>
                  <p:cNvPr id="124" name="Freeform: Shape 134">
                    <a:extLst>
                      <a:ext uri="{FF2B5EF4-FFF2-40B4-BE49-F238E27FC236}">
                        <a16:creationId xmlns:a16="http://schemas.microsoft.com/office/drawing/2014/main" id="{82C619FD-C398-7C4A-9311-EB9B85F85DFC}"/>
                      </a:ext>
                    </a:extLst>
                  </p:cNvPr>
                  <p:cNvSpPr/>
                  <p:nvPr/>
                </p:nvSpPr>
                <p:spPr>
                  <a:xfrm>
                    <a:off x="6528571" y="4303456"/>
                    <a:ext cx="345823" cy="372313"/>
                  </a:xfrm>
                  <a:custGeom>
                    <a:avLst/>
                    <a:gdLst>
                      <a:gd name="connsiteX0" fmla="*/ 171729 w 345823"/>
                      <a:gd name="connsiteY0" fmla="*/ 368695 h 372313"/>
                      <a:gd name="connsiteX1" fmla="*/ 100286 w 345823"/>
                      <a:gd name="connsiteY1" fmla="*/ 324645 h 372313"/>
                      <a:gd name="connsiteX2" fmla="*/ 71254 w 345823"/>
                      <a:gd name="connsiteY2" fmla="*/ 238845 h 372313"/>
                      <a:gd name="connsiteX3" fmla="*/ 31778 w 345823"/>
                      <a:gd name="connsiteY3" fmla="*/ 205900 h 372313"/>
                      <a:gd name="connsiteX4" fmla="*/ -532 w 345823"/>
                      <a:gd name="connsiteY4" fmla="*/ 176206 h 372313"/>
                      <a:gd name="connsiteX5" fmla="*/ -532 w 345823"/>
                      <a:gd name="connsiteY5" fmla="*/ 136413 h 372313"/>
                      <a:gd name="connsiteX6" fmla="*/ 5337 w 345823"/>
                      <a:gd name="connsiteY6" fmla="*/ 93024 h 372313"/>
                      <a:gd name="connsiteX7" fmla="*/ 30139 w 345823"/>
                      <a:gd name="connsiteY7" fmla="*/ 59101 h 372313"/>
                      <a:gd name="connsiteX8" fmla="*/ 41244 w 345823"/>
                      <a:gd name="connsiteY8" fmla="*/ 23855 h 372313"/>
                      <a:gd name="connsiteX9" fmla="*/ 106182 w 345823"/>
                      <a:gd name="connsiteY9" fmla="*/ 2967 h 372313"/>
                      <a:gd name="connsiteX10" fmla="*/ 113030 w 345823"/>
                      <a:gd name="connsiteY10" fmla="*/ 8176 h 372313"/>
                      <a:gd name="connsiteX11" fmla="*/ 120540 w 345823"/>
                      <a:gd name="connsiteY11" fmla="*/ 19598 h 372313"/>
                      <a:gd name="connsiteX12" fmla="*/ 145341 w 345823"/>
                      <a:gd name="connsiteY12" fmla="*/ 44056 h 372313"/>
                      <a:gd name="connsiteX13" fmla="*/ 179265 w 345823"/>
                      <a:gd name="connsiteY13" fmla="*/ 60052 h 372313"/>
                      <a:gd name="connsiteX14" fmla="*/ 273552 w 345823"/>
                      <a:gd name="connsiteY14" fmla="*/ 93341 h 372313"/>
                      <a:gd name="connsiteX15" fmla="*/ 305519 w 345823"/>
                      <a:gd name="connsiteY15" fmla="*/ 148814 h 372313"/>
                      <a:gd name="connsiteX16" fmla="*/ 311706 w 345823"/>
                      <a:gd name="connsiteY16" fmla="*/ 162854 h 372313"/>
                      <a:gd name="connsiteX17" fmla="*/ 335186 w 345823"/>
                      <a:gd name="connsiteY17" fmla="*/ 138053 h 372313"/>
                      <a:gd name="connsiteX18" fmla="*/ 344334 w 345823"/>
                      <a:gd name="connsiteY18" fmla="*/ 136096 h 372313"/>
                      <a:gd name="connsiteX19" fmla="*/ 342378 w 345823"/>
                      <a:gd name="connsiteY19" fmla="*/ 152410 h 372313"/>
                      <a:gd name="connsiteX20" fmla="*/ 339760 w 345823"/>
                      <a:gd name="connsiteY20" fmla="*/ 159919 h 372313"/>
                      <a:gd name="connsiteX21" fmla="*/ 323446 w 345823"/>
                      <a:gd name="connsiteY21" fmla="*/ 188634 h 372313"/>
                      <a:gd name="connsiteX22" fmla="*/ 309750 w 345823"/>
                      <a:gd name="connsiteY22" fmla="*/ 239532 h 372313"/>
                      <a:gd name="connsiteX23" fmla="*/ 302241 w 345823"/>
                      <a:gd name="connsiteY23" fmla="*/ 346882 h 372313"/>
                      <a:gd name="connsiteX24" fmla="*/ 304515 w 345823"/>
                      <a:gd name="connsiteY24" fmla="*/ 372318 h 372313"/>
                      <a:gd name="connsiteX25" fmla="*/ 262421 w 345823"/>
                      <a:gd name="connsiteY25" fmla="*/ 371339 h 372313"/>
                      <a:gd name="connsiteX26" fmla="*/ 171729 w 345823"/>
                      <a:gd name="connsiteY26" fmla="*/ 368695 h 37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5823" h="372313">
                        <a:moveTo>
                          <a:pt x="171729" y="368695"/>
                        </a:moveTo>
                        <a:cubicBezTo>
                          <a:pt x="106473" y="366421"/>
                          <a:pt x="105178" y="365760"/>
                          <a:pt x="100286" y="324645"/>
                        </a:cubicBezTo>
                        <a:cubicBezTo>
                          <a:pt x="95394" y="282551"/>
                          <a:pt x="82333" y="244054"/>
                          <a:pt x="71254" y="238845"/>
                        </a:cubicBezTo>
                        <a:cubicBezTo>
                          <a:pt x="67341" y="236888"/>
                          <a:pt x="49731" y="222213"/>
                          <a:pt x="31778" y="205900"/>
                        </a:cubicBezTo>
                        <a:lnTo>
                          <a:pt x="-532" y="176206"/>
                        </a:lnTo>
                        <a:lnTo>
                          <a:pt x="-532" y="136413"/>
                        </a:lnTo>
                        <a:cubicBezTo>
                          <a:pt x="-532" y="101829"/>
                          <a:pt x="446" y="95959"/>
                          <a:pt x="5337" y="93024"/>
                        </a:cubicBezTo>
                        <a:cubicBezTo>
                          <a:pt x="24269" y="81919"/>
                          <a:pt x="29795" y="74436"/>
                          <a:pt x="30139" y="59101"/>
                        </a:cubicBezTo>
                        <a:cubicBezTo>
                          <a:pt x="30800" y="34960"/>
                          <a:pt x="33735" y="24833"/>
                          <a:pt x="41244" y="23855"/>
                        </a:cubicBezTo>
                        <a:cubicBezTo>
                          <a:pt x="52984" y="22216"/>
                          <a:pt x="102904" y="6246"/>
                          <a:pt x="106182" y="2967"/>
                        </a:cubicBezTo>
                        <a:cubicBezTo>
                          <a:pt x="111391" y="-2242"/>
                          <a:pt x="114009" y="-629"/>
                          <a:pt x="113030" y="8176"/>
                        </a:cubicBezTo>
                        <a:cubicBezTo>
                          <a:pt x="112369" y="14706"/>
                          <a:pt x="114009" y="17324"/>
                          <a:pt x="120540" y="19598"/>
                        </a:cubicBezTo>
                        <a:cubicBezTo>
                          <a:pt x="130984" y="23511"/>
                          <a:pt x="142406" y="34934"/>
                          <a:pt x="145341" y="44056"/>
                        </a:cubicBezTo>
                        <a:cubicBezTo>
                          <a:pt x="146980" y="49608"/>
                          <a:pt x="154146" y="52861"/>
                          <a:pt x="179265" y="60052"/>
                        </a:cubicBezTo>
                        <a:cubicBezTo>
                          <a:pt x="217762" y="70814"/>
                          <a:pt x="264086" y="87128"/>
                          <a:pt x="273552" y="93341"/>
                        </a:cubicBezTo>
                        <a:cubicBezTo>
                          <a:pt x="283996" y="99872"/>
                          <a:pt x="302928" y="133135"/>
                          <a:pt x="305519" y="148814"/>
                        </a:cubicBezTo>
                        <a:cubicBezTo>
                          <a:pt x="306815" y="156323"/>
                          <a:pt x="309750" y="162854"/>
                          <a:pt x="311706" y="162854"/>
                        </a:cubicBezTo>
                        <a:cubicBezTo>
                          <a:pt x="317893" y="162854"/>
                          <a:pt x="330294" y="149792"/>
                          <a:pt x="335186" y="138053"/>
                        </a:cubicBezTo>
                        <a:cubicBezTo>
                          <a:pt x="340738" y="124673"/>
                          <a:pt x="347904" y="123034"/>
                          <a:pt x="344334" y="136096"/>
                        </a:cubicBezTo>
                        <a:cubicBezTo>
                          <a:pt x="343039" y="140988"/>
                          <a:pt x="342060" y="148497"/>
                          <a:pt x="342378" y="152410"/>
                        </a:cubicBezTo>
                        <a:cubicBezTo>
                          <a:pt x="342695" y="156323"/>
                          <a:pt x="341399" y="159919"/>
                          <a:pt x="339760" y="159919"/>
                        </a:cubicBezTo>
                        <a:cubicBezTo>
                          <a:pt x="332912" y="159919"/>
                          <a:pt x="326698" y="170680"/>
                          <a:pt x="323446" y="188634"/>
                        </a:cubicBezTo>
                        <a:cubicBezTo>
                          <a:pt x="318872" y="213092"/>
                          <a:pt x="313663" y="232023"/>
                          <a:pt x="309750" y="239532"/>
                        </a:cubicBezTo>
                        <a:cubicBezTo>
                          <a:pt x="300945" y="256164"/>
                          <a:pt x="298010" y="299235"/>
                          <a:pt x="302241" y="346882"/>
                        </a:cubicBezTo>
                        <a:lnTo>
                          <a:pt x="304515" y="372318"/>
                        </a:lnTo>
                        <a:lnTo>
                          <a:pt x="262421" y="371339"/>
                        </a:lnTo>
                        <a:cubicBezTo>
                          <a:pt x="239920" y="370678"/>
                          <a:pt x="198804" y="369700"/>
                          <a:pt x="171729" y="368695"/>
                        </a:cubicBezTo>
                        <a:close/>
                      </a:path>
                    </a:pathLst>
                  </a:custGeom>
                  <a:grpFill/>
                  <a:ln w="2643" cap="flat">
                    <a:noFill/>
                    <a:prstDash val="solid"/>
                    <a:miter/>
                  </a:ln>
                </p:spPr>
                <p:txBody>
                  <a:bodyPr rtlCol="0" anchor="ctr"/>
                  <a:lstStyle/>
                  <a:p>
                    <a:endParaRPr lang="en-CA"/>
                  </a:p>
                </p:txBody>
              </p:sp>
              <p:sp>
                <p:nvSpPr>
                  <p:cNvPr id="125" name="Freeform: Shape 135">
                    <a:extLst>
                      <a:ext uri="{FF2B5EF4-FFF2-40B4-BE49-F238E27FC236}">
                        <a16:creationId xmlns:a16="http://schemas.microsoft.com/office/drawing/2014/main" id="{7C38D8DE-AE55-2DCC-0ACD-C36D751B1C4A}"/>
                      </a:ext>
                    </a:extLst>
                  </p:cNvPr>
                  <p:cNvSpPr/>
                  <p:nvPr/>
                </p:nvSpPr>
                <p:spPr>
                  <a:xfrm>
                    <a:off x="7193604" y="4837677"/>
                    <a:ext cx="297916" cy="259038"/>
                  </a:xfrm>
                  <a:custGeom>
                    <a:avLst/>
                    <a:gdLst>
                      <a:gd name="connsiteX0" fmla="*/ 60366 w 297916"/>
                      <a:gd name="connsiteY0" fmla="*/ 257976 h 259038"/>
                      <a:gd name="connsiteX1" fmla="*/ -316 w 297916"/>
                      <a:gd name="connsiteY1" fmla="*/ 190446 h 259038"/>
                      <a:gd name="connsiteX2" fmla="*/ 7828 w 297916"/>
                      <a:gd name="connsiteY2" fmla="*/ 167945 h 259038"/>
                      <a:gd name="connsiteX3" fmla="*/ 17294 w 297916"/>
                      <a:gd name="connsiteY3" fmla="*/ 148035 h 259038"/>
                      <a:gd name="connsiteX4" fmla="*/ 28399 w 297916"/>
                      <a:gd name="connsiteY4" fmla="*/ 135952 h 259038"/>
                      <a:gd name="connsiteX5" fmla="*/ 41460 w 297916"/>
                      <a:gd name="connsiteY5" fmla="*/ 119955 h 259038"/>
                      <a:gd name="connsiteX6" fmla="*/ 70492 w 297916"/>
                      <a:gd name="connsiteY6" fmla="*/ 84710 h 259038"/>
                      <a:gd name="connsiteX7" fmla="*/ 98889 w 297916"/>
                      <a:gd name="connsiteY7" fmla="*/ 19771 h 259038"/>
                      <a:gd name="connsiteX8" fmla="*/ 106716 w 297916"/>
                      <a:gd name="connsiteY8" fmla="*/ 17497 h 259038"/>
                      <a:gd name="connsiteX9" fmla="*/ 151744 w 297916"/>
                      <a:gd name="connsiteY9" fmla="*/ 49147 h 259038"/>
                      <a:gd name="connsiteX10" fmla="*/ 181437 w 297916"/>
                      <a:gd name="connsiteY10" fmla="*/ 48168 h 259038"/>
                      <a:gd name="connsiteX11" fmla="*/ 185034 w 297916"/>
                      <a:gd name="connsiteY11" fmla="*/ 64482 h 259038"/>
                      <a:gd name="connsiteX12" fmla="*/ 196773 w 297916"/>
                      <a:gd name="connsiteY12" fmla="*/ 79818 h 259038"/>
                      <a:gd name="connsiteX13" fmla="*/ 223187 w 297916"/>
                      <a:gd name="connsiteY13" fmla="*/ 66122 h 259038"/>
                      <a:gd name="connsiteX14" fmla="*/ 289422 w 297916"/>
                      <a:gd name="connsiteY14" fmla="*/ 48829 h 259038"/>
                      <a:gd name="connsiteX15" fmla="*/ 293335 w 297916"/>
                      <a:gd name="connsiteY15" fmla="*/ 64165 h 259038"/>
                      <a:gd name="connsiteX16" fmla="*/ 275064 w 297916"/>
                      <a:gd name="connsiteY16" fmla="*/ 62870 h 259038"/>
                      <a:gd name="connsiteX17" fmla="*/ 253859 w 297916"/>
                      <a:gd name="connsiteY17" fmla="*/ 71674 h 259038"/>
                      <a:gd name="connsiteX18" fmla="*/ 225805 w 297916"/>
                      <a:gd name="connsiteY18" fmla="*/ 102028 h 259038"/>
                      <a:gd name="connsiteX19" fmla="*/ 217979 w 297916"/>
                      <a:gd name="connsiteY19" fmla="*/ 119320 h 259038"/>
                      <a:gd name="connsiteX20" fmla="*/ 194155 w 297916"/>
                      <a:gd name="connsiteY20" fmla="*/ 138252 h 259038"/>
                      <a:gd name="connsiteX21" fmla="*/ 179481 w 297916"/>
                      <a:gd name="connsiteY21" fmla="*/ 140870 h 259038"/>
                      <a:gd name="connsiteX22" fmla="*/ 166102 w 297916"/>
                      <a:gd name="connsiteY22" fmla="*/ 173180 h 259038"/>
                      <a:gd name="connsiteX23" fmla="*/ 144236 w 297916"/>
                      <a:gd name="connsiteY23" fmla="*/ 218526 h 259038"/>
                      <a:gd name="connsiteX24" fmla="*/ 134770 w 297916"/>
                      <a:gd name="connsiteY24" fmla="*/ 235158 h 259038"/>
                      <a:gd name="connsiteX25" fmla="*/ 82576 w 297916"/>
                      <a:gd name="connsiteY25" fmla="*/ 255385 h 259038"/>
                      <a:gd name="connsiteX26" fmla="*/ 60366 w 297916"/>
                      <a:gd name="connsiteY26" fmla="*/ 257976 h 25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7916" h="259038">
                        <a:moveTo>
                          <a:pt x="60366" y="257976"/>
                        </a:moveTo>
                        <a:cubicBezTo>
                          <a:pt x="39477" y="250149"/>
                          <a:pt x="1958" y="208717"/>
                          <a:pt x="-316" y="190446"/>
                        </a:cubicBezTo>
                        <a:cubicBezTo>
                          <a:pt x="-1294" y="183281"/>
                          <a:pt x="980" y="177067"/>
                          <a:pt x="7828" y="167945"/>
                        </a:cubicBezTo>
                        <a:cubicBezTo>
                          <a:pt x="13036" y="161097"/>
                          <a:pt x="17294" y="151948"/>
                          <a:pt x="17294" y="148035"/>
                        </a:cubicBezTo>
                        <a:cubicBezTo>
                          <a:pt x="17294" y="142483"/>
                          <a:pt x="20546" y="139230"/>
                          <a:pt x="28399" y="135952"/>
                        </a:cubicBezTo>
                        <a:cubicBezTo>
                          <a:pt x="37204" y="132356"/>
                          <a:pt x="39821" y="128786"/>
                          <a:pt x="41460" y="119955"/>
                        </a:cubicBezTo>
                        <a:cubicBezTo>
                          <a:pt x="44078" y="105915"/>
                          <a:pt x="53861" y="94175"/>
                          <a:pt x="70492" y="84710"/>
                        </a:cubicBezTo>
                        <a:cubicBezTo>
                          <a:pt x="86489" y="75561"/>
                          <a:pt x="98889" y="47507"/>
                          <a:pt x="98889" y="19771"/>
                        </a:cubicBezTo>
                        <a:cubicBezTo>
                          <a:pt x="98889" y="-5348"/>
                          <a:pt x="104098" y="-6987"/>
                          <a:pt x="106716" y="17497"/>
                        </a:cubicBezTo>
                        <a:cubicBezTo>
                          <a:pt x="109969" y="47190"/>
                          <a:pt x="114860" y="50443"/>
                          <a:pt x="151744" y="49147"/>
                        </a:cubicBezTo>
                        <a:lnTo>
                          <a:pt x="181437" y="48168"/>
                        </a:lnTo>
                        <a:lnTo>
                          <a:pt x="185034" y="64482"/>
                        </a:lnTo>
                        <a:cubicBezTo>
                          <a:pt x="188286" y="79157"/>
                          <a:pt x="189264" y="80796"/>
                          <a:pt x="196773" y="79818"/>
                        </a:cubicBezTo>
                        <a:cubicBezTo>
                          <a:pt x="201347" y="79501"/>
                          <a:pt x="213087" y="73287"/>
                          <a:pt x="223187" y="66122"/>
                        </a:cubicBezTo>
                        <a:cubicBezTo>
                          <a:pt x="245054" y="50786"/>
                          <a:pt x="276042" y="42642"/>
                          <a:pt x="289422" y="48829"/>
                        </a:cubicBezTo>
                        <a:cubicBezTo>
                          <a:pt x="298888" y="53060"/>
                          <a:pt x="299549" y="55678"/>
                          <a:pt x="293335" y="64165"/>
                        </a:cubicBezTo>
                        <a:cubicBezTo>
                          <a:pt x="289105" y="70035"/>
                          <a:pt x="288444" y="70035"/>
                          <a:pt x="275064" y="62870"/>
                        </a:cubicBezTo>
                        <a:cubicBezTo>
                          <a:pt x="259412" y="54726"/>
                          <a:pt x="256793" y="56021"/>
                          <a:pt x="253859" y="71674"/>
                        </a:cubicBezTo>
                        <a:cubicBezTo>
                          <a:pt x="251902" y="82118"/>
                          <a:pt x="238206" y="97454"/>
                          <a:pt x="225805" y="102028"/>
                        </a:cubicBezTo>
                        <a:cubicBezTo>
                          <a:pt x="222209" y="103324"/>
                          <a:pt x="219274" y="109538"/>
                          <a:pt x="217979" y="119320"/>
                        </a:cubicBezTo>
                        <a:cubicBezTo>
                          <a:pt x="215361" y="135635"/>
                          <a:pt x="214726" y="136296"/>
                          <a:pt x="194155" y="138252"/>
                        </a:cubicBezTo>
                        <a:cubicBezTo>
                          <a:pt x="186329" y="138913"/>
                          <a:pt x="179798" y="140209"/>
                          <a:pt x="179481" y="140870"/>
                        </a:cubicBezTo>
                        <a:cubicBezTo>
                          <a:pt x="179164" y="141531"/>
                          <a:pt x="172950" y="156206"/>
                          <a:pt x="166102" y="173180"/>
                        </a:cubicBezTo>
                        <a:cubicBezTo>
                          <a:pt x="159254" y="190155"/>
                          <a:pt x="149471" y="210700"/>
                          <a:pt x="144236" y="218526"/>
                        </a:cubicBezTo>
                        <a:cubicBezTo>
                          <a:pt x="139027" y="226353"/>
                          <a:pt x="134770" y="233862"/>
                          <a:pt x="134770" y="235158"/>
                        </a:cubicBezTo>
                        <a:cubicBezTo>
                          <a:pt x="134770" y="237431"/>
                          <a:pt x="116499" y="244306"/>
                          <a:pt x="82576" y="255385"/>
                        </a:cubicBezTo>
                        <a:cubicBezTo>
                          <a:pt x="73083" y="259272"/>
                          <a:pt x="65601" y="259933"/>
                          <a:pt x="60366" y="257976"/>
                        </a:cubicBezTo>
                        <a:close/>
                      </a:path>
                    </a:pathLst>
                  </a:custGeom>
                  <a:grpFill/>
                  <a:ln w="2643" cap="flat">
                    <a:noFill/>
                    <a:prstDash val="solid"/>
                    <a:miter/>
                  </a:ln>
                </p:spPr>
                <p:txBody>
                  <a:bodyPr rtlCol="0" anchor="ctr"/>
                  <a:lstStyle/>
                  <a:p>
                    <a:endParaRPr lang="en-CA"/>
                  </a:p>
                </p:txBody>
              </p:sp>
              <p:sp>
                <p:nvSpPr>
                  <p:cNvPr id="126" name="Freeform: Shape 136">
                    <a:extLst>
                      <a:ext uri="{FF2B5EF4-FFF2-40B4-BE49-F238E27FC236}">
                        <a16:creationId xmlns:a16="http://schemas.microsoft.com/office/drawing/2014/main" id="{08BA9A57-7A12-F790-5D34-F1368BF2C4D4}"/>
                      </a:ext>
                    </a:extLst>
                  </p:cNvPr>
                  <p:cNvSpPr/>
                  <p:nvPr/>
                </p:nvSpPr>
                <p:spPr>
                  <a:xfrm>
                    <a:off x="5372598" y="4321567"/>
                    <a:ext cx="481891" cy="412396"/>
                  </a:xfrm>
                  <a:custGeom>
                    <a:avLst/>
                    <a:gdLst>
                      <a:gd name="connsiteX0" fmla="*/ 393285 w 481891"/>
                      <a:gd name="connsiteY0" fmla="*/ 406057 h 412396"/>
                      <a:gd name="connsiteX1" fmla="*/ 342704 w 481891"/>
                      <a:gd name="connsiteY1" fmla="*/ 394952 h 412396"/>
                      <a:gd name="connsiteX2" fmla="*/ 264413 w 481891"/>
                      <a:gd name="connsiteY2" fmla="*/ 378321 h 412396"/>
                      <a:gd name="connsiteX3" fmla="*/ 31126 w 481891"/>
                      <a:gd name="connsiteY3" fmla="*/ 328718 h 412396"/>
                      <a:gd name="connsiteX4" fmla="*/ 2412 w 481891"/>
                      <a:gd name="connsiteY4" fmla="*/ 323509 h 412396"/>
                      <a:gd name="connsiteX5" fmla="*/ -206 w 481891"/>
                      <a:gd name="connsiteY5" fmla="*/ 318301 h 412396"/>
                      <a:gd name="connsiteX6" fmla="*/ 6642 w 481891"/>
                      <a:gd name="connsiteY6" fmla="*/ 291886 h 412396"/>
                      <a:gd name="connsiteX7" fmla="*/ 14786 w 481891"/>
                      <a:gd name="connsiteY7" fmla="*/ 262511 h 412396"/>
                      <a:gd name="connsiteX8" fmla="*/ 19360 w 481891"/>
                      <a:gd name="connsiteY8" fmla="*/ 244240 h 412396"/>
                      <a:gd name="connsiteX9" fmla="*/ 53627 w 481891"/>
                      <a:gd name="connsiteY9" fmla="*/ 97758 h 412396"/>
                      <a:gd name="connsiteX10" fmla="*/ 69941 w 481891"/>
                      <a:gd name="connsiteY10" fmla="*/ 27293 h 412396"/>
                      <a:gd name="connsiteX11" fmla="*/ 77768 w 481891"/>
                      <a:gd name="connsiteY11" fmla="*/ 3153 h 412396"/>
                      <a:gd name="connsiteX12" fmla="*/ 242864 w 481891"/>
                      <a:gd name="connsiteY12" fmla="*/ 30889 h 412396"/>
                      <a:gd name="connsiteX13" fmla="*/ 404364 w 481891"/>
                      <a:gd name="connsiteY13" fmla="*/ 64813 h 412396"/>
                      <a:gd name="connsiteX14" fmla="*/ 444501 w 481891"/>
                      <a:gd name="connsiteY14" fmla="*/ 73300 h 412396"/>
                      <a:gd name="connsiteX15" fmla="*/ 481359 w 481891"/>
                      <a:gd name="connsiteY15" fmla="*/ 81127 h 412396"/>
                      <a:gd name="connsiteX16" fmla="*/ 479720 w 481891"/>
                      <a:gd name="connsiteY16" fmla="*/ 92867 h 412396"/>
                      <a:gd name="connsiteX17" fmla="*/ 458197 w 481891"/>
                      <a:gd name="connsiteY17" fmla="*/ 222056 h 412396"/>
                      <a:gd name="connsiteX18" fmla="*/ 436674 w 481891"/>
                      <a:gd name="connsiteY18" fmla="*/ 347676 h 412396"/>
                      <a:gd name="connsiteX19" fmla="*/ 428531 w 481891"/>
                      <a:gd name="connsiteY19" fmla="*/ 393022 h 412396"/>
                      <a:gd name="connsiteX20" fmla="*/ 425279 w 481891"/>
                      <a:gd name="connsiteY20" fmla="*/ 411954 h 412396"/>
                      <a:gd name="connsiteX21" fmla="*/ 393285 w 481891"/>
                      <a:gd name="connsiteY21" fmla="*/ 406057 h 41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1891" h="412396">
                        <a:moveTo>
                          <a:pt x="393285" y="406057"/>
                        </a:moveTo>
                        <a:cubicBezTo>
                          <a:pt x="377950" y="402805"/>
                          <a:pt x="355105" y="397914"/>
                          <a:pt x="342704" y="394952"/>
                        </a:cubicBezTo>
                        <a:cubicBezTo>
                          <a:pt x="330303" y="392335"/>
                          <a:pt x="294741" y="384825"/>
                          <a:pt x="264413" y="378321"/>
                        </a:cubicBezTo>
                        <a:cubicBezTo>
                          <a:pt x="200453" y="364942"/>
                          <a:pt x="67033" y="336571"/>
                          <a:pt x="31126" y="328718"/>
                        </a:cubicBezTo>
                        <a:cubicBezTo>
                          <a:pt x="17747" y="325783"/>
                          <a:pt x="4712" y="323509"/>
                          <a:pt x="2412" y="323509"/>
                        </a:cubicBezTo>
                        <a:cubicBezTo>
                          <a:pt x="138" y="323509"/>
                          <a:pt x="-1184" y="321235"/>
                          <a:pt x="-206" y="318301"/>
                        </a:cubicBezTo>
                        <a:cubicBezTo>
                          <a:pt x="772" y="315366"/>
                          <a:pt x="3707" y="303626"/>
                          <a:pt x="6642" y="291886"/>
                        </a:cubicBezTo>
                        <a:cubicBezTo>
                          <a:pt x="9577" y="280146"/>
                          <a:pt x="13173" y="267085"/>
                          <a:pt x="14786" y="262511"/>
                        </a:cubicBezTo>
                        <a:cubicBezTo>
                          <a:pt x="16425" y="257936"/>
                          <a:pt x="18699" y="249792"/>
                          <a:pt x="19360" y="244240"/>
                        </a:cubicBezTo>
                        <a:cubicBezTo>
                          <a:pt x="20999" y="234113"/>
                          <a:pt x="30782" y="192046"/>
                          <a:pt x="53627" y="97758"/>
                        </a:cubicBezTo>
                        <a:cubicBezTo>
                          <a:pt x="60476" y="69044"/>
                          <a:pt x="67985" y="37394"/>
                          <a:pt x="69941" y="27293"/>
                        </a:cubicBezTo>
                        <a:cubicBezTo>
                          <a:pt x="71898" y="17167"/>
                          <a:pt x="75494" y="6405"/>
                          <a:pt x="77768" y="3153"/>
                        </a:cubicBezTo>
                        <a:cubicBezTo>
                          <a:pt x="82342" y="-3034"/>
                          <a:pt x="81681" y="-3034"/>
                          <a:pt x="242864" y="30889"/>
                        </a:cubicBezTo>
                        <a:cubicBezTo>
                          <a:pt x="292467" y="41334"/>
                          <a:pt x="370758" y="57647"/>
                          <a:pt x="404364" y="64813"/>
                        </a:cubicBezTo>
                        <a:cubicBezTo>
                          <a:pt x="406321" y="65130"/>
                          <a:pt x="424274" y="69044"/>
                          <a:pt x="444501" y="73300"/>
                        </a:cubicBezTo>
                        <a:lnTo>
                          <a:pt x="481359" y="81127"/>
                        </a:lnTo>
                        <a:lnTo>
                          <a:pt x="479720" y="92867"/>
                        </a:lnTo>
                        <a:cubicBezTo>
                          <a:pt x="478742" y="99397"/>
                          <a:pt x="469276" y="157461"/>
                          <a:pt x="458197" y="222056"/>
                        </a:cubicBezTo>
                        <a:cubicBezTo>
                          <a:pt x="447092" y="286651"/>
                          <a:pt x="437653" y="343102"/>
                          <a:pt x="436674" y="347676"/>
                        </a:cubicBezTo>
                        <a:cubicBezTo>
                          <a:pt x="434401" y="362351"/>
                          <a:pt x="432100" y="375095"/>
                          <a:pt x="428531" y="393022"/>
                        </a:cubicBezTo>
                        <a:cubicBezTo>
                          <a:pt x="426574" y="402805"/>
                          <a:pt x="425279" y="411292"/>
                          <a:pt x="425279" y="411954"/>
                        </a:cubicBezTo>
                        <a:cubicBezTo>
                          <a:pt x="425913" y="412905"/>
                          <a:pt x="424618" y="412905"/>
                          <a:pt x="393285" y="406057"/>
                        </a:cubicBezTo>
                        <a:close/>
                      </a:path>
                    </a:pathLst>
                  </a:custGeom>
                  <a:grpFill/>
                  <a:ln w="2643" cap="flat">
                    <a:noFill/>
                    <a:prstDash val="solid"/>
                    <a:miter/>
                  </a:ln>
                </p:spPr>
                <p:txBody>
                  <a:bodyPr rtlCol="0" anchor="ctr"/>
                  <a:lstStyle/>
                  <a:p>
                    <a:endParaRPr lang="en-CA"/>
                  </a:p>
                </p:txBody>
              </p:sp>
            </p:grpSp>
            <p:grpSp>
              <p:nvGrpSpPr>
                <p:cNvPr id="69" name="Graphic 3">
                  <a:extLst>
                    <a:ext uri="{FF2B5EF4-FFF2-40B4-BE49-F238E27FC236}">
                      <a16:creationId xmlns:a16="http://schemas.microsoft.com/office/drawing/2014/main" id="{F457F7FD-7328-4076-B1EC-33F197DABD17}"/>
                    </a:ext>
                  </a:extLst>
                </p:cNvPr>
                <p:cNvGrpSpPr/>
                <p:nvPr/>
              </p:nvGrpSpPr>
              <p:grpSpPr>
                <a:xfrm>
                  <a:off x="4527243" y="3789757"/>
                  <a:ext cx="3541590" cy="1505327"/>
                  <a:chOff x="4527243" y="3789757"/>
                  <a:chExt cx="3541590" cy="1505327"/>
                </a:xfrm>
                <a:grpFill/>
              </p:grpSpPr>
              <p:grpSp>
                <p:nvGrpSpPr>
                  <p:cNvPr id="70" name="Graphic 3">
                    <a:extLst>
                      <a:ext uri="{FF2B5EF4-FFF2-40B4-BE49-F238E27FC236}">
                        <a16:creationId xmlns:a16="http://schemas.microsoft.com/office/drawing/2014/main" id="{7F585E5D-BD6F-D20A-E9CA-6C3F411159C7}"/>
                      </a:ext>
                    </a:extLst>
                  </p:cNvPr>
                  <p:cNvGrpSpPr/>
                  <p:nvPr/>
                </p:nvGrpSpPr>
                <p:grpSpPr>
                  <a:xfrm>
                    <a:off x="4527243" y="4315374"/>
                    <a:ext cx="483266" cy="979710"/>
                    <a:chOff x="4527243" y="4315374"/>
                    <a:chExt cx="483266" cy="979710"/>
                  </a:xfrm>
                  <a:grpFill/>
                </p:grpSpPr>
                <p:sp>
                  <p:nvSpPr>
                    <p:cNvPr id="89" name="Freeform: Shape 99">
                      <a:extLst>
                        <a:ext uri="{FF2B5EF4-FFF2-40B4-BE49-F238E27FC236}">
                          <a16:creationId xmlns:a16="http://schemas.microsoft.com/office/drawing/2014/main" id="{D8C40B03-DE00-9287-154E-D86BB38BBA8A}"/>
                        </a:ext>
                      </a:extLst>
                    </p:cNvPr>
                    <p:cNvSpPr/>
                    <p:nvPr/>
                  </p:nvSpPr>
                  <p:spPr>
                    <a:xfrm>
                      <a:off x="4527243" y="4315374"/>
                      <a:ext cx="483266" cy="979710"/>
                    </a:xfrm>
                    <a:custGeom>
                      <a:avLst/>
                      <a:gdLst>
                        <a:gd name="connsiteX0" fmla="*/ 386772 w 483266"/>
                        <a:gd name="connsiteY0" fmla="*/ 977920 h 979710"/>
                        <a:gd name="connsiteX1" fmla="*/ 271940 w 483266"/>
                        <a:gd name="connsiteY1" fmla="*/ 946588 h 979710"/>
                        <a:gd name="connsiteX2" fmla="*/ 238651 w 483266"/>
                        <a:gd name="connsiteY2" fmla="*/ 893072 h 979710"/>
                        <a:gd name="connsiteX3" fmla="*/ 225272 w 483266"/>
                        <a:gd name="connsiteY3" fmla="*/ 840217 h 979710"/>
                        <a:gd name="connsiteX4" fmla="*/ 200814 w 483266"/>
                        <a:gd name="connsiteY4" fmla="*/ 811819 h 979710"/>
                        <a:gd name="connsiteX5" fmla="*/ 184500 w 483266"/>
                        <a:gd name="connsiteY5" fmla="*/ 794527 h 979710"/>
                        <a:gd name="connsiteX6" fmla="*/ 168504 w 483266"/>
                        <a:gd name="connsiteY6" fmla="*/ 775596 h 979710"/>
                        <a:gd name="connsiteX7" fmla="*/ 145659 w 483266"/>
                        <a:gd name="connsiteY7" fmla="*/ 749816 h 979710"/>
                        <a:gd name="connsiteX8" fmla="*/ 107822 w 483266"/>
                        <a:gd name="connsiteY8" fmla="*/ 719806 h 979710"/>
                        <a:gd name="connsiteX9" fmla="*/ 69007 w 483266"/>
                        <a:gd name="connsiteY9" fmla="*/ 694026 h 979710"/>
                        <a:gd name="connsiteX10" fmla="*/ 69668 w 483266"/>
                        <a:gd name="connsiteY10" fmla="*/ 657167 h 979710"/>
                        <a:gd name="connsiteX11" fmla="*/ 64116 w 483266"/>
                        <a:gd name="connsiteY11" fmla="*/ 595825 h 979710"/>
                        <a:gd name="connsiteX12" fmla="*/ 54333 w 483266"/>
                        <a:gd name="connsiteY12" fmla="*/ 553097 h 979710"/>
                        <a:gd name="connsiteX13" fmla="*/ 43571 w 483266"/>
                        <a:gd name="connsiteY13" fmla="*/ 527000 h 979710"/>
                        <a:gd name="connsiteX14" fmla="*/ 39658 w 483266"/>
                        <a:gd name="connsiteY14" fmla="*/ 493076 h 979710"/>
                        <a:gd name="connsiteX15" fmla="*/ 38362 w 483266"/>
                        <a:gd name="connsiteY15" fmla="*/ 438926 h 979710"/>
                        <a:gd name="connsiteX16" fmla="*/ 33154 w 483266"/>
                        <a:gd name="connsiteY16" fmla="*/ 412829 h 979710"/>
                        <a:gd name="connsiteX17" fmla="*/ 41641 w 483266"/>
                        <a:gd name="connsiteY17" fmla="*/ 388688 h 979710"/>
                        <a:gd name="connsiteX18" fmla="*/ 32493 w 483266"/>
                        <a:gd name="connsiteY18" fmla="*/ 351830 h 979710"/>
                        <a:gd name="connsiteX19" fmla="*/ 19775 w 483266"/>
                        <a:gd name="connsiteY19" fmla="*/ 325733 h 979710"/>
                        <a:gd name="connsiteX20" fmla="*/ 12265 w 483266"/>
                        <a:gd name="connsiteY20" fmla="*/ 294400 h 979710"/>
                        <a:gd name="connsiteX21" fmla="*/ 1504 w 483266"/>
                        <a:gd name="connsiteY21" fmla="*/ 260133 h 979710"/>
                        <a:gd name="connsiteX22" fmla="*/ 9330 w 483266"/>
                        <a:gd name="connsiteY22" fmla="*/ 205004 h 979710"/>
                        <a:gd name="connsiteX23" fmla="*/ 20753 w 483266"/>
                        <a:gd name="connsiteY23" fmla="*/ 168463 h 979710"/>
                        <a:gd name="connsiteX24" fmla="*/ 12609 w 483266"/>
                        <a:gd name="connsiteY24" fmla="*/ 148236 h 979710"/>
                        <a:gd name="connsiteX25" fmla="*/ 10335 w 483266"/>
                        <a:gd name="connsiteY25" fmla="*/ 115291 h 979710"/>
                        <a:gd name="connsiteX26" fmla="*/ 23714 w 483266"/>
                        <a:gd name="connsiteY26" fmla="*/ 93768 h 979710"/>
                        <a:gd name="connsiteX27" fmla="*/ 49150 w 483266"/>
                        <a:gd name="connsiteY27" fmla="*/ 58205 h 979710"/>
                        <a:gd name="connsiteX28" fmla="*/ 67421 w 483266"/>
                        <a:gd name="connsiteY28" fmla="*/ 15133 h 979710"/>
                        <a:gd name="connsiteX29" fmla="*/ 71334 w 483266"/>
                        <a:gd name="connsiteY29" fmla="*/ 115 h 979710"/>
                        <a:gd name="connsiteX30" fmla="*/ 220116 w 483266"/>
                        <a:gd name="connsiteY30" fmla="*/ 53948 h 979710"/>
                        <a:gd name="connsiteX31" fmla="*/ 287646 w 483266"/>
                        <a:gd name="connsiteY31" fmla="*/ 78406 h 979710"/>
                        <a:gd name="connsiteX32" fmla="*/ 317656 w 483266"/>
                        <a:gd name="connsiteY32" fmla="*/ 98950 h 979710"/>
                        <a:gd name="connsiteX33" fmla="*/ 298725 w 483266"/>
                        <a:gd name="connsiteY33" fmla="*/ 151488 h 979710"/>
                        <a:gd name="connsiteX34" fmla="*/ 266097 w 483266"/>
                        <a:gd name="connsiteY34" fmla="*/ 242841 h 979710"/>
                        <a:gd name="connsiteX35" fmla="*/ 242617 w 483266"/>
                        <a:gd name="connsiteY35" fmla="*/ 309075 h 979710"/>
                        <a:gd name="connsiteX36" fmla="*/ 242617 w 483266"/>
                        <a:gd name="connsiteY36" fmla="*/ 358334 h 979710"/>
                        <a:gd name="connsiteX37" fmla="*/ 263505 w 483266"/>
                        <a:gd name="connsiteY37" fmla="*/ 396171 h 979710"/>
                        <a:gd name="connsiteX38" fmla="*/ 469056 w 483266"/>
                        <a:gd name="connsiteY38" fmla="*/ 780514 h 979710"/>
                        <a:gd name="connsiteX39" fmla="*/ 471673 w 483266"/>
                        <a:gd name="connsiteY39" fmla="*/ 807272 h 979710"/>
                        <a:gd name="connsiteX40" fmla="*/ 477861 w 483266"/>
                        <a:gd name="connsiteY40" fmla="*/ 843152 h 979710"/>
                        <a:gd name="connsiteX41" fmla="*/ 470351 w 483266"/>
                        <a:gd name="connsiteY41" fmla="*/ 865336 h 979710"/>
                        <a:gd name="connsiteX42" fmla="*/ 452398 w 483266"/>
                        <a:gd name="connsiteY42" fmla="*/ 882628 h 979710"/>
                        <a:gd name="connsiteX43" fmla="*/ 433467 w 483266"/>
                        <a:gd name="connsiteY43" fmla="*/ 908725 h 979710"/>
                        <a:gd name="connsiteX44" fmla="*/ 428892 w 483266"/>
                        <a:gd name="connsiteY44" fmla="*/ 948518 h 979710"/>
                        <a:gd name="connsiteX45" fmla="*/ 418131 w 483266"/>
                        <a:gd name="connsiteY45" fmla="*/ 969724 h 979710"/>
                        <a:gd name="connsiteX46" fmla="*/ 386772 w 483266"/>
                        <a:gd name="connsiteY46" fmla="*/ 977920 h 97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266" h="979710">
                          <a:moveTo>
                            <a:pt x="386772" y="977920"/>
                          </a:moveTo>
                          <a:cubicBezTo>
                            <a:pt x="381563" y="974668"/>
                            <a:pt x="313690" y="956398"/>
                            <a:pt x="271940" y="946588"/>
                          </a:cubicBezTo>
                          <a:cubicBezTo>
                            <a:pt x="242908" y="939740"/>
                            <a:pt x="240290" y="935827"/>
                            <a:pt x="238651" y="893072"/>
                          </a:cubicBezTo>
                          <a:cubicBezTo>
                            <a:pt x="237355" y="861740"/>
                            <a:pt x="236694" y="858805"/>
                            <a:pt x="225272" y="840217"/>
                          </a:cubicBezTo>
                          <a:cubicBezTo>
                            <a:pt x="218741" y="829455"/>
                            <a:pt x="207663" y="816738"/>
                            <a:pt x="200814" y="811819"/>
                          </a:cubicBezTo>
                          <a:cubicBezTo>
                            <a:pt x="193966" y="806928"/>
                            <a:pt x="186774" y="799102"/>
                            <a:pt x="184500" y="794527"/>
                          </a:cubicBezTo>
                          <a:cubicBezTo>
                            <a:pt x="182227" y="789953"/>
                            <a:pt x="175352" y="781148"/>
                            <a:pt x="168504" y="775596"/>
                          </a:cubicBezTo>
                          <a:cubicBezTo>
                            <a:pt x="161656" y="770043"/>
                            <a:pt x="151529" y="758621"/>
                            <a:pt x="145659" y="749816"/>
                          </a:cubicBezTo>
                          <a:cubicBezTo>
                            <a:pt x="133919" y="732841"/>
                            <a:pt x="117923" y="719806"/>
                            <a:pt x="107822" y="719806"/>
                          </a:cubicBezTo>
                          <a:cubicBezTo>
                            <a:pt x="98357" y="719806"/>
                            <a:pt x="78447" y="706427"/>
                            <a:pt x="69007" y="694026"/>
                          </a:cubicBezTo>
                          <a:cubicBezTo>
                            <a:pt x="59885" y="681625"/>
                            <a:pt x="60202" y="667612"/>
                            <a:pt x="69668" y="657167"/>
                          </a:cubicBezTo>
                          <a:cubicBezTo>
                            <a:pt x="76834" y="649024"/>
                            <a:pt x="75855" y="635962"/>
                            <a:pt x="64116" y="595825"/>
                          </a:cubicBezTo>
                          <a:cubicBezTo>
                            <a:pt x="58563" y="576893"/>
                            <a:pt x="54333" y="557644"/>
                            <a:pt x="54333" y="553097"/>
                          </a:cubicBezTo>
                          <a:cubicBezTo>
                            <a:pt x="54333" y="548549"/>
                            <a:pt x="49441" y="536783"/>
                            <a:pt x="43571" y="527000"/>
                          </a:cubicBezTo>
                          <a:cubicBezTo>
                            <a:pt x="31171" y="506455"/>
                            <a:pt x="31171" y="505794"/>
                            <a:pt x="39658" y="493076"/>
                          </a:cubicBezTo>
                          <a:cubicBezTo>
                            <a:pt x="48807" y="479380"/>
                            <a:pt x="48146" y="452304"/>
                            <a:pt x="38362" y="438926"/>
                          </a:cubicBezTo>
                          <a:cubicBezTo>
                            <a:pt x="32175" y="430438"/>
                            <a:pt x="31197" y="426525"/>
                            <a:pt x="33154" y="412829"/>
                          </a:cubicBezTo>
                          <a:cubicBezTo>
                            <a:pt x="34449" y="404024"/>
                            <a:pt x="38045" y="393262"/>
                            <a:pt x="41641" y="388688"/>
                          </a:cubicBezTo>
                          <a:cubicBezTo>
                            <a:pt x="50446" y="377266"/>
                            <a:pt x="47194" y="364548"/>
                            <a:pt x="32493" y="351830"/>
                          </a:cubicBezTo>
                          <a:cubicBezTo>
                            <a:pt x="21731" y="342681"/>
                            <a:pt x="20092" y="339429"/>
                            <a:pt x="19775" y="325733"/>
                          </a:cubicBezTo>
                          <a:cubicBezTo>
                            <a:pt x="19457" y="317245"/>
                            <a:pt x="16178" y="303232"/>
                            <a:pt x="12265" y="294400"/>
                          </a:cubicBezTo>
                          <a:cubicBezTo>
                            <a:pt x="8352" y="285596"/>
                            <a:pt x="3461" y="270260"/>
                            <a:pt x="1504" y="260133"/>
                          </a:cubicBezTo>
                          <a:cubicBezTo>
                            <a:pt x="-2092" y="242524"/>
                            <a:pt x="-1748" y="239589"/>
                            <a:pt x="9330" y="205004"/>
                          </a:cubicBezTo>
                          <a:lnTo>
                            <a:pt x="20753" y="168463"/>
                          </a:lnTo>
                          <a:lnTo>
                            <a:pt x="12609" y="148236"/>
                          </a:lnTo>
                          <a:cubicBezTo>
                            <a:pt x="4783" y="128326"/>
                            <a:pt x="4465" y="128009"/>
                            <a:pt x="10335" y="115291"/>
                          </a:cubicBezTo>
                          <a:cubicBezTo>
                            <a:pt x="13587" y="108125"/>
                            <a:pt x="19457" y="98659"/>
                            <a:pt x="23714" y="93768"/>
                          </a:cubicBezTo>
                          <a:cubicBezTo>
                            <a:pt x="27945" y="88876"/>
                            <a:pt x="39367" y="72880"/>
                            <a:pt x="49150" y="58205"/>
                          </a:cubicBezTo>
                          <a:cubicBezTo>
                            <a:pt x="64486" y="35360"/>
                            <a:pt x="67103" y="29173"/>
                            <a:pt x="67421" y="15133"/>
                          </a:cubicBezTo>
                          <a:cubicBezTo>
                            <a:pt x="67738" y="4689"/>
                            <a:pt x="69060" y="-864"/>
                            <a:pt x="71334" y="115"/>
                          </a:cubicBezTo>
                          <a:cubicBezTo>
                            <a:pt x="75247" y="1410"/>
                            <a:pt x="166283" y="34382"/>
                            <a:pt x="220116" y="53948"/>
                          </a:cubicBezTo>
                          <a:cubicBezTo>
                            <a:pt x="239048" y="60796"/>
                            <a:pt x="269375" y="71901"/>
                            <a:pt x="287646" y="78406"/>
                          </a:cubicBezTo>
                          <a:cubicBezTo>
                            <a:pt x="320591" y="90489"/>
                            <a:pt x="320935" y="90489"/>
                            <a:pt x="317656" y="98950"/>
                          </a:cubicBezTo>
                          <a:cubicBezTo>
                            <a:pt x="315699" y="103524"/>
                            <a:pt x="307212" y="127348"/>
                            <a:pt x="298725" y="151488"/>
                          </a:cubicBezTo>
                          <a:cubicBezTo>
                            <a:pt x="290237" y="175628"/>
                            <a:pt x="275563" y="216744"/>
                            <a:pt x="266097" y="242841"/>
                          </a:cubicBezTo>
                          <a:cubicBezTo>
                            <a:pt x="256948" y="268938"/>
                            <a:pt x="246187" y="298631"/>
                            <a:pt x="242617" y="309075"/>
                          </a:cubicBezTo>
                          <a:cubicBezTo>
                            <a:pt x="236086" y="327663"/>
                            <a:pt x="236086" y="349847"/>
                            <a:pt x="242617" y="358334"/>
                          </a:cubicBezTo>
                          <a:cubicBezTo>
                            <a:pt x="244256" y="360291"/>
                            <a:pt x="253722" y="377266"/>
                            <a:pt x="263505" y="396171"/>
                          </a:cubicBezTo>
                          <a:cubicBezTo>
                            <a:pt x="323209" y="509390"/>
                            <a:pt x="466438" y="776918"/>
                            <a:pt x="469056" y="780514"/>
                          </a:cubicBezTo>
                          <a:cubicBezTo>
                            <a:pt x="471012" y="782787"/>
                            <a:pt x="471991" y="794871"/>
                            <a:pt x="471673" y="807272"/>
                          </a:cubicBezTo>
                          <a:cubicBezTo>
                            <a:pt x="471012" y="824564"/>
                            <a:pt x="472652" y="832708"/>
                            <a:pt x="477861" y="843152"/>
                          </a:cubicBezTo>
                          <a:cubicBezTo>
                            <a:pt x="485687" y="858805"/>
                            <a:pt x="484709" y="861740"/>
                            <a:pt x="470351" y="865336"/>
                          </a:cubicBezTo>
                          <a:cubicBezTo>
                            <a:pt x="462525" y="867292"/>
                            <a:pt x="457951" y="871523"/>
                            <a:pt x="452398" y="882628"/>
                          </a:cubicBezTo>
                          <a:cubicBezTo>
                            <a:pt x="448168" y="890454"/>
                            <a:pt x="439680" y="902194"/>
                            <a:pt x="433467" y="908725"/>
                          </a:cubicBezTo>
                          <a:cubicBezTo>
                            <a:pt x="420405" y="922421"/>
                            <a:pt x="418448" y="937439"/>
                            <a:pt x="428892" y="948518"/>
                          </a:cubicBezTo>
                          <a:cubicBezTo>
                            <a:pt x="438358" y="958962"/>
                            <a:pt x="437036" y="961580"/>
                            <a:pt x="418131" y="969724"/>
                          </a:cubicBezTo>
                          <a:cubicBezTo>
                            <a:pt x="394281" y="980855"/>
                            <a:pt x="392642" y="981173"/>
                            <a:pt x="386772" y="977920"/>
                          </a:cubicBezTo>
                          <a:close/>
                        </a:path>
                      </a:pathLst>
                    </a:custGeom>
                    <a:solidFill>
                      <a:schemeClr val="accent2"/>
                    </a:solidFill>
                    <a:ln w="2643" cap="flat">
                      <a:noFill/>
                      <a:prstDash val="solid"/>
                      <a:miter/>
                    </a:ln>
                  </p:spPr>
                  <p:txBody>
                    <a:bodyPr rtlCol="0" anchor="ctr"/>
                    <a:lstStyle/>
                    <a:p>
                      <a:r>
                        <a:rPr lang="en-CA" sz="1000"/>
                        <a:t>CA</a:t>
                      </a:r>
                    </a:p>
                  </p:txBody>
                </p:sp>
                <p:sp>
                  <p:nvSpPr>
                    <p:cNvPr id="90" name="Freeform: Shape 100">
                      <a:extLst>
                        <a:ext uri="{FF2B5EF4-FFF2-40B4-BE49-F238E27FC236}">
                          <a16:creationId xmlns:a16="http://schemas.microsoft.com/office/drawing/2014/main" id="{78E4A3CC-0CB3-38DA-1172-B6F7338B8CB5}"/>
                        </a:ext>
                      </a:extLst>
                    </p:cNvPr>
                    <p:cNvSpPr/>
                    <p:nvPr/>
                  </p:nvSpPr>
                  <p:spPr>
                    <a:xfrm>
                      <a:off x="4682094" y="5168791"/>
                      <a:ext cx="20592" cy="13371"/>
                    </a:xfrm>
                    <a:custGeom>
                      <a:avLst/>
                      <a:gdLst>
                        <a:gd name="connsiteX0" fmla="*/ 4848 w 20592"/>
                        <a:gd name="connsiteY0" fmla="*/ 11367 h 13371"/>
                        <a:gd name="connsiteX1" fmla="*/ 11696 w 20592"/>
                        <a:gd name="connsiteY1" fmla="*/ 606 h 13371"/>
                        <a:gd name="connsiteX2" fmla="*/ 16270 w 20592"/>
                        <a:gd name="connsiteY2" fmla="*/ 11711 h 13371"/>
                        <a:gd name="connsiteX3" fmla="*/ 4848 w 20592"/>
                        <a:gd name="connsiteY3" fmla="*/ 11367 h 13371"/>
                      </a:gdLst>
                      <a:ahLst/>
                      <a:cxnLst>
                        <a:cxn ang="0">
                          <a:pos x="connsiteX0" y="connsiteY0"/>
                        </a:cxn>
                        <a:cxn ang="0">
                          <a:pos x="connsiteX1" y="connsiteY1"/>
                        </a:cxn>
                        <a:cxn ang="0">
                          <a:pos x="connsiteX2" y="connsiteY2"/>
                        </a:cxn>
                        <a:cxn ang="0">
                          <a:pos x="connsiteX3" y="connsiteY3"/>
                        </a:cxn>
                      </a:cxnLst>
                      <a:rect l="l" t="t" r="r" b="b"/>
                      <a:pathLst>
                        <a:path w="20592" h="13371">
                          <a:moveTo>
                            <a:pt x="4848" y="11367"/>
                          </a:moveTo>
                          <a:cubicBezTo>
                            <a:pt x="-5279" y="6158"/>
                            <a:pt x="-44" y="-2330"/>
                            <a:pt x="11696" y="606"/>
                          </a:cubicBezTo>
                          <a:cubicBezTo>
                            <a:pt x="21162" y="2879"/>
                            <a:pt x="22457" y="6475"/>
                            <a:pt x="16270" y="11711"/>
                          </a:cubicBezTo>
                          <a:cubicBezTo>
                            <a:pt x="13309" y="13984"/>
                            <a:pt x="9739" y="13984"/>
                            <a:pt x="4848" y="11367"/>
                          </a:cubicBezTo>
                          <a:close/>
                        </a:path>
                      </a:pathLst>
                    </a:custGeom>
                    <a:grpFill/>
                    <a:ln w="2643" cap="flat">
                      <a:noFill/>
                      <a:prstDash val="solid"/>
                      <a:miter/>
                    </a:ln>
                  </p:spPr>
                  <p:txBody>
                    <a:bodyPr rtlCol="0" anchor="ctr"/>
                    <a:lstStyle/>
                    <a:p>
                      <a:endParaRPr lang="en-CA"/>
                    </a:p>
                  </p:txBody>
                </p:sp>
                <p:sp>
                  <p:nvSpPr>
                    <p:cNvPr id="91" name="Freeform: Shape 101">
                      <a:extLst>
                        <a:ext uri="{FF2B5EF4-FFF2-40B4-BE49-F238E27FC236}">
                          <a16:creationId xmlns:a16="http://schemas.microsoft.com/office/drawing/2014/main" id="{CD8E1398-412B-573E-E136-FEB94D2342C4}"/>
                        </a:ext>
                      </a:extLst>
                    </p:cNvPr>
                    <p:cNvSpPr/>
                    <p:nvPr/>
                  </p:nvSpPr>
                  <p:spPr>
                    <a:xfrm>
                      <a:off x="4693351" y="5125659"/>
                      <a:ext cx="15990" cy="16044"/>
                    </a:xfrm>
                    <a:custGeom>
                      <a:avLst/>
                      <a:gdLst>
                        <a:gd name="connsiteX0" fmla="*/ 3374 w 15990"/>
                        <a:gd name="connsiteY0" fmla="*/ 11426 h 16044"/>
                        <a:gd name="connsiteX1" fmla="*/ 3374 w 15990"/>
                        <a:gd name="connsiteY1" fmla="*/ 4 h 16044"/>
                        <a:gd name="connsiteX2" fmla="*/ 15458 w 15990"/>
                        <a:gd name="connsiteY2" fmla="*/ 12087 h 16044"/>
                        <a:gd name="connsiteX3" fmla="*/ 3374 w 15990"/>
                        <a:gd name="connsiteY3" fmla="*/ 11426 h 16044"/>
                      </a:gdLst>
                      <a:ahLst/>
                      <a:cxnLst>
                        <a:cxn ang="0">
                          <a:pos x="connsiteX0" y="connsiteY0"/>
                        </a:cxn>
                        <a:cxn ang="0">
                          <a:pos x="connsiteX1" y="connsiteY1"/>
                        </a:cxn>
                        <a:cxn ang="0">
                          <a:pos x="connsiteX2" y="connsiteY2"/>
                        </a:cxn>
                        <a:cxn ang="0">
                          <a:pos x="connsiteX3" y="connsiteY3"/>
                        </a:cxn>
                      </a:cxnLst>
                      <a:rect l="l" t="t" r="r" b="b"/>
                      <a:pathLst>
                        <a:path w="15990" h="16044">
                          <a:moveTo>
                            <a:pt x="3374" y="11426"/>
                          </a:moveTo>
                          <a:cubicBezTo>
                            <a:pt x="-1835" y="5557"/>
                            <a:pt x="-1835" y="4"/>
                            <a:pt x="3374" y="4"/>
                          </a:cubicBezTo>
                          <a:cubicBezTo>
                            <a:pt x="8927" y="4"/>
                            <a:pt x="15458" y="6535"/>
                            <a:pt x="15458" y="12087"/>
                          </a:cubicBezTo>
                          <a:cubicBezTo>
                            <a:pt x="15431" y="17640"/>
                            <a:pt x="8266" y="17296"/>
                            <a:pt x="3374" y="11426"/>
                          </a:cubicBezTo>
                          <a:close/>
                        </a:path>
                      </a:pathLst>
                    </a:custGeom>
                    <a:grpFill/>
                    <a:ln w="2643" cap="flat">
                      <a:noFill/>
                      <a:prstDash val="solid"/>
                      <a:miter/>
                    </a:ln>
                  </p:spPr>
                  <p:txBody>
                    <a:bodyPr rtlCol="0" anchor="ctr"/>
                    <a:lstStyle/>
                    <a:p>
                      <a:endParaRPr lang="en-CA"/>
                    </a:p>
                  </p:txBody>
                </p:sp>
                <p:sp>
                  <p:nvSpPr>
                    <p:cNvPr id="92" name="Freeform: Shape 102">
                      <a:extLst>
                        <a:ext uri="{FF2B5EF4-FFF2-40B4-BE49-F238E27FC236}">
                          <a16:creationId xmlns:a16="http://schemas.microsoft.com/office/drawing/2014/main" id="{068BA66F-B407-5EB0-944E-D6B9FD361543}"/>
                        </a:ext>
                      </a:extLst>
                    </p:cNvPr>
                    <p:cNvSpPr/>
                    <p:nvPr/>
                  </p:nvSpPr>
                  <p:spPr>
                    <a:xfrm>
                      <a:off x="4598369" y="5040838"/>
                      <a:ext cx="57429" cy="21636"/>
                    </a:xfrm>
                    <a:custGeom>
                      <a:avLst/>
                      <a:gdLst>
                        <a:gd name="connsiteX0" fmla="*/ 28843 w 57429"/>
                        <a:gd name="connsiteY0" fmla="*/ 19914 h 21636"/>
                        <a:gd name="connsiteX1" fmla="*/ -532 w 57429"/>
                        <a:gd name="connsiteY1" fmla="*/ 2939 h 21636"/>
                        <a:gd name="connsiteX2" fmla="*/ 17077 w 57429"/>
                        <a:gd name="connsiteY2" fmla="*/ 4 h 21636"/>
                        <a:gd name="connsiteX3" fmla="*/ 45792 w 57429"/>
                        <a:gd name="connsiteY3" fmla="*/ 7513 h 21636"/>
                        <a:gd name="connsiteX4" fmla="*/ 56897 w 57429"/>
                        <a:gd name="connsiteY4" fmla="*/ 18274 h 21636"/>
                        <a:gd name="connsiteX5" fmla="*/ 28843 w 57429"/>
                        <a:gd name="connsiteY5" fmla="*/ 19914 h 2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29" h="21636">
                          <a:moveTo>
                            <a:pt x="28843" y="19914"/>
                          </a:moveTo>
                          <a:cubicBezTo>
                            <a:pt x="16760" y="17640"/>
                            <a:pt x="-532" y="7513"/>
                            <a:pt x="-532" y="2939"/>
                          </a:cubicBezTo>
                          <a:cubicBezTo>
                            <a:pt x="-532" y="1300"/>
                            <a:pt x="7294" y="4"/>
                            <a:pt x="17077" y="4"/>
                          </a:cubicBezTo>
                          <a:cubicBezTo>
                            <a:pt x="29795" y="4"/>
                            <a:pt x="37621" y="1961"/>
                            <a:pt x="45792" y="7513"/>
                          </a:cubicBezTo>
                          <a:cubicBezTo>
                            <a:pt x="51979" y="11744"/>
                            <a:pt x="56897" y="16318"/>
                            <a:pt x="56897" y="18274"/>
                          </a:cubicBezTo>
                          <a:cubicBezTo>
                            <a:pt x="56579" y="21870"/>
                            <a:pt x="44179" y="22849"/>
                            <a:pt x="28843" y="19914"/>
                          </a:cubicBezTo>
                          <a:close/>
                        </a:path>
                      </a:pathLst>
                    </a:custGeom>
                    <a:grpFill/>
                    <a:ln w="2643" cap="flat">
                      <a:noFill/>
                      <a:prstDash val="solid"/>
                      <a:miter/>
                    </a:ln>
                  </p:spPr>
                  <p:txBody>
                    <a:bodyPr rtlCol="0" anchor="ctr"/>
                    <a:lstStyle/>
                    <a:p>
                      <a:endParaRPr lang="en-CA"/>
                    </a:p>
                  </p:txBody>
                </p:sp>
              </p:grpSp>
              <p:sp>
                <p:nvSpPr>
                  <p:cNvPr id="71" name="Freeform: Shape 81">
                    <a:extLst>
                      <a:ext uri="{FF2B5EF4-FFF2-40B4-BE49-F238E27FC236}">
                        <a16:creationId xmlns:a16="http://schemas.microsoft.com/office/drawing/2014/main" id="{AE1503C0-E2A7-1EF1-E266-F31EDA16AF0A}"/>
                      </a:ext>
                    </a:extLst>
                  </p:cNvPr>
                  <p:cNvSpPr/>
                  <p:nvPr/>
                </p:nvSpPr>
                <p:spPr>
                  <a:xfrm>
                    <a:off x="7732120" y="4598741"/>
                    <a:ext cx="95643" cy="86522"/>
                  </a:xfrm>
                  <a:custGeom>
                    <a:avLst/>
                    <a:gdLst>
                      <a:gd name="connsiteX0" fmla="*/ 8306 w 95643"/>
                      <a:gd name="connsiteY0" fmla="*/ 82559 h 86522"/>
                      <a:gd name="connsiteX1" fmla="*/ 4075 w 95643"/>
                      <a:gd name="connsiteY1" fmla="*/ 63627 h 86522"/>
                      <a:gd name="connsiteX2" fmla="*/ -499 w 95643"/>
                      <a:gd name="connsiteY2" fmla="*/ 42422 h 86522"/>
                      <a:gd name="connsiteX3" fmla="*/ 1141 w 95643"/>
                      <a:gd name="connsiteY3" fmla="*/ 25790 h 86522"/>
                      <a:gd name="connsiteX4" fmla="*/ 1802 w 95643"/>
                      <a:gd name="connsiteY4" fmla="*/ 15664 h 86522"/>
                      <a:gd name="connsiteX5" fmla="*/ 38025 w 95643"/>
                      <a:gd name="connsiteY5" fmla="*/ 8154 h 86522"/>
                      <a:gd name="connsiteX6" fmla="*/ 77819 w 95643"/>
                      <a:gd name="connsiteY6" fmla="*/ 11 h 86522"/>
                      <a:gd name="connsiteX7" fmla="*/ 95111 w 95643"/>
                      <a:gd name="connsiteY7" fmla="*/ 58418 h 86522"/>
                      <a:gd name="connsiteX8" fmla="*/ 76179 w 95643"/>
                      <a:gd name="connsiteY8" fmla="*/ 65584 h 86522"/>
                      <a:gd name="connsiteX9" fmla="*/ 21685 w 95643"/>
                      <a:gd name="connsiteY9" fmla="*/ 84172 h 86522"/>
                      <a:gd name="connsiteX10" fmla="*/ 8306 w 95643"/>
                      <a:gd name="connsiteY10" fmla="*/ 82559 h 8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43" h="86522">
                        <a:moveTo>
                          <a:pt x="8306" y="82559"/>
                        </a:moveTo>
                        <a:cubicBezTo>
                          <a:pt x="8967" y="80285"/>
                          <a:pt x="7327" y="71797"/>
                          <a:pt x="4075" y="63627"/>
                        </a:cubicBezTo>
                        <a:cubicBezTo>
                          <a:pt x="1141" y="55483"/>
                          <a:pt x="-816" y="46018"/>
                          <a:pt x="-499" y="42422"/>
                        </a:cubicBezTo>
                        <a:cubicBezTo>
                          <a:pt x="162" y="38826"/>
                          <a:pt x="797" y="31317"/>
                          <a:pt x="1141" y="25790"/>
                        </a:cubicBezTo>
                        <a:lnTo>
                          <a:pt x="1802" y="15664"/>
                        </a:lnTo>
                        <a:lnTo>
                          <a:pt x="38025" y="8154"/>
                        </a:lnTo>
                        <a:cubicBezTo>
                          <a:pt x="57935" y="3924"/>
                          <a:pt x="75862" y="328"/>
                          <a:pt x="77819" y="11"/>
                        </a:cubicBezTo>
                        <a:cubicBezTo>
                          <a:pt x="80754" y="-650"/>
                          <a:pt x="95111" y="47657"/>
                          <a:pt x="95111" y="58418"/>
                        </a:cubicBezTo>
                        <a:cubicBezTo>
                          <a:pt x="95111" y="59397"/>
                          <a:pt x="86623" y="62649"/>
                          <a:pt x="76179" y="65584"/>
                        </a:cubicBezTo>
                        <a:cubicBezTo>
                          <a:pt x="47782" y="73410"/>
                          <a:pt x="25281" y="81237"/>
                          <a:pt x="21685" y="84172"/>
                        </a:cubicBezTo>
                        <a:cubicBezTo>
                          <a:pt x="17455" y="88112"/>
                          <a:pt x="7011" y="86790"/>
                          <a:pt x="8306" y="82559"/>
                        </a:cubicBezTo>
                        <a:close/>
                      </a:path>
                    </a:pathLst>
                  </a:custGeom>
                  <a:solidFill>
                    <a:schemeClr val="bg2">
                      <a:lumMod val="75000"/>
                    </a:schemeClr>
                  </a:solidFill>
                  <a:ln w="2643" cap="flat">
                    <a:noFill/>
                    <a:prstDash val="solid"/>
                    <a:miter/>
                  </a:ln>
                </p:spPr>
                <p:txBody>
                  <a:bodyPr rtlCol="0" anchor="ctr"/>
                  <a:lstStyle/>
                  <a:p>
                    <a:endParaRPr lang="en-CA"/>
                  </a:p>
                </p:txBody>
              </p:sp>
              <p:sp>
                <p:nvSpPr>
                  <p:cNvPr id="72" name="Freeform: Shape 82">
                    <a:extLst>
                      <a:ext uri="{FF2B5EF4-FFF2-40B4-BE49-F238E27FC236}">
                        <a16:creationId xmlns:a16="http://schemas.microsoft.com/office/drawing/2014/main" id="{8DECCA6D-2F90-1C46-E66F-0DE9C115BFC7}"/>
                      </a:ext>
                    </a:extLst>
                  </p:cNvPr>
                  <p:cNvSpPr/>
                  <p:nvPr/>
                </p:nvSpPr>
                <p:spPr>
                  <a:xfrm>
                    <a:off x="6297902" y="4593969"/>
                    <a:ext cx="373115" cy="258977"/>
                  </a:xfrm>
                  <a:custGeom>
                    <a:avLst/>
                    <a:gdLst>
                      <a:gd name="connsiteX0" fmla="*/ 291479 w 373115"/>
                      <a:gd name="connsiteY0" fmla="*/ 254384 h 258977"/>
                      <a:gd name="connsiteX1" fmla="*/ 202083 w 373115"/>
                      <a:gd name="connsiteY1" fmla="*/ 245896 h 258977"/>
                      <a:gd name="connsiteX2" fmla="*/ 99308 w 373115"/>
                      <a:gd name="connsiteY2" fmla="*/ 242961 h 258977"/>
                      <a:gd name="connsiteX3" fmla="*/ 59832 w 373115"/>
                      <a:gd name="connsiteY3" fmla="*/ 241665 h 258977"/>
                      <a:gd name="connsiteX4" fmla="*/ 39922 w 373115"/>
                      <a:gd name="connsiteY4" fmla="*/ 241348 h 258977"/>
                      <a:gd name="connsiteX5" fmla="*/ 33391 w 373115"/>
                      <a:gd name="connsiteY5" fmla="*/ 227308 h 258977"/>
                      <a:gd name="connsiteX6" fmla="*/ 24904 w 373115"/>
                      <a:gd name="connsiteY6" fmla="*/ 192062 h 258977"/>
                      <a:gd name="connsiteX7" fmla="*/ 17738 w 373115"/>
                      <a:gd name="connsiteY7" fmla="*/ 130720 h 258977"/>
                      <a:gd name="connsiteX8" fmla="*/ 8272 w 373115"/>
                      <a:gd name="connsiteY8" fmla="*/ 104306 h 258977"/>
                      <a:gd name="connsiteX9" fmla="*/ -215 w 373115"/>
                      <a:gd name="connsiteY9" fmla="*/ 48199 h 258977"/>
                      <a:gd name="connsiteX10" fmla="*/ -532 w 373115"/>
                      <a:gd name="connsiteY10" fmla="*/ 3487 h 258977"/>
                      <a:gd name="connsiteX11" fmla="*/ 157054 w 373115"/>
                      <a:gd name="connsiteY11" fmla="*/ 235 h 258977"/>
                      <a:gd name="connsiteX12" fmla="*/ 314324 w 373115"/>
                      <a:gd name="connsiteY12" fmla="*/ 1213 h 258977"/>
                      <a:gd name="connsiteX13" fmla="*/ 316942 w 373115"/>
                      <a:gd name="connsiteY13" fmla="*/ 12636 h 258977"/>
                      <a:gd name="connsiteX14" fmla="*/ 321516 w 373115"/>
                      <a:gd name="connsiteY14" fmla="*/ 43624 h 258977"/>
                      <a:gd name="connsiteX15" fmla="*/ 343700 w 373115"/>
                      <a:gd name="connsiteY15" fmla="*/ 83100 h 258977"/>
                      <a:gd name="connsiteX16" fmla="*/ 354805 w 373115"/>
                      <a:gd name="connsiteY16" fmla="*/ 93862 h 258977"/>
                      <a:gd name="connsiteX17" fmla="*/ 365910 w 373115"/>
                      <a:gd name="connsiteY17" fmla="*/ 111471 h 258977"/>
                      <a:gd name="connsiteX18" fmla="*/ 356444 w 373115"/>
                      <a:gd name="connsiteY18" fmla="*/ 172153 h 258977"/>
                      <a:gd name="connsiteX19" fmla="*/ 336878 w 373115"/>
                      <a:gd name="connsiteY19" fmla="*/ 177362 h 258977"/>
                      <a:gd name="connsiteX20" fmla="*/ 322838 w 373115"/>
                      <a:gd name="connsiteY20" fmla="*/ 193358 h 258977"/>
                      <a:gd name="connsiteX21" fmla="*/ 307185 w 373115"/>
                      <a:gd name="connsiteY21" fmla="*/ 254040 h 258977"/>
                      <a:gd name="connsiteX22" fmla="*/ 291479 w 373115"/>
                      <a:gd name="connsiteY22" fmla="*/ 254384 h 25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3115" h="258977">
                        <a:moveTo>
                          <a:pt x="291479" y="254384"/>
                        </a:moveTo>
                        <a:cubicBezTo>
                          <a:pt x="285609" y="248514"/>
                          <a:pt x="278100" y="247853"/>
                          <a:pt x="202083" y="245896"/>
                        </a:cubicBezTo>
                        <a:cubicBezTo>
                          <a:pt x="156393" y="244601"/>
                          <a:pt x="110069" y="243279"/>
                          <a:pt x="99308" y="242961"/>
                        </a:cubicBezTo>
                        <a:cubicBezTo>
                          <a:pt x="88546" y="242300"/>
                          <a:pt x="70593" y="241983"/>
                          <a:pt x="59832" y="241665"/>
                        </a:cubicBezTo>
                        <a:lnTo>
                          <a:pt x="39922" y="241348"/>
                        </a:lnTo>
                        <a:lnTo>
                          <a:pt x="33391" y="227308"/>
                        </a:lnTo>
                        <a:cubicBezTo>
                          <a:pt x="29795" y="219799"/>
                          <a:pt x="25882" y="203829"/>
                          <a:pt x="24904" y="192062"/>
                        </a:cubicBezTo>
                        <a:cubicBezTo>
                          <a:pt x="22947" y="171175"/>
                          <a:pt x="20673" y="151926"/>
                          <a:pt x="17738" y="130720"/>
                        </a:cubicBezTo>
                        <a:cubicBezTo>
                          <a:pt x="17077" y="124850"/>
                          <a:pt x="12846" y="112767"/>
                          <a:pt x="8272" y="104306"/>
                        </a:cubicBezTo>
                        <a:cubicBezTo>
                          <a:pt x="1107" y="90266"/>
                          <a:pt x="129" y="84079"/>
                          <a:pt x="-215" y="48199"/>
                        </a:cubicBezTo>
                        <a:cubicBezTo>
                          <a:pt x="-532" y="26015"/>
                          <a:pt x="-532" y="5787"/>
                          <a:pt x="-532" y="3487"/>
                        </a:cubicBezTo>
                        <a:cubicBezTo>
                          <a:pt x="-215" y="235"/>
                          <a:pt x="32413" y="-426"/>
                          <a:pt x="157054" y="235"/>
                        </a:cubicBezTo>
                        <a:lnTo>
                          <a:pt x="314324" y="1213"/>
                        </a:lnTo>
                        <a:lnTo>
                          <a:pt x="316942" y="12636"/>
                        </a:lnTo>
                        <a:cubicBezTo>
                          <a:pt x="318237" y="18823"/>
                          <a:pt x="320537" y="32863"/>
                          <a:pt x="321516" y="43624"/>
                        </a:cubicBezTo>
                        <a:cubicBezTo>
                          <a:pt x="323790" y="65147"/>
                          <a:pt x="331960" y="80165"/>
                          <a:pt x="343700" y="83100"/>
                        </a:cubicBezTo>
                        <a:cubicBezTo>
                          <a:pt x="347613" y="84079"/>
                          <a:pt x="352848" y="88970"/>
                          <a:pt x="354805" y="93862"/>
                        </a:cubicBezTo>
                        <a:cubicBezTo>
                          <a:pt x="356761" y="98753"/>
                          <a:pt x="361653" y="106580"/>
                          <a:pt x="365910" y="111471"/>
                        </a:cubicBezTo>
                        <a:cubicBezTo>
                          <a:pt x="378310" y="126490"/>
                          <a:pt x="372441" y="164009"/>
                          <a:pt x="356444" y="172153"/>
                        </a:cubicBezTo>
                        <a:cubicBezTo>
                          <a:pt x="353192" y="173792"/>
                          <a:pt x="344361" y="176066"/>
                          <a:pt x="336878" y="177362"/>
                        </a:cubicBezTo>
                        <a:cubicBezTo>
                          <a:pt x="323182" y="179635"/>
                          <a:pt x="322838" y="179979"/>
                          <a:pt x="322838" y="193358"/>
                        </a:cubicBezTo>
                        <a:cubicBezTo>
                          <a:pt x="321859" y="242961"/>
                          <a:pt x="321542" y="243596"/>
                          <a:pt x="307185" y="254040"/>
                        </a:cubicBezTo>
                        <a:cubicBezTo>
                          <a:pt x="298010" y="260571"/>
                          <a:pt x="297666" y="260571"/>
                          <a:pt x="291479" y="254384"/>
                        </a:cubicBezTo>
                        <a:close/>
                      </a:path>
                    </a:pathLst>
                  </a:custGeom>
                  <a:grpFill/>
                  <a:ln w="2643" cap="flat">
                    <a:noFill/>
                    <a:prstDash val="solid"/>
                    <a:miter/>
                  </a:ln>
                </p:spPr>
                <p:txBody>
                  <a:bodyPr rtlCol="0" anchor="ctr"/>
                  <a:lstStyle/>
                  <a:p>
                    <a:endParaRPr lang="en-CA"/>
                  </a:p>
                </p:txBody>
              </p:sp>
              <p:sp>
                <p:nvSpPr>
                  <p:cNvPr id="73" name="Freeform: Shape 83">
                    <a:extLst>
                      <a:ext uri="{FF2B5EF4-FFF2-40B4-BE49-F238E27FC236}">
                        <a16:creationId xmlns:a16="http://schemas.microsoft.com/office/drawing/2014/main" id="{DDBBF068-F307-7268-6238-6A22E79C98A4}"/>
                      </a:ext>
                    </a:extLst>
                  </p:cNvPr>
                  <p:cNvSpPr/>
                  <p:nvPr/>
                </p:nvSpPr>
                <p:spPr>
                  <a:xfrm>
                    <a:off x="5037806" y="3892443"/>
                    <a:ext cx="392383" cy="664290"/>
                  </a:xfrm>
                  <a:custGeom>
                    <a:avLst/>
                    <a:gdLst>
                      <a:gd name="connsiteX0" fmla="*/ 331678 w 392383"/>
                      <a:gd name="connsiteY0" fmla="*/ 660302 h 664290"/>
                      <a:gd name="connsiteX1" fmla="*/ 222372 w 392383"/>
                      <a:gd name="connsiteY1" fmla="*/ 626378 h 664290"/>
                      <a:gd name="connsiteX2" fmla="*/ 95139 w 392383"/>
                      <a:gd name="connsiteY2" fmla="*/ 586902 h 664290"/>
                      <a:gd name="connsiteX3" fmla="*/ 30544 w 392383"/>
                      <a:gd name="connsiteY3" fmla="*/ 566993 h 664290"/>
                      <a:gd name="connsiteX4" fmla="*/ 14548 w 392383"/>
                      <a:gd name="connsiteY4" fmla="*/ 502398 h 664290"/>
                      <a:gd name="connsiteX5" fmla="*/ 31523 w 392383"/>
                      <a:gd name="connsiteY5" fmla="*/ 445312 h 664290"/>
                      <a:gd name="connsiteX6" fmla="*/ 43606 w 392383"/>
                      <a:gd name="connsiteY6" fmla="*/ 418554 h 664290"/>
                      <a:gd name="connsiteX7" fmla="*/ 51432 w 392383"/>
                      <a:gd name="connsiteY7" fmla="*/ 389179 h 664290"/>
                      <a:gd name="connsiteX8" fmla="*/ 49159 w 392383"/>
                      <a:gd name="connsiteY8" fmla="*/ 368634 h 664290"/>
                      <a:gd name="connsiteX9" fmla="*/ 60264 w 392383"/>
                      <a:gd name="connsiteY9" fmla="*/ 353298 h 664290"/>
                      <a:gd name="connsiteX10" fmla="*/ 88661 w 392383"/>
                      <a:gd name="connsiteY10" fmla="*/ 323923 h 664290"/>
                      <a:gd name="connsiteX11" fmla="*/ 101723 w 392383"/>
                      <a:gd name="connsiteY11" fmla="*/ 307609 h 664290"/>
                      <a:gd name="connsiteX12" fmla="*/ 114441 w 392383"/>
                      <a:gd name="connsiteY12" fmla="*/ 294891 h 664290"/>
                      <a:gd name="connsiteX13" fmla="*/ 109549 w 392383"/>
                      <a:gd name="connsiteY13" fmla="*/ 268794 h 664290"/>
                      <a:gd name="connsiteX14" fmla="*/ 118698 w 392383"/>
                      <a:gd name="connsiteY14" fmla="*/ 158509 h 664290"/>
                      <a:gd name="connsiteX15" fmla="*/ 152621 w 392383"/>
                      <a:gd name="connsiteY15" fmla="*/ 61948 h 664290"/>
                      <a:gd name="connsiteX16" fmla="*/ 175122 w 392383"/>
                      <a:gd name="connsiteY16" fmla="*/ 288 h 664290"/>
                      <a:gd name="connsiteX17" fmla="*/ 215894 w 392383"/>
                      <a:gd name="connsiteY17" fmla="*/ 13006 h 664290"/>
                      <a:gd name="connsiteX18" fmla="*/ 207750 w 392383"/>
                      <a:gd name="connsiteY18" fmla="*/ 47590 h 664290"/>
                      <a:gd name="connsiteX19" fmla="*/ 199607 w 392383"/>
                      <a:gd name="connsiteY19" fmla="*/ 104358 h 664290"/>
                      <a:gd name="connsiteX20" fmla="*/ 199924 w 392383"/>
                      <a:gd name="connsiteY20" fmla="*/ 135347 h 664290"/>
                      <a:gd name="connsiteX21" fmla="*/ 212324 w 392383"/>
                      <a:gd name="connsiteY21" fmla="*/ 164723 h 664290"/>
                      <a:gd name="connsiteX22" fmla="*/ 227343 w 392383"/>
                      <a:gd name="connsiteY22" fmla="*/ 198990 h 664290"/>
                      <a:gd name="connsiteX23" fmla="*/ 245930 w 392383"/>
                      <a:gd name="connsiteY23" fmla="*/ 230957 h 664290"/>
                      <a:gd name="connsiteX24" fmla="*/ 242017 w 392383"/>
                      <a:gd name="connsiteY24" fmla="*/ 256076 h 664290"/>
                      <a:gd name="connsiteX25" fmla="*/ 235487 w 392383"/>
                      <a:gd name="connsiteY25" fmla="*/ 276303 h 664290"/>
                      <a:gd name="connsiteX26" fmla="*/ 228638 w 392383"/>
                      <a:gd name="connsiteY26" fmla="*/ 288704 h 664290"/>
                      <a:gd name="connsiteX27" fmla="*/ 215920 w 392383"/>
                      <a:gd name="connsiteY27" fmla="*/ 316440 h 664290"/>
                      <a:gd name="connsiteX28" fmla="*/ 227026 w 392383"/>
                      <a:gd name="connsiteY28" fmla="*/ 328841 h 664290"/>
                      <a:gd name="connsiteX29" fmla="*/ 246274 w 392383"/>
                      <a:gd name="connsiteY29" fmla="*/ 330480 h 664290"/>
                      <a:gd name="connsiteX30" fmla="*/ 258014 w 392383"/>
                      <a:gd name="connsiteY30" fmla="*/ 339946 h 664290"/>
                      <a:gd name="connsiteX31" fmla="*/ 263567 w 392383"/>
                      <a:gd name="connsiteY31" fmla="*/ 367021 h 664290"/>
                      <a:gd name="connsiteX32" fmla="*/ 266819 w 392383"/>
                      <a:gd name="connsiteY32" fmla="*/ 384974 h 664290"/>
                      <a:gd name="connsiteX33" fmla="*/ 269754 w 392383"/>
                      <a:gd name="connsiteY33" fmla="*/ 398353 h 664290"/>
                      <a:gd name="connsiteX34" fmla="*/ 285089 w 392383"/>
                      <a:gd name="connsiteY34" fmla="*/ 442721 h 664290"/>
                      <a:gd name="connsiteX35" fmla="*/ 310525 w 392383"/>
                      <a:gd name="connsiteY35" fmla="*/ 448591 h 664290"/>
                      <a:gd name="connsiteX36" fmla="*/ 350663 w 392383"/>
                      <a:gd name="connsiteY36" fmla="*/ 452187 h 664290"/>
                      <a:gd name="connsiteX37" fmla="*/ 378399 w 392383"/>
                      <a:gd name="connsiteY37" fmla="*/ 455783 h 664290"/>
                      <a:gd name="connsiteX38" fmla="*/ 391461 w 392383"/>
                      <a:gd name="connsiteY38" fmla="*/ 468845 h 664290"/>
                      <a:gd name="connsiteX39" fmla="*/ 374486 w 392383"/>
                      <a:gd name="connsiteY39" fmla="*/ 541926 h 664290"/>
                      <a:gd name="connsiteX40" fmla="*/ 351985 w 392383"/>
                      <a:gd name="connsiteY40" fmla="*/ 634919 h 664290"/>
                      <a:gd name="connsiteX41" fmla="*/ 344819 w 392383"/>
                      <a:gd name="connsiteY41" fmla="*/ 664294 h 664290"/>
                      <a:gd name="connsiteX42" fmla="*/ 331678 w 392383"/>
                      <a:gd name="connsiteY42" fmla="*/ 660302 h 66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92383" h="664290">
                        <a:moveTo>
                          <a:pt x="331678" y="660302"/>
                        </a:moveTo>
                        <a:cubicBezTo>
                          <a:pt x="324513" y="658028"/>
                          <a:pt x="275227" y="643010"/>
                          <a:pt x="222372" y="626378"/>
                        </a:cubicBezTo>
                        <a:cubicBezTo>
                          <a:pt x="169517" y="609747"/>
                          <a:pt x="112087" y="592111"/>
                          <a:pt x="95139" y="586902"/>
                        </a:cubicBezTo>
                        <a:cubicBezTo>
                          <a:pt x="78164" y="581693"/>
                          <a:pt x="48815" y="572545"/>
                          <a:pt x="30544" y="566993"/>
                        </a:cubicBezTo>
                        <a:cubicBezTo>
                          <a:pt x="-8614" y="555253"/>
                          <a:pt x="-6975" y="562418"/>
                          <a:pt x="14548" y="502398"/>
                        </a:cubicBezTo>
                        <a:cubicBezTo>
                          <a:pt x="22691" y="479897"/>
                          <a:pt x="30200" y="454117"/>
                          <a:pt x="31523" y="445312"/>
                        </a:cubicBezTo>
                        <a:cubicBezTo>
                          <a:pt x="33162" y="433229"/>
                          <a:pt x="36414" y="426381"/>
                          <a:pt x="43606" y="418554"/>
                        </a:cubicBezTo>
                        <a:cubicBezTo>
                          <a:pt x="53072" y="408771"/>
                          <a:pt x="53389" y="407449"/>
                          <a:pt x="51432" y="389179"/>
                        </a:cubicBezTo>
                        <a:cubicBezTo>
                          <a:pt x="50137" y="378734"/>
                          <a:pt x="49159" y="369269"/>
                          <a:pt x="49159" y="368634"/>
                        </a:cubicBezTo>
                        <a:cubicBezTo>
                          <a:pt x="48498" y="361786"/>
                          <a:pt x="51115" y="358190"/>
                          <a:pt x="60264" y="353298"/>
                        </a:cubicBezTo>
                        <a:cubicBezTo>
                          <a:pt x="71686" y="347428"/>
                          <a:pt x="88661" y="329819"/>
                          <a:pt x="88661" y="323923"/>
                        </a:cubicBezTo>
                        <a:cubicBezTo>
                          <a:pt x="88661" y="321966"/>
                          <a:pt x="94531" y="314457"/>
                          <a:pt x="101723" y="307609"/>
                        </a:cubicBezTo>
                        <a:lnTo>
                          <a:pt x="114441" y="294891"/>
                        </a:lnTo>
                        <a:lnTo>
                          <a:pt x="109549" y="268794"/>
                        </a:lnTo>
                        <a:cubicBezTo>
                          <a:pt x="101723" y="226065"/>
                          <a:pt x="103997" y="200286"/>
                          <a:pt x="118698" y="158509"/>
                        </a:cubicBezTo>
                        <a:cubicBezTo>
                          <a:pt x="125863" y="138599"/>
                          <a:pt x="140881" y="94893"/>
                          <a:pt x="152621" y="61948"/>
                        </a:cubicBezTo>
                        <a:cubicBezTo>
                          <a:pt x="164361" y="29002"/>
                          <a:pt x="174144" y="949"/>
                          <a:pt x="175122" y="288"/>
                        </a:cubicBezTo>
                        <a:cubicBezTo>
                          <a:pt x="177396" y="-1986"/>
                          <a:pt x="215894" y="10071"/>
                          <a:pt x="215894" y="13006"/>
                        </a:cubicBezTo>
                        <a:cubicBezTo>
                          <a:pt x="215894" y="14301"/>
                          <a:pt x="212298" y="29981"/>
                          <a:pt x="207750" y="47590"/>
                        </a:cubicBezTo>
                        <a:cubicBezTo>
                          <a:pt x="202198" y="68796"/>
                          <a:pt x="199607" y="88362"/>
                          <a:pt x="199607" y="104358"/>
                        </a:cubicBezTo>
                        <a:cubicBezTo>
                          <a:pt x="199607" y="117738"/>
                          <a:pt x="199924" y="131777"/>
                          <a:pt x="199924" y="135347"/>
                        </a:cubicBezTo>
                        <a:cubicBezTo>
                          <a:pt x="199924" y="138917"/>
                          <a:pt x="205476" y="151978"/>
                          <a:pt x="212324" y="164723"/>
                        </a:cubicBezTo>
                        <a:cubicBezTo>
                          <a:pt x="219172" y="177441"/>
                          <a:pt x="226021" y="192776"/>
                          <a:pt x="227343" y="198990"/>
                        </a:cubicBezTo>
                        <a:cubicBezTo>
                          <a:pt x="229617" y="210095"/>
                          <a:pt x="240722" y="228683"/>
                          <a:pt x="245930" y="230957"/>
                        </a:cubicBezTo>
                        <a:cubicBezTo>
                          <a:pt x="250505" y="232913"/>
                          <a:pt x="248548" y="245975"/>
                          <a:pt x="242017" y="256076"/>
                        </a:cubicBezTo>
                        <a:cubicBezTo>
                          <a:pt x="238421" y="261628"/>
                          <a:pt x="235487" y="270433"/>
                          <a:pt x="235487" y="276303"/>
                        </a:cubicBezTo>
                        <a:cubicBezTo>
                          <a:pt x="235487" y="283812"/>
                          <a:pt x="233530" y="287408"/>
                          <a:pt x="228638" y="288704"/>
                        </a:cubicBezTo>
                        <a:cubicBezTo>
                          <a:pt x="221129" y="290978"/>
                          <a:pt x="215920" y="302400"/>
                          <a:pt x="215920" y="316440"/>
                        </a:cubicBezTo>
                        <a:cubicBezTo>
                          <a:pt x="215920" y="324266"/>
                          <a:pt x="217560" y="326223"/>
                          <a:pt x="227026" y="328841"/>
                        </a:cubicBezTo>
                        <a:cubicBezTo>
                          <a:pt x="233213" y="330480"/>
                          <a:pt x="241700" y="331114"/>
                          <a:pt x="246274" y="330480"/>
                        </a:cubicBezTo>
                        <a:cubicBezTo>
                          <a:pt x="253123" y="329184"/>
                          <a:pt x="255079" y="330480"/>
                          <a:pt x="258014" y="339946"/>
                        </a:cubicBezTo>
                        <a:cubicBezTo>
                          <a:pt x="259971" y="345816"/>
                          <a:pt x="262245" y="358216"/>
                          <a:pt x="263567" y="367021"/>
                        </a:cubicBezTo>
                        <a:cubicBezTo>
                          <a:pt x="264545" y="375826"/>
                          <a:pt x="266184" y="383996"/>
                          <a:pt x="266819" y="384974"/>
                        </a:cubicBezTo>
                        <a:cubicBezTo>
                          <a:pt x="267480" y="385952"/>
                          <a:pt x="268775" y="391823"/>
                          <a:pt x="269754" y="398353"/>
                        </a:cubicBezTo>
                        <a:cubicBezTo>
                          <a:pt x="273984" y="423789"/>
                          <a:pt x="277898" y="435212"/>
                          <a:pt x="285089" y="442721"/>
                        </a:cubicBezTo>
                        <a:cubicBezTo>
                          <a:pt x="291620" y="449569"/>
                          <a:pt x="294238" y="450230"/>
                          <a:pt x="310525" y="448591"/>
                        </a:cubicBezTo>
                        <a:cubicBezTo>
                          <a:pt x="322609" y="447295"/>
                          <a:pt x="336305" y="448591"/>
                          <a:pt x="350663" y="452187"/>
                        </a:cubicBezTo>
                        <a:cubicBezTo>
                          <a:pt x="362746" y="455122"/>
                          <a:pt x="375120" y="456761"/>
                          <a:pt x="378399" y="455783"/>
                        </a:cubicBezTo>
                        <a:cubicBezTo>
                          <a:pt x="387865" y="452848"/>
                          <a:pt x="393417" y="458400"/>
                          <a:pt x="391461" y="468845"/>
                        </a:cubicBezTo>
                        <a:cubicBezTo>
                          <a:pt x="390482" y="474053"/>
                          <a:pt x="382973" y="506681"/>
                          <a:pt x="374486" y="541926"/>
                        </a:cubicBezTo>
                        <a:cubicBezTo>
                          <a:pt x="365998" y="576828"/>
                          <a:pt x="355898" y="618922"/>
                          <a:pt x="351985" y="634919"/>
                        </a:cubicBezTo>
                        <a:lnTo>
                          <a:pt x="344819" y="664294"/>
                        </a:lnTo>
                        <a:lnTo>
                          <a:pt x="331678" y="660302"/>
                        </a:lnTo>
                        <a:close/>
                      </a:path>
                    </a:pathLst>
                  </a:custGeom>
                  <a:grpFill/>
                  <a:ln w="2643" cap="flat">
                    <a:noFill/>
                    <a:prstDash val="solid"/>
                    <a:miter/>
                  </a:ln>
                </p:spPr>
                <p:txBody>
                  <a:bodyPr rtlCol="0" anchor="ctr"/>
                  <a:lstStyle/>
                  <a:p>
                    <a:endParaRPr lang="en-CA"/>
                  </a:p>
                </p:txBody>
              </p:sp>
              <p:sp>
                <p:nvSpPr>
                  <p:cNvPr id="74" name="Freeform: Shape 84">
                    <a:extLst>
                      <a:ext uri="{FF2B5EF4-FFF2-40B4-BE49-F238E27FC236}">
                        <a16:creationId xmlns:a16="http://schemas.microsoft.com/office/drawing/2014/main" id="{79508671-8CB1-D708-AFB7-06D455C1BC3F}"/>
                      </a:ext>
                    </a:extLst>
                  </p:cNvPr>
                  <p:cNvSpPr/>
                  <p:nvPr/>
                </p:nvSpPr>
                <p:spPr>
                  <a:xfrm>
                    <a:off x="6598744" y="4683329"/>
                    <a:ext cx="253354" cy="464320"/>
                  </a:xfrm>
                  <a:custGeom>
                    <a:avLst/>
                    <a:gdLst>
                      <a:gd name="connsiteX0" fmla="*/ 142353 w 253354"/>
                      <a:gd name="connsiteY0" fmla="*/ 458331 h 464320"/>
                      <a:gd name="connsiteX1" fmla="*/ 105151 w 253354"/>
                      <a:gd name="connsiteY1" fmla="*/ 393393 h 464320"/>
                      <a:gd name="connsiteX2" fmla="*/ 82307 w 253354"/>
                      <a:gd name="connsiteY2" fmla="*/ 365657 h 464320"/>
                      <a:gd name="connsiteX3" fmla="*/ 85903 w 253354"/>
                      <a:gd name="connsiteY3" fmla="*/ 338899 h 464320"/>
                      <a:gd name="connsiteX4" fmla="*/ 65358 w 253354"/>
                      <a:gd name="connsiteY4" fmla="*/ 303653 h 464320"/>
                      <a:gd name="connsiteX5" fmla="*/ 48066 w 253354"/>
                      <a:gd name="connsiteY5" fmla="*/ 277873 h 464320"/>
                      <a:gd name="connsiteX6" fmla="*/ 27521 w 253354"/>
                      <a:gd name="connsiteY6" fmla="*/ 251459 h 464320"/>
                      <a:gd name="connsiteX7" fmla="*/ 1424 w 253354"/>
                      <a:gd name="connsiteY7" fmla="*/ 199265 h 464320"/>
                      <a:gd name="connsiteX8" fmla="*/ -532 w 253354"/>
                      <a:gd name="connsiteY8" fmla="*/ 182951 h 464320"/>
                      <a:gd name="connsiteX9" fmla="*/ 15121 w 253354"/>
                      <a:gd name="connsiteY9" fmla="*/ 170867 h 464320"/>
                      <a:gd name="connsiteX10" fmla="*/ 30774 w 253354"/>
                      <a:gd name="connsiteY10" fmla="*/ 158784 h 464320"/>
                      <a:gd name="connsiteX11" fmla="*/ 31091 w 253354"/>
                      <a:gd name="connsiteY11" fmla="*/ 130069 h 464320"/>
                      <a:gd name="connsiteX12" fmla="*/ 32386 w 253354"/>
                      <a:gd name="connsiteY12" fmla="*/ 100694 h 464320"/>
                      <a:gd name="connsiteX13" fmla="*/ 41852 w 253354"/>
                      <a:gd name="connsiteY13" fmla="*/ 98420 h 464320"/>
                      <a:gd name="connsiteX14" fmla="*/ 82307 w 253354"/>
                      <a:gd name="connsiteY14" fmla="*/ 45882 h 464320"/>
                      <a:gd name="connsiteX15" fmla="*/ 73819 w 253354"/>
                      <a:gd name="connsiteY15" fmla="*/ 15872 h 464320"/>
                      <a:gd name="connsiteX16" fmla="*/ 64036 w 253354"/>
                      <a:gd name="connsiteY16" fmla="*/ 854 h 464320"/>
                      <a:gd name="connsiteX17" fmla="*/ 105786 w 253354"/>
                      <a:gd name="connsiteY17" fmla="*/ 193 h 464320"/>
                      <a:gd name="connsiteX18" fmla="*/ 190608 w 253354"/>
                      <a:gd name="connsiteY18" fmla="*/ 1488 h 464320"/>
                      <a:gd name="connsiteX19" fmla="*/ 233997 w 253354"/>
                      <a:gd name="connsiteY19" fmla="*/ 1805 h 464320"/>
                      <a:gd name="connsiteX20" fmla="*/ 233997 w 253354"/>
                      <a:gd name="connsiteY20" fmla="*/ 9949 h 464320"/>
                      <a:gd name="connsiteX21" fmla="*/ 238571 w 253354"/>
                      <a:gd name="connsiteY21" fmla="*/ 25602 h 464320"/>
                      <a:gd name="connsiteX22" fmla="*/ 249676 w 253354"/>
                      <a:gd name="connsiteY22" fmla="*/ 181232 h 464320"/>
                      <a:gd name="connsiteX23" fmla="*/ 252294 w 253354"/>
                      <a:gd name="connsiteY23" fmla="*/ 310422 h 464320"/>
                      <a:gd name="connsiteX24" fmla="*/ 239576 w 253354"/>
                      <a:gd name="connsiteY24" fmla="*/ 346645 h 464320"/>
                      <a:gd name="connsiteX25" fmla="*/ 223262 w 253354"/>
                      <a:gd name="connsiteY25" fmla="*/ 392652 h 464320"/>
                      <a:gd name="connsiteX26" fmla="*/ 204992 w 253354"/>
                      <a:gd name="connsiteY26" fmla="*/ 440616 h 464320"/>
                      <a:gd name="connsiteX27" fmla="*/ 194865 w 253354"/>
                      <a:gd name="connsiteY27" fmla="*/ 449103 h 464320"/>
                      <a:gd name="connsiteX28" fmla="*/ 172998 w 253354"/>
                      <a:gd name="connsiteY28" fmla="*/ 455291 h 464320"/>
                      <a:gd name="connsiteX29" fmla="*/ 148541 w 253354"/>
                      <a:gd name="connsiteY29" fmla="*/ 460843 h 464320"/>
                      <a:gd name="connsiteX30" fmla="*/ 142353 w 253354"/>
                      <a:gd name="connsiteY30" fmla="*/ 458331 h 46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3354" h="464320">
                        <a:moveTo>
                          <a:pt x="142353" y="458331"/>
                        </a:moveTo>
                        <a:cubicBezTo>
                          <a:pt x="141058" y="421473"/>
                          <a:pt x="138758" y="417560"/>
                          <a:pt x="105151" y="393393"/>
                        </a:cubicBezTo>
                        <a:cubicBezTo>
                          <a:pt x="82307" y="376762"/>
                          <a:pt x="80694" y="374805"/>
                          <a:pt x="82307" y="365657"/>
                        </a:cubicBezTo>
                        <a:cubicBezTo>
                          <a:pt x="83285" y="360104"/>
                          <a:pt x="84924" y="348364"/>
                          <a:pt x="85903" y="338899"/>
                        </a:cubicBezTo>
                        <a:cubicBezTo>
                          <a:pt x="87859" y="320311"/>
                          <a:pt x="84924" y="314758"/>
                          <a:pt x="65358" y="303653"/>
                        </a:cubicBezTo>
                        <a:cubicBezTo>
                          <a:pt x="55231" y="297783"/>
                          <a:pt x="48066" y="287022"/>
                          <a:pt x="48066" y="277873"/>
                        </a:cubicBezTo>
                        <a:cubicBezTo>
                          <a:pt x="48066" y="275599"/>
                          <a:pt x="38917" y="263516"/>
                          <a:pt x="27521" y="251459"/>
                        </a:cubicBezTo>
                        <a:cubicBezTo>
                          <a:pt x="5999" y="228297"/>
                          <a:pt x="4359" y="225362"/>
                          <a:pt x="1424" y="199265"/>
                        </a:cubicBezTo>
                        <a:lnTo>
                          <a:pt x="-532" y="182951"/>
                        </a:lnTo>
                        <a:lnTo>
                          <a:pt x="15121" y="170867"/>
                        </a:lnTo>
                        <a:lnTo>
                          <a:pt x="30774" y="158784"/>
                        </a:lnTo>
                        <a:lnTo>
                          <a:pt x="31091" y="130069"/>
                        </a:lnTo>
                        <a:cubicBezTo>
                          <a:pt x="31408" y="114416"/>
                          <a:pt x="32069" y="101038"/>
                          <a:pt x="32386" y="100694"/>
                        </a:cubicBezTo>
                        <a:cubicBezTo>
                          <a:pt x="32704" y="100377"/>
                          <a:pt x="37278" y="99055"/>
                          <a:pt x="41852" y="98420"/>
                        </a:cubicBezTo>
                        <a:cubicBezTo>
                          <a:pt x="66971" y="93845"/>
                          <a:pt x="80033" y="76553"/>
                          <a:pt x="82307" y="45882"/>
                        </a:cubicBezTo>
                        <a:cubicBezTo>
                          <a:pt x="83285" y="31842"/>
                          <a:pt x="81989" y="27612"/>
                          <a:pt x="73819" y="15872"/>
                        </a:cubicBezTo>
                        <a:cubicBezTo>
                          <a:pt x="68610" y="8363"/>
                          <a:pt x="64036" y="1515"/>
                          <a:pt x="64036" y="854"/>
                        </a:cubicBezTo>
                        <a:cubicBezTo>
                          <a:pt x="64036" y="-125"/>
                          <a:pt x="82624" y="-125"/>
                          <a:pt x="105786" y="193"/>
                        </a:cubicBezTo>
                        <a:cubicBezTo>
                          <a:pt x="128631" y="854"/>
                          <a:pt x="166785" y="1171"/>
                          <a:pt x="190608" y="1488"/>
                        </a:cubicBezTo>
                        <a:lnTo>
                          <a:pt x="233997" y="1805"/>
                        </a:lnTo>
                        <a:lnTo>
                          <a:pt x="233997" y="9949"/>
                        </a:lnTo>
                        <a:cubicBezTo>
                          <a:pt x="233997" y="14523"/>
                          <a:pt x="235954" y="21372"/>
                          <a:pt x="238571" y="25602"/>
                        </a:cubicBezTo>
                        <a:cubicBezTo>
                          <a:pt x="247059" y="38981"/>
                          <a:pt x="249015" y="64761"/>
                          <a:pt x="249676" y="181232"/>
                        </a:cubicBezTo>
                        <a:cubicBezTo>
                          <a:pt x="249994" y="244849"/>
                          <a:pt x="251316" y="303256"/>
                          <a:pt x="252294" y="310422"/>
                        </a:cubicBezTo>
                        <a:cubicBezTo>
                          <a:pt x="253933" y="322161"/>
                          <a:pt x="252294" y="326736"/>
                          <a:pt x="239576" y="346645"/>
                        </a:cubicBezTo>
                        <a:cubicBezTo>
                          <a:pt x="226858" y="366212"/>
                          <a:pt x="224901" y="372081"/>
                          <a:pt x="223262" y="392652"/>
                        </a:cubicBezTo>
                        <a:cubicBezTo>
                          <a:pt x="220988" y="420389"/>
                          <a:pt x="214457" y="437681"/>
                          <a:pt x="204992" y="440616"/>
                        </a:cubicBezTo>
                        <a:cubicBezTo>
                          <a:pt x="201078" y="441912"/>
                          <a:pt x="196504" y="445508"/>
                          <a:pt x="194865" y="449103"/>
                        </a:cubicBezTo>
                        <a:cubicBezTo>
                          <a:pt x="192247" y="454312"/>
                          <a:pt x="188017" y="455291"/>
                          <a:pt x="172998" y="455291"/>
                        </a:cubicBezTo>
                        <a:cubicBezTo>
                          <a:pt x="160598" y="455291"/>
                          <a:pt x="152771" y="456930"/>
                          <a:pt x="148541" y="460843"/>
                        </a:cubicBezTo>
                        <a:cubicBezTo>
                          <a:pt x="142988" y="465841"/>
                          <a:pt x="142671" y="465841"/>
                          <a:pt x="142353" y="458331"/>
                        </a:cubicBezTo>
                        <a:close/>
                      </a:path>
                    </a:pathLst>
                  </a:custGeom>
                  <a:grpFill/>
                  <a:ln w="2643" cap="flat">
                    <a:noFill/>
                    <a:prstDash val="solid"/>
                    <a:miter/>
                  </a:ln>
                </p:spPr>
                <p:txBody>
                  <a:bodyPr rtlCol="0" anchor="ctr"/>
                  <a:lstStyle/>
                  <a:p>
                    <a:endParaRPr lang="en-CA"/>
                  </a:p>
                </p:txBody>
              </p:sp>
              <p:grpSp>
                <p:nvGrpSpPr>
                  <p:cNvPr id="75" name="Graphic 3">
                    <a:extLst>
                      <a:ext uri="{FF2B5EF4-FFF2-40B4-BE49-F238E27FC236}">
                        <a16:creationId xmlns:a16="http://schemas.microsoft.com/office/drawing/2014/main" id="{CE0CF331-5DA1-37AC-4299-F36974CEDB96}"/>
                      </a:ext>
                    </a:extLst>
                  </p:cNvPr>
                  <p:cNvGrpSpPr/>
                  <p:nvPr/>
                </p:nvGrpSpPr>
                <p:grpSpPr>
                  <a:xfrm>
                    <a:off x="7731104" y="4508665"/>
                    <a:ext cx="227588" cy="127920"/>
                    <a:chOff x="7731104" y="4508665"/>
                    <a:chExt cx="227588" cy="127920"/>
                  </a:xfrm>
                  <a:grpFill/>
                </p:grpSpPr>
                <p:sp>
                  <p:nvSpPr>
                    <p:cNvPr id="86" name="Freeform: Shape 96">
                      <a:extLst>
                        <a:ext uri="{FF2B5EF4-FFF2-40B4-BE49-F238E27FC236}">
                          <a16:creationId xmlns:a16="http://schemas.microsoft.com/office/drawing/2014/main" id="{68B6DB77-C50F-FD08-F145-6C349F872B90}"/>
                        </a:ext>
                      </a:extLst>
                    </p:cNvPr>
                    <p:cNvSpPr/>
                    <p:nvPr/>
                  </p:nvSpPr>
                  <p:spPr>
                    <a:xfrm>
                      <a:off x="7907113" y="4624845"/>
                      <a:ext cx="15493" cy="11740"/>
                    </a:xfrm>
                    <a:custGeom>
                      <a:avLst/>
                      <a:gdLst>
                        <a:gd name="connsiteX0" fmla="*/ -295 w 15493"/>
                        <a:gd name="connsiteY0" fmla="*/ 5874 h 11740"/>
                        <a:gd name="connsiteX1" fmla="*/ 7214 w 15493"/>
                        <a:gd name="connsiteY1" fmla="*/ 4 h 11740"/>
                        <a:gd name="connsiteX2" fmla="*/ 14723 w 15493"/>
                        <a:gd name="connsiteY2" fmla="*/ 5874 h 11740"/>
                        <a:gd name="connsiteX3" fmla="*/ 7214 w 15493"/>
                        <a:gd name="connsiteY3" fmla="*/ 11744 h 11740"/>
                        <a:gd name="connsiteX4" fmla="*/ -295 w 15493"/>
                        <a:gd name="connsiteY4" fmla="*/ 5874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 h="11740">
                          <a:moveTo>
                            <a:pt x="-295" y="5874"/>
                          </a:moveTo>
                          <a:cubicBezTo>
                            <a:pt x="366" y="2622"/>
                            <a:pt x="3618" y="4"/>
                            <a:pt x="7214" y="4"/>
                          </a:cubicBezTo>
                          <a:cubicBezTo>
                            <a:pt x="10810" y="4"/>
                            <a:pt x="14062" y="2622"/>
                            <a:pt x="14723" y="5874"/>
                          </a:cubicBezTo>
                          <a:cubicBezTo>
                            <a:pt x="15702" y="10105"/>
                            <a:pt x="13745" y="11744"/>
                            <a:pt x="7214" y="11744"/>
                          </a:cubicBezTo>
                          <a:cubicBezTo>
                            <a:pt x="684" y="11770"/>
                            <a:pt x="-1274" y="10131"/>
                            <a:pt x="-295" y="5874"/>
                          </a:cubicBezTo>
                          <a:close/>
                        </a:path>
                      </a:pathLst>
                    </a:custGeom>
                    <a:grpFill/>
                    <a:ln w="2643" cap="flat">
                      <a:noFill/>
                      <a:prstDash val="solid"/>
                      <a:miter/>
                    </a:ln>
                  </p:spPr>
                  <p:txBody>
                    <a:bodyPr rtlCol="0" anchor="ctr"/>
                    <a:lstStyle/>
                    <a:p>
                      <a:endParaRPr lang="en-CA"/>
                    </a:p>
                  </p:txBody>
                </p:sp>
                <p:sp>
                  <p:nvSpPr>
                    <p:cNvPr id="87" name="Freeform: Shape 97">
                      <a:extLst>
                        <a:ext uri="{FF2B5EF4-FFF2-40B4-BE49-F238E27FC236}">
                          <a16:creationId xmlns:a16="http://schemas.microsoft.com/office/drawing/2014/main" id="{D4F97692-582B-3D4A-2888-F38AB6294C53}"/>
                        </a:ext>
                      </a:extLst>
                    </p:cNvPr>
                    <p:cNvSpPr/>
                    <p:nvPr/>
                  </p:nvSpPr>
                  <p:spPr>
                    <a:xfrm>
                      <a:off x="7941110" y="4613449"/>
                      <a:ext cx="17582" cy="12539"/>
                    </a:xfrm>
                    <a:custGeom>
                      <a:avLst/>
                      <a:gdLst>
                        <a:gd name="connsiteX0" fmla="*/ 1615 w 17582"/>
                        <a:gd name="connsiteY0" fmla="*/ 10765 h 12539"/>
                        <a:gd name="connsiteX1" fmla="*/ 11080 w 17582"/>
                        <a:gd name="connsiteY1" fmla="*/ 4 h 12539"/>
                        <a:gd name="connsiteX2" fmla="*/ 13354 w 17582"/>
                        <a:gd name="connsiteY2" fmla="*/ 9152 h 12539"/>
                        <a:gd name="connsiteX3" fmla="*/ 1615 w 17582"/>
                        <a:gd name="connsiteY3" fmla="*/ 10765 h 12539"/>
                      </a:gdLst>
                      <a:ahLst/>
                      <a:cxnLst>
                        <a:cxn ang="0">
                          <a:pos x="connsiteX0" y="connsiteY0"/>
                        </a:cxn>
                        <a:cxn ang="0">
                          <a:pos x="connsiteX1" y="connsiteY1"/>
                        </a:cxn>
                        <a:cxn ang="0">
                          <a:pos x="connsiteX2" y="connsiteY2"/>
                        </a:cxn>
                        <a:cxn ang="0">
                          <a:pos x="connsiteX3" y="connsiteY3"/>
                        </a:cxn>
                      </a:cxnLst>
                      <a:rect l="l" t="t" r="r" b="b"/>
                      <a:pathLst>
                        <a:path w="17582" h="12539">
                          <a:moveTo>
                            <a:pt x="1615" y="10765"/>
                          </a:moveTo>
                          <a:cubicBezTo>
                            <a:pt x="-4255" y="8491"/>
                            <a:pt x="2910" y="4"/>
                            <a:pt x="11080" y="4"/>
                          </a:cubicBezTo>
                          <a:cubicBezTo>
                            <a:pt x="18246" y="4"/>
                            <a:pt x="18907" y="3600"/>
                            <a:pt x="13354" y="9152"/>
                          </a:cubicBezTo>
                          <a:cubicBezTo>
                            <a:pt x="9097" y="13356"/>
                            <a:pt x="8119" y="13356"/>
                            <a:pt x="1615" y="10765"/>
                          </a:cubicBezTo>
                          <a:close/>
                        </a:path>
                      </a:pathLst>
                    </a:custGeom>
                    <a:grpFill/>
                    <a:ln w="2643" cap="flat">
                      <a:noFill/>
                      <a:prstDash val="solid"/>
                      <a:miter/>
                    </a:ln>
                  </p:spPr>
                  <p:txBody>
                    <a:bodyPr rtlCol="0" anchor="ctr"/>
                    <a:lstStyle/>
                    <a:p>
                      <a:endParaRPr lang="en-CA"/>
                    </a:p>
                  </p:txBody>
                </p:sp>
                <p:sp>
                  <p:nvSpPr>
                    <p:cNvPr id="88" name="Freeform: Shape 98">
                      <a:extLst>
                        <a:ext uri="{FF2B5EF4-FFF2-40B4-BE49-F238E27FC236}">
                          <a16:creationId xmlns:a16="http://schemas.microsoft.com/office/drawing/2014/main" id="{67D4CAD7-5FED-9C23-850D-6D5DC2DB36B7}"/>
                        </a:ext>
                      </a:extLst>
                    </p:cNvPr>
                    <p:cNvSpPr/>
                    <p:nvPr/>
                  </p:nvSpPr>
                  <p:spPr>
                    <a:xfrm>
                      <a:off x="7731104" y="4508665"/>
                      <a:ext cx="227438" cy="114090"/>
                    </a:xfrm>
                    <a:custGeom>
                      <a:avLst/>
                      <a:gdLst>
                        <a:gd name="connsiteX0" fmla="*/ 137877 w 227438"/>
                        <a:gd name="connsiteY0" fmla="*/ 94979 h 114090"/>
                        <a:gd name="connsiteX1" fmla="*/ 121563 w 227438"/>
                        <a:gd name="connsiteY1" fmla="*/ 75069 h 114090"/>
                        <a:gd name="connsiteX2" fmla="*/ 112414 w 227438"/>
                        <a:gd name="connsiteY2" fmla="*/ 73773 h 114090"/>
                        <a:gd name="connsiteX3" fmla="*/ 9957 w 227438"/>
                        <a:gd name="connsiteY3" fmla="*/ 93022 h 114090"/>
                        <a:gd name="connsiteX4" fmla="*/ 2447 w 227438"/>
                        <a:gd name="connsiteY4" fmla="*/ 76048 h 114090"/>
                        <a:gd name="connsiteX5" fmla="*/ 174 w 227438"/>
                        <a:gd name="connsiteY5" fmla="*/ 48311 h 114090"/>
                        <a:gd name="connsiteX6" fmla="*/ 10934 w 227438"/>
                        <a:gd name="connsiteY6" fmla="*/ 39163 h 114090"/>
                        <a:gd name="connsiteX7" fmla="*/ 31479 w 227438"/>
                        <a:gd name="connsiteY7" fmla="*/ 37523 h 114090"/>
                        <a:gd name="connsiteX8" fmla="*/ 73573 w 227438"/>
                        <a:gd name="connsiteY8" fmla="*/ 30675 h 114090"/>
                        <a:gd name="connsiteX9" fmla="*/ 118919 w 227438"/>
                        <a:gd name="connsiteY9" fmla="*/ 12722 h 114090"/>
                        <a:gd name="connsiteX10" fmla="*/ 140785 w 227438"/>
                        <a:gd name="connsiteY10" fmla="*/ 4 h 114090"/>
                        <a:gd name="connsiteX11" fmla="*/ 153847 w 227438"/>
                        <a:gd name="connsiteY11" fmla="*/ 24144 h 114090"/>
                        <a:gd name="connsiteX12" fmla="*/ 154826 w 227438"/>
                        <a:gd name="connsiteY12" fmla="*/ 47307 h 114090"/>
                        <a:gd name="connsiteX13" fmla="*/ 172778 w 227438"/>
                        <a:gd name="connsiteY13" fmla="*/ 62325 h 114090"/>
                        <a:gd name="connsiteX14" fmla="*/ 185179 w 227438"/>
                        <a:gd name="connsiteY14" fmla="*/ 71790 h 114090"/>
                        <a:gd name="connsiteX15" fmla="*/ 209637 w 227438"/>
                        <a:gd name="connsiteY15" fmla="*/ 82552 h 114090"/>
                        <a:gd name="connsiteX16" fmla="*/ 205724 w 227438"/>
                        <a:gd name="connsiteY16" fmla="*/ 59390 h 114090"/>
                        <a:gd name="connsiteX17" fmla="*/ 207363 w 227438"/>
                        <a:gd name="connsiteY17" fmla="*/ 55159 h 114090"/>
                        <a:gd name="connsiteX18" fmla="*/ 221403 w 227438"/>
                        <a:gd name="connsiteY18" fmla="*/ 65286 h 114090"/>
                        <a:gd name="connsiteX19" fmla="*/ 222381 w 227438"/>
                        <a:gd name="connsiteY19" fmla="*/ 83874 h 114090"/>
                        <a:gd name="connsiteX20" fmla="*/ 199880 w 227438"/>
                        <a:gd name="connsiteY20" fmla="*/ 97914 h 114090"/>
                        <a:gd name="connsiteX21" fmla="*/ 173783 w 227438"/>
                        <a:gd name="connsiteY21" fmla="*/ 108675 h 114090"/>
                        <a:gd name="connsiteX22" fmla="*/ 137877 w 227438"/>
                        <a:gd name="connsiteY22" fmla="*/ 94979 h 11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7438" h="114090">
                          <a:moveTo>
                            <a:pt x="137877" y="94979"/>
                          </a:moveTo>
                          <a:cubicBezTo>
                            <a:pt x="131029" y="84218"/>
                            <a:pt x="123519" y="75413"/>
                            <a:pt x="121563" y="75069"/>
                          </a:cubicBezTo>
                          <a:cubicBezTo>
                            <a:pt x="119606" y="74752"/>
                            <a:pt x="115375" y="74408"/>
                            <a:pt x="112414" y="73773"/>
                          </a:cubicBezTo>
                          <a:cubicBezTo>
                            <a:pt x="108184" y="72795"/>
                            <a:pt x="42267" y="85513"/>
                            <a:pt x="9957" y="93022"/>
                          </a:cubicBezTo>
                          <a:cubicBezTo>
                            <a:pt x="3769" y="94662"/>
                            <a:pt x="3108" y="93022"/>
                            <a:pt x="2447" y="76048"/>
                          </a:cubicBezTo>
                          <a:cubicBezTo>
                            <a:pt x="2130" y="65921"/>
                            <a:pt x="1152" y="53203"/>
                            <a:pt x="174" y="48311"/>
                          </a:cubicBezTo>
                          <a:cubicBezTo>
                            <a:pt x="-1466" y="39824"/>
                            <a:pt x="-1122" y="39163"/>
                            <a:pt x="10934" y="39163"/>
                          </a:cubicBezTo>
                          <a:cubicBezTo>
                            <a:pt x="17783" y="39163"/>
                            <a:pt x="27249" y="38184"/>
                            <a:pt x="31479" y="37523"/>
                          </a:cubicBezTo>
                          <a:cubicBezTo>
                            <a:pt x="36053" y="36862"/>
                            <a:pt x="54959" y="33610"/>
                            <a:pt x="73573" y="30675"/>
                          </a:cubicBezTo>
                          <a:cubicBezTo>
                            <a:pt x="105884" y="25467"/>
                            <a:pt x="107840" y="24805"/>
                            <a:pt x="118919" y="12722"/>
                          </a:cubicBezTo>
                          <a:cubicBezTo>
                            <a:pt x="127724" y="2939"/>
                            <a:pt x="132615" y="4"/>
                            <a:pt x="140785" y="4"/>
                          </a:cubicBezTo>
                          <a:cubicBezTo>
                            <a:pt x="156438" y="4"/>
                            <a:pt x="159373" y="5557"/>
                            <a:pt x="153847" y="24144"/>
                          </a:cubicBezTo>
                          <a:cubicBezTo>
                            <a:pt x="149616" y="38184"/>
                            <a:pt x="149616" y="40458"/>
                            <a:pt x="154826" y="47307"/>
                          </a:cubicBezTo>
                          <a:cubicBezTo>
                            <a:pt x="158078" y="51537"/>
                            <a:pt x="165931" y="58412"/>
                            <a:pt x="172778" y="62325"/>
                          </a:cubicBezTo>
                          <a:cubicBezTo>
                            <a:pt x="179627" y="66555"/>
                            <a:pt x="185179" y="70812"/>
                            <a:pt x="185179" y="71790"/>
                          </a:cubicBezTo>
                          <a:cubicBezTo>
                            <a:pt x="185179" y="76021"/>
                            <a:pt x="204745" y="84509"/>
                            <a:pt x="209637" y="82552"/>
                          </a:cubicBezTo>
                          <a:cubicBezTo>
                            <a:pt x="216168" y="79934"/>
                            <a:pt x="213867" y="65577"/>
                            <a:pt x="205724" y="59390"/>
                          </a:cubicBezTo>
                          <a:cubicBezTo>
                            <a:pt x="200832" y="55794"/>
                            <a:pt x="201150" y="55159"/>
                            <a:pt x="207363" y="55159"/>
                          </a:cubicBezTo>
                          <a:cubicBezTo>
                            <a:pt x="211276" y="55159"/>
                            <a:pt x="217146" y="59390"/>
                            <a:pt x="221403" y="65286"/>
                          </a:cubicBezTo>
                          <a:cubicBezTo>
                            <a:pt x="228568" y="75413"/>
                            <a:pt x="228568" y="75413"/>
                            <a:pt x="222381" y="83874"/>
                          </a:cubicBezTo>
                          <a:cubicBezTo>
                            <a:pt x="218786" y="88448"/>
                            <a:pt x="209003" y="94635"/>
                            <a:pt x="199880" y="97914"/>
                          </a:cubicBezTo>
                          <a:cubicBezTo>
                            <a:pt x="191076" y="100849"/>
                            <a:pt x="179336" y="105741"/>
                            <a:pt x="173783" y="108675"/>
                          </a:cubicBezTo>
                          <a:cubicBezTo>
                            <a:pt x="156809" y="118141"/>
                            <a:pt x="151573" y="116185"/>
                            <a:pt x="137877" y="94979"/>
                          </a:cubicBezTo>
                          <a:close/>
                        </a:path>
                      </a:pathLst>
                    </a:custGeom>
                    <a:solidFill>
                      <a:schemeClr val="accent2"/>
                    </a:solidFill>
                    <a:ln w="2643" cap="flat">
                      <a:noFill/>
                      <a:prstDash val="solid"/>
                      <a:miter/>
                    </a:ln>
                  </p:spPr>
                  <p:txBody>
                    <a:bodyPr rtlCol="0" anchor="ctr"/>
                    <a:lstStyle/>
                    <a:p>
                      <a:endParaRPr lang="en-CA" sz="1000"/>
                    </a:p>
                  </p:txBody>
                </p:sp>
              </p:grpSp>
              <p:sp>
                <p:nvSpPr>
                  <p:cNvPr id="76" name="Freeform: Shape 86">
                    <a:extLst>
                      <a:ext uri="{FF2B5EF4-FFF2-40B4-BE49-F238E27FC236}">
                        <a16:creationId xmlns:a16="http://schemas.microsoft.com/office/drawing/2014/main" id="{135F8986-F868-1A76-4414-9F0DA6AE9FC7}"/>
                      </a:ext>
                    </a:extLst>
                  </p:cNvPr>
                  <p:cNvSpPr/>
                  <p:nvPr/>
                </p:nvSpPr>
                <p:spPr>
                  <a:xfrm>
                    <a:off x="7815894" y="4102492"/>
                    <a:ext cx="252939" cy="368751"/>
                  </a:xfrm>
                  <a:custGeom>
                    <a:avLst/>
                    <a:gdLst>
                      <a:gd name="connsiteX0" fmla="*/ 46239 w 252939"/>
                      <a:gd name="connsiteY0" fmla="*/ 359244 h 368751"/>
                      <a:gd name="connsiteX1" fmla="*/ 3167 w 252939"/>
                      <a:gd name="connsiteY1" fmla="*/ 227119 h 368751"/>
                      <a:gd name="connsiteX2" fmla="*/ -85 w 252939"/>
                      <a:gd name="connsiteY2" fmla="*/ 213423 h 368751"/>
                      <a:gd name="connsiteX3" fmla="*/ 1554 w 252939"/>
                      <a:gd name="connsiteY3" fmla="*/ 205914 h 368751"/>
                      <a:gd name="connsiteX4" fmla="*/ 20486 w 252939"/>
                      <a:gd name="connsiteY4" fmla="*/ 151763 h 368751"/>
                      <a:gd name="connsiteX5" fmla="*/ 25060 w 252939"/>
                      <a:gd name="connsiteY5" fmla="*/ 119135 h 368751"/>
                      <a:gd name="connsiteX6" fmla="*/ 30269 w 252939"/>
                      <a:gd name="connsiteY6" fmla="*/ 81933 h 368751"/>
                      <a:gd name="connsiteX7" fmla="*/ 40713 w 252939"/>
                      <a:gd name="connsiteY7" fmla="*/ 36244 h 368751"/>
                      <a:gd name="connsiteX8" fmla="*/ 49200 w 252939"/>
                      <a:gd name="connsiteY8" fmla="*/ 9829 h 368751"/>
                      <a:gd name="connsiteX9" fmla="*/ 71385 w 252939"/>
                      <a:gd name="connsiteY9" fmla="*/ 7556 h 368751"/>
                      <a:gd name="connsiteX10" fmla="*/ 97481 w 252939"/>
                      <a:gd name="connsiteY10" fmla="*/ 2347 h 368751"/>
                      <a:gd name="connsiteX11" fmla="*/ 108586 w 252939"/>
                      <a:gd name="connsiteY11" fmla="*/ 73 h 368751"/>
                      <a:gd name="connsiteX12" fmla="*/ 120670 w 252939"/>
                      <a:gd name="connsiteY12" fmla="*/ 1051 h 368751"/>
                      <a:gd name="connsiteX13" fmla="*/ 136667 w 252939"/>
                      <a:gd name="connsiteY13" fmla="*/ 11178 h 368751"/>
                      <a:gd name="connsiteX14" fmla="*/ 147772 w 252939"/>
                      <a:gd name="connsiteY14" fmla="*/ 33362 h 368751"/>
                      <a:gd name="connsiteX15" fmla="*/ 186270 w 252939"/>
                      <a:gd name="connsiteY15" fmla="*/ 129289 h 368751"/>
                      <a:gd name="connsiteX16" fmla="*/ 194413 w 252939"/>
                      <a:gd name="connsiteY16" fmla="*/ 136454 h 368751"/>
                      <a:gd name="connsiteX17" fmla="*/ 204196 w 252939"/>
                      <a:gd name="connsiteY17" fmla="*/ 151790 h 368751"/>
                      <a:gd name="connsiteX18" fmla="*/ 230293 w 252939"/>
                      <a:gd name="connsiteY18" fmla="*/ 167443 h 368751"/>
                      <a:gd name="connsiteX19" fmla="*/ 250521 w 252939"/>
                      <a:gd name="connsiteY19" fmla="*/ 187987 h 368751"/>
                      <a:gd name="connsiteX20" fmla="*/ 210727 w 252939"/>
                      <a:gd name="connsiteY20" fmla="*/ 223867 h 368751"/>
                      <a:gd name="connsiteX21" fmla="*/ 166677 w 252939"/>
                      <a:gd name="connsiteY21" fmla="*/ 256178 h 368751"/>
                      <a:gd name="connsiteX22" fmla="*/ 122627 w 252939"/>
                      <a:gd name="connsiteY22" fmla="*/ 295337 h 368751"/>
                      <a:gd name="connsiteX23" fmla="*/ 94890 w 252939"/>
                      <a:gd name="connsiteY23" fmla="*/ 322412 h 368751"/>
                      <a:gd name="connsiteX24" fmla="*/ 69110 w 252939"/>
                      <a:gd name="connsiteY24" fmla="*/ 353083 h 368751"/>
                      <a:gd name="connsiteX25" fmla="*/ 55731 w 252939"/>
                      <a:gd name="connsiteY25" fmla="*/ 368736 h 368751"/>
                      <a:gd name="connsiteX26" fmla="*/ 46239 w 252939"/>
                      <a:gd name="connsiteY26" fmla="*/ 359244 h 36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2939" h="368751">
                        <a:moveTo>
                          <a:pt x="46239" y="359244"/>
                        </a:moveTo>
                        <a:cubicBezTo>
                          <a:pt x="35134" y="344887"/>
                          <a:pt x="11337" y="271143"/>
                          <a:pt x="3167" y="227119"/>
                        </a:cubicBezTo>
                        <a:cubicBezTo>
                          <a:pt x="2506" y="222545"/>
                          <a:pt x="893" y="216675"/>
                          <a:pt x="-85" y="213423"/>
                        </a:cubicBezTo>
                        <a:cubicBezTo>
                          <a:pt x="-1063" y="210488"/>
                          <a:pt x="-402" y="207236"/>
                          <a:pt x="1554" y="205914"/>
                        </a:cubicBezTo>
                        <a:cubicBezTo>
                          <a:pt x="6763" y="202662"/>
                          <a:pt x="18847" y="167734"/>
                          <a:pt x="20486" y="151763"/>
                        </a:cubicBezTo>
                        <a:cubicBezTo>
                          <a:pt x="21147" y="143620"/>
                          <a:pt x="23421" y="128919"/>
                          <a:pt x="25060" y="119135"/>
                        </a:cubicBezTo>
                        <a:cubicBezTo>
                          <a:pt x="26699" y="109352"/>
                          <a:pt x="28974" y="92377"/>
                          <a:pt x="30269" y="81933"/>
                        </a:cubicBezTo>
                        <a:cubicBezTo>
                          <a:pt x="31247" y="71489"/>
                          <a:pt x="36139" y="50945"/>
                          <a:pt x="40713" y="36244"/>
                        </a:cubicBezTo>
                        <a:lnTo>
                          <a:pt x="49200" y="9829"/>
                        </a:lnTo>
                        <a:lnTo>
                          <a:pt x="71385" y="7556"/>
                        </a:lnTo>
                        <a:cubicBezTo>
                          <a:pt x="83468" y="6260"/>
                          <a:pt x="95208" y="3960"/>
                          <a:pt x="97481" y="2347"/>
                        </a:cubicBezTo>
                        <a:cubicBezTo>
                          <a:pt x="99756" y="707"/>
                          <a:pt x="104647" y="-271"/>
                          <a:pt x="108586" y="73"/>
                        </a:cubicBezTo>
                        <a:cubicBezTo>
                          <a:pt x="112499" y="390"/>
                          <a:pt x="118052" y="734"/>
                          <a:pt x="120670" y="1051"/>
                        </a:cubicBezTo>
                        <a:cubicBezTo>
                          <a:pt x="123288" y="1368"/>
                          <a:pt x="130453" y="5943"/>
                          <a:pt x="136667" y="11178"/>
                        </a:cubicBezTo>
                        <a:cubicBezTo>
                          <a:pt x="145815" y="19004"/>
                          <a:pt x="147772" y="23261"/>
                          <a:pt x="147772" y="33362"/>
                        </a:cubicBezTo>
                        <a:cubicBezTo>
                          <a:pt x="147454" y="63716"/>
                          <a:pt x="170934" y="122440"/>
                          <a:pt x="186270" y="129289"/>
                        </a:cubicBezTo>
                        <a:cubicBezTo>
                          <a:pt x="190844" y="131245"/>
                          <a:pt x="194413" y="134498"/>
                          <a:pt x="194413" y="136454"/>
                        </a:cubicBezTo>
                        <a:cubicBezTo>
                          <a:pt x="194413" y="138411"/>
                          <a:pt x="198644" y="145259"/>
                          <a:pt x="204196" y="151790"/>
                        </a:cubicBezTo>
                        <a:cubicBezTo>
                          <a:pt x="211362" y="160595"/>
                          <a:pt x="218236" y="164508"/>
                          <a:pt x="230293" y="167443"/>
                        </a:cubicBezTo>
                        <a:cubicBezTo>
                          <a:pt x="250521" y="172334"/>
                          <a:pt x="255729" y="177887"/>
                          <a:pt x="250521" y="187987"/>
                        </a:cubicBezTo>
                        <a:cubicBezTo>
                          <a:pt x="241372" y="204962"/>
                          <a:pt x="225084" y="219637"/>
                          <a:pt x="210727" y="223867"/>
                        </a:cubicBezTo>
                        <a:cubicBezTo>
                          <a:pt x="199622" y="227119"/>
                          <a:pt x="188543" y="235290"/>
                          <a:pt x="166677" y="256178"/>
                        </a:cubicBezTo>
                        <a:cubicBezTo>
                          <a:pt x="150680" y="271513"/>
                          <a:pt x="130797" y="289123"/>
                          <a:pt x="122627" y="295337"/>
                        </a:cubicBezTo>
                        <a:cubicBezTo>
                          <a:pt x="114483" y="301524"/>
                          <a:pt x="102082" y="313607"/>
                          <a:pt x="94890" y="322412"/>
                        </a:cubicBezTo>
                        <a:cubicBezTo>
                          <a:pt x="87725" y="331217"/>
                          <a:pt x="76302" y="344913"/>
                          <a:pt x="69110" y="353083"/>
                        </a:cubicBezTo>
                        <a:cubicBezTo>
                          <a:pt x="62262" y="361227"/>
                          <a:pt x="56049" y="368419"/>
                          <a:pt x="55731" y="368736"/>
                        </a:cubicBezTo>
                        <a:cubicBezTo>
                          <a:pt x="55414" y="369053"/>
                          <a:pt x="51131" y="365431"/>
                          <a:pt x="46239" y="359244"/>
                        </a:cubicBezTo>
                        <a:close/>
                      </a:path>
                    </a:pathLst>
                  </a:custGeom>
                  <a:grpFill/>
                  <a:ln w="2643" cap="flat">
                    <a:noFill/>
                    <a:prstDash val="solid"/>
                    <a:miter/>
                  </a:ln>
                </p:spPr>
                <p:txBody>
                  <a:bodyPr rtlCol="0" anchor="ctr"/>
                  <a:lstStyle/>
                  <a:p>
                    <a:endParaRPr lang="en-CA"/>
                  </a:p>
                </p:txBody>
              </p:sp>
              <p:sp>
                <p:nvSpPr>
                  <p:cNvPr id="77" name="Freeform: Shape 87">
                    <a:extLst>
                      <a:ext uri="{FF2B5EF4-FFF2-40B4-BE49-F238E27FC236}">
                        <a16:creationId xmlns:a16="http://schemas.microsoft.com/office/drawing/2014/main" id="{9CB8618E-9BBB-1EA3-D0E1-4B19163EED85}"/>
                      </a:ext>
                    </a:extLst>
                  </p:cNvPr>
                  <p:cNvSpPr/>
                  <p:nvPr/>
                </p:nvSpPr>
                <p:spPr>
                  <a:xfrm>
                    <a:off x="6300889" y="4091977"/>
                    <a:ext cx="393736" cy="491903"/>
                  </a:xfrm>
                  <a:custGeom>
                    <a:avLst/>
                    <a:gdLst>
                      <a:gd name="connsiteX0" fmla="*/ 2032 w 393736"/>
                      <a:gd name="connsiteY0" fmla="*/ 469255 h 491903"/>
                      <a:gd name="connsiteX1" fmla="*/ 8563 w 393736"/>
                      <a:gd name="connsiteY1" fmla="*/ 357014 h 491903"/>
                      <a:gd name="connsiteX2" fmla="*/ 4650 w 393736"/>
                      <a:gd name="connsiteY2" fmla="*/ 318517 h 491903"/>
                      <a:gd name="connsiteX3" fmla="*/ 4650 w 393736"/>
                      <a:gd name="connsiteY3" fmla="*/ 289485 h 491903"/>
                      <a:gd name="connsiteX4" fmla="*/ 8246 w 393736"/>
                      <a:gd name="connsiteY4" fmla="*/ 238269 h 491903"/>
                      <a:gd name="connsiteX5" fmla="*/ 4994 w 393736"/>
                      <a:gd name="connsiteY5" fmla="*/ 182162 h 491903"/>
                      <a:gd name="connsiteX6" fmla="*/ 1741 w 393736"/>
                      <a:gd name="connsiteY6" fmla="*/ 92105 h 491903"/>
                      <a:gd name="connsiteX7" fmla="*/ -532 w 393736"/>
                      <a:gd name="connsiteY7" fmla="*/ 16748 h 491903"/>
                      <a:gd name="connsiteX8" fmla="*/ 21968 w 393736"/>
                      <a:gd name="connsiteY8" fmla="*/ 18044 h 491903"/>
                      <a:gd name="connsiteX9" fmla="*/ 99942 w 393736"/>
                      <a:gd name="connsiteY9" fmla="*/ 17066 h 491903"/>
                      <a:gd name="connsiteX10" fmla="*/ 104834 w 393736"/>
                      <a:gd name="connsiteY10" fmla="*/ 5960 h 491903"/>
                      <a:gd name="connsiteX11" fmla="*/ 114617 w 393736"/>
                      <a:gd name="connsiteY11" fmla="*/ 3025 h 491903"/>
                      <a:gd name="connsiteX12" fmla="*/ 123104 w 393736"/>
                      <a:gd name="connsiteY12" fmla="*/ 24892 h 491903"/>
                      <a:gd name="connsiteX13" fmla="*/ 148884 w 393736"/>
                      <a:gd name="connsiteY13" fmla="*/ 56859 h 491903"/>
                      <a:gd name="connsiteX14" fmla="*/ 167155 w 393736"/>
                      <a:gd name="connsiteY14" fmla="*/ 63707 h 491903"/>
                      <a:gd name="connsiteX15" fmla="*/ 202400 w 393736"/>
                      <a:gd name="connsiteY15" fmla="*/ 68916 h 491903"/>
                      <a:gd name="connsiteX16" fmla="*/ 244494 w 393736"/>
                      <a:gd name="connsiteY16" fmla="*/ 80338 h 491903"/>
                      <a:gd name="connsiteX17" fmla="*/ 261469 w 393736"/>
                      <a:gd name="connsiteY17" fmla="*/ 91100 h 491903"/>
                      <a:gd name="connsiteX18" fmla="*/ 281035 w 393736"/>
                      <a:gd name="connsiteY18" fmla="*/ 101226 h 491903"/>
                      <a:gd name="connsiteX19" fmla="*/ 316915 w 393736"/>
                      <a:gd name="connsiteY19" fmla="*/ 110692 h 491903"/>
                      <a:gd name="connsiteX20" fmla="*/ 389680 w 393736"/>
                      <a:gd name="connsiteY20" fmla="*/ 119180 h 491903"/>
                      <a:gd name="connsiteX21" fmla="*/ 387062 w 393736"/>
                      <a:gd name="connsiteY21" fmla="*/ 129307 h 491903"/>
                      <a:gd name="connsiteX22" fmla="*/ 371409 w 393736"/>
                      <a:gd name="connsiteY22" fmla="*/ 137133 h 491903"/>
                      <a:gd name="connsiteX23" fmla="*/ 330294 w 393736"/>
                      <a:gd name="connsiteY23" fmla="*/ 160956 h 491903"/>
                      <a:gd name="connsiteX24" fmla="*/ 313319 w 393736"/>
                      <a:gd name="connsiteY24" fmla="*/ 178248 h 491903"/>
                      <a:gd name="connsiteX25" fmla="*/ 303853 w 393736"/>
                      <a:gd name="connsiteY25" fmla="*/ 186392 h 491903"/>
                      <a:gd name="connsiteX26" fmla="*/ 299279 w 393736"/>
                      <a:gd name="connsiteY26" fmla="*/ 189010 h 491903"/>
                      <a:gd name="connsiteX27" fmla="*/ 289813 w 393736"/>
                      <a:gd name="connsiteY27" fmla="*/ 196519 h 491903"/>
                      <a:gd name="connsiteX28" fmla="*/ 269903 w 393736"/>
                      <a:gd name="connsiteY28" fmla="*/ 215451 h 491903"/>
                      <a:gd name="connsiteX29" fmla="*/ 249359 w 393736"/>
                      <a:gd name="connsiteY29" fmla="*/ 252653 h 491903"/>
                      <a:gd name="connsiteX30" fmla="*/ 246741 w 393736"/>
                      <a:gd name="connsiteY30" fmla="*/ 275498 h 491903"/>
                      <a:gd name="connsiteX31" fmla="*/ 245446 w 393736"/>
                      <a:gd name="connsiteY31" fmla="*/ 283641 h 491903"/>
                      <a:gd name="connsiteX32" fmla="*/ 233362 w 393736"/>
                      <a:gd name="connsiteY32" fmla="*/ 291468 h 491903"/>
                      <a:gd name="connsiteX33" fmla="*/ 215092 w 393736"/>
                      <a:gd name="connsiteY33" fmla="*/ 320844 h 491903"/>
                      <a:gd name="connsiteX34" fmla="*/ 214774 w 393736"/>
                      <a:gd name="connsiteY34" fmla="*/ 380229 h 491903"/>
                      <a:gd name="connsiteX35" fmla="*/ 219666 w 393736"/>
                      <a:gd name="connsiteY35" fmla="*/ 394904 h 491903"/>
                      <a:gd name="connsiteX36" fmla="*/ 292087 w 393736"/>
                      <a:gd name="connsiteY36" fmla="*/ 459181 h 491903"/>
                      <a:gd name="connsiteX37" fmla="*/ 306762 w 393736"/>
                      <a:gd name="connsiteY37" fmla="*/ 488557 h 491903"/>
                      <a:gd name="connsiteX38" fmla="*/ 154067 w 393736"/>
                      <a:gd name="connsiteY38" fmla="*/ 491492 h 491903"/>
                      <a:gd name="connsiteX39" fmla="*/ 1371 w 393736"/>
                      <a:gd name="connsiteY39" fmla="*/ 490514 h 491903"/>
                      <a:gd name="connsiteX40" fmla="*/ 2032 w 393736"/>
                      <a:gd name="connsiteY40" fmla="*/ 469255 h 4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3736" h="491903">
                        <a:moveTo>
                          <a:pt x="2032" y="469255"/>
                        </a:moveTo>
                        <a:cubicBezTo>
                          <a:pt x="3672" y="424227"/>
                          <a:pt x="6606" y="375285"/>
                          <a:pt x="8563" y="357014"/>
                        </a:cubicBezTo>
                        <a:cubicBezTo>
                          <a:pt x="9859" y="342974"/>
                          <a:pt x="8880" y="332213"/>
                          <a:pt x="4650" y="318517"/>
                        </a:cubicBezTo>
                        <a:cubicBezTo>
                          <a:pt x="-903" y="300246"/>
                          <a:pt x="-903" y="298950"/>
                          <a:pt x="4650" y="289485"/>
                        </a:cubicBezTo>
                        <a:cubicBezTo>
                          <a:pt x="9541" y="280997"/>
                          <a:pt x="10202" y="274466"/>
                          <a:pt x="8246" y="238269"/>
                        </a:cubicBezTo>
                        <a:cubicBezTo>
                          <a:pt x="6950" y="215424"/>
                          <a:pt x="5628" y="190306"/>
                          <a:pt x="4994" y="182162"/>
                        </a:cubicBezTo>
                        <a:cubicBezTo>
                          <a:pt x="4333" y="174018"/>
                          <a:pt x="2720" y="133537"/>
                          <a:pt x="1741" y="92105"/>
                        </a:cubicBezTo>
                        <a:lnTo>
                          <a:pt x="-532" y="16748"/>
                        </a:lnTo>
                        <a:lnTo>
                          <a:pt x="21968" y="18044"/>
                        </a:lnTo>
                        <a:cubicBezTo>
                          <a:pt x="93411" y="21957"/>
                          <a:pt x="95368" y="21957"/>
                          <a:pt x="99942" y="17066"/>
                        </a:cubicBezTo>
                        <a:cubicBezTo>
                          <a:pt x="102560" y="14448"/>
                          <a:pt x="104834" y="9557"/>
                          <a:pt x="104834" y="5960"/>
                        </a:cubicBezTo>
                        <a:cubicBezTo>
                          <a:pt x="104834" y="-1205"/>
                          <a:pt x="106129" y="-1549"/>
                          <a:pt x="114617" y="3025"/>
                        </a:cubicBezTo>
                        <a:cubicBezTo>
                          <a:pt x="118847" y="5299"/>
                          <a:pt x="121465" y="11830"/>
                          <a:pt x="123104" y="24892"/>
                        </a:cubicBezTo>
                        <a:cubicBezTo>
                          <a:pt x="125722" y="46759"/>
                          <a:pt x="131248" y="53607"/>
                          <a:pt x="148884" y="56859"/>
                        </a:cubicBezTo>
                        <a:cubicBezTo>
                          <a:pt x="156050" y="58154"/>
                          <a:pt x="164220" y="61090"/>
                          <a:pt x="167155" y="63707"/>
                        </a:cubicBezTo>
                        <a:cubicBezTo>
                          <a:pt x="170750" y="66642"/>
                          <a:pt x="181829" y="68599"/>
                          <a:pt x="202400" y="68916"/>
                        </a:cubicBezTo>
                        <a:cubicBezTo>
                          <a:pt x="231776" y="69577"/>
                          <a:pt x="233072" y="69894"/>
                          <a:pt x="244494" y="80338"/>
                        </a:cubicBezTo>
                        <a:cubicBezTo>
                          <a:pt x="251025" y="86208"/>
                          <a:pt x="258534" y="91100"/>
                          <a:pt x="261469" y="91100"/>
                        </a:cubicBezTo>
                        <a:cubicBezTo>
                          <a:pt x="264404" y="91100"/>
                          <a:pt x="272891" y="95674"/>
                          <a:pt x="281035" y="101226"/>
                        </a:cubicBezTo>
                        <a:cubicBezTo>
                          <a:pt x="294097" y="110031"/>
                          <a:pt x="298010" y="111010"/>
                          <a:pt x="316915" y="110692"/>
                        </a:cubicBezTo>
                        <a:cubicBezTo>
                          <a:pt x="338438" y="110031"/>
                          <a:pt x="379236" y="114923"/>
                          <a:pt x="389680" y="119180"/>
                        </a:cubicBezTo>
                        <a:cubicBezTo>
                          <a:pt x="394889" y="121454"/>
                          <a:pt x="394572" y="122115"/>
                          <a:pt x="387062" y="129307"/>
                        </a:cubicBezTo>
                        <a:cubicBezTo>
                          <a:pt x="382488" y="133537"/>
                          <a:pt x="375323" y="137133"/>
                          <a:pt x="371409" y="137133"/>
                        </a:cubicBezTo>
                        <a:cubicBezTo>
                          <a:pt x="358031" y="137133"/>
                          <a:pt x="337803" y="149216"/>
                          <a:pt x="330294" y="160956"/>
                        </a:cubicBezTo>
                        <a:cubicBezTo>
                          <a:pt x="326381" y="167487"/>
                          <a:pt x="318872" y="175313"/>
                          <a:pt x="313319" y="178248"/>
                        </a:cubicBezTo>
                        <a:cubicBezTo>
                          <a:pt x="308110" y="181501"/>
                          <a:pt x="303853" y="185096"/>
                          <a:pt x="303853" y="186392"/>
                        </a:cubicBezTo>
                        <a:cubicBezTo>
                          <a:pt x="303853" y="187688"/>
                          <a:pt x="301897" y="189010"/>
                          <a:pt x="299279" y="189010"/>
                        </a:cubicBezTo>
                        <a:cubicBezTo>
                          <a:pt x="296661" y="189010"/>
                          <a:pt x="292431" y="192262"/>
                          <a:pt x="289813" y="196519"/>
                        </a:cubicBezTo>
                        <a:cubicBezTo>
                          <a:pt x="287196" y="200749"/>
                          <a:pt x="278074" y="209237"/>
                          <a:pt x="269903" y="215451"/>
                        </a:cubicBezTo>
                        <a:cubicBezTo>
                          <a:pt x="252929" y="228512"/>
                          <a:pt x="251633" y="230786"/>
                          <a:pt x="249359" y="252653"/>
                        </a:cubicBezTo>
                        <a:cubicBezTo>
                          <a:pt x="248381" y="261801"/>
                          <a:pt x="247085" y="271902"/>
                          <a:pt x="246741" y="275498"/>
                        </a:cubicBezTo>
                        <a:cubicBezTo>
                          <a:pt x="246080" y="279093"/>
                          <a:pt x="245446" y="282663"/>
                          <a:pt x="245446" y="283641"/>
                        </a:cubicBezTo>
                        <a:cubicBezTo>
                          <a:pt x="245446" y="284619"/>
                          <a:pt x="239893" y="288215"/>
                          <a:pt x="233362" y="291468"/>
                        </a:cubicBezTo>
                        <a:cubicBezTo>
                          <a:pt x="220300" y="298633"/>
                          <a:pt x="212474" y="311034"/>
                          <a:pt x="215092" y="320844"/>
                        </a:cubicBezTo>
                        <a:cubicBezTo>
                          <a:pt x="217709" y="330970"/>
                          <a:pt x="217366" y="372059"/>
                          <a:pt x="214774" y="380229"/>
                        </a:cubicBezTo>
                        <a:cubicBezTo>
                          <a:pt x="212818" y="385782"/>
                          <a:pt x="214113" y="389378"/>
                          <a:pt x="219666" y="394904"/>
                        </a:cubicBezTo>
                        <a:cubicBezTo>
                          <a:pt x="239232" y="413835"/>
                          <a:pt x="285583" y="454924"/>
                          <a:pt x="292087" y="459181"/>
                        </a:cubicBezTo>
                        <a:cubicBezTo>
                          <a:pt x="298935" y="463412"/>
                          <a:pt x="306762" y="479091"/>
                          <a:pt x="306762" y="488557"/>
                        </a:cubicBezTo>
                        <a:cubicBezTo>
                          <a:pt x="306762" y="491809"/>
                          <a:pt x="275430" y="492470"/>
                          <a:pt x="154067" y="491492"/>
                        </a:cubicBezTo>
                        <a:lnTo>
                          <a:pt x="1371" y="490514"/>
                        </a:lnTo>
                        <a:lnTo>
                          <a:pt x="2032" y="469255"/>
                        </a:lnTo>
                        <a:close/>
                      </a:path>
                    </a:pathLst>
                  </a:custGeom>
                  <a:grpFill/>
                  <a:ln w="2643" cap="flat">
                    <a:noFill/>
                    <a:prstDash val="solid"/>
                    <a:miter/>
                  </a:ln>
                </p:spPr>
                <p:txBody>
                  <a:bodyPr rtlCol="0" anchor="ctr"/>
                  <a:lstStyle/>
                  <a:p>
                    <a:endParaRPr lang="en-CA"/>
                  </a:p>
                </p:txBody>
              </p:sp>
              <p:sp>
                <p:nvSpPr>
                  <p:cNvPr id="78" name="Freeform: Shape 88">
                    <a:extLst>
                      <a:ext uri="{FF2B5EF4-FFF2-40B4-BE49-F238E27FC236}">
                        <a16:creationId xmlns:a16="http://schemas.microsoft.com/office/drawing/2014/main" id="{47725491-9143-5923-FCD6-788F1A73C57F}"/>
                      </a:ext>
                    </a:extLst>
                  </p:cNvPr>
                  <p:cNvSpPr/>
                  <p:nvPr/>
                </p:nvSpPr>
                <p:spPr>
                  <a:xfrm>
                    <a:off x="5248253" y="3906450"/>
                    <a:ext cx="664184" cy="485417"/>
                  </a:xfrm>
                  <a:custGeom>
                    <a:avLst/>
                    <a:gdLst>
                      <a:gd name="connsiteX0" fmla="*/ 598883 w 664184"/>
                      <a:gd name="connsiteY0" fmla="*/ 483817 h 485417"/>
                      <a:gd name="connsiteX1" fmla="*/ 587778 w 664184"/>
                      <a:gd name="connsiteY1" fmla="*/ 480882 h 485417"/>
                      <a:gd name="connsiteX2" fmla="*/ 419747 w 664184"/>
                      <a:gd name="connsiteY2" fmla="*/ 445980 h 485417"/>
                      <a:gd name="connsiteX3" fmla="*/ 295766 w 664184"/>
                      <a:gd name="connsiteY3" fmla="*/ 419883 h 485417"/>
                      <a:gd name="connsiteX4" fmla="*/ 220727 w 664184"/>
                      <a:gd name="connsiteY4" fmla="*/ 403887 h 485417"/>
                      <a:gd name="connsiteX5" fmla="*/ 191352 w 664184"/>
                      <a:gd name="connsiteY5" fmla="*/ 415626 h 485417"/>
                      <a:gd name="connsiteX6" fmla="*/ 170146 w 664184"/>
                      <a:gd name="connsiteY6" fmla="*/ 430645 h 485417"/>
                      <a:gd name="connsiteX7" fmla="*/ 144049 w 664184"/>
                      <a:gd name="connsiteY7" fmla="*/ 426414 h 485417"/>
                      <a:gd name="connsiteX8" fmla="*/ 107825 w 664184"/>
                      <a:gd name="connsiteY8" fmla="*/ 422183 h 485417"/>
                      <a:gd name="connsiteX9" fmla="*/ 67371 w 664184"/>
                      <a:gd name="connsiteY9" fmla="*/ 370624 h 485417"/>
                      <a:gd name="connsiteX10" fmla="*/ 49761 w 664184"/>
                      <a:gd name="connsiteY10" fmla="*/ 305051 h 485417"/>
                      <a:gd name="connsiteX11" fmla="*/ 30195 w 664184"/>
                      <a:gd name="connsiteY11" fmla="*/ 305368 h 485417"/>
                      <a:gd name="connsiteX12" fmla="*/ 16499 w 664184"/>
                      <a:gd name="connsiteY12" fmla="*/ 296881 h 485417"/>
                      <a:gd name="connsiteX13" fmla="*/ 32152 w 664184"/>
                      <a:gd name="connsiteY13" fmla="*/ 279271 h 485417"/>
                      <a:gd name="connsiteX14" fmla="*/ 34770 w 664184"/>
                      <a:gd name="connsiteY14" fmla="*/ 267531 h 485417"/>
                      <a:gd name="connsiteX15" fmla="*/ 41300 w 664184"/>
                      <a:gd name="connsiteY15" fmla="*/ 246987 h 485417"/>
                      <a:gd name="connsiteX16" fmla="*/ 40322 w 664184"/>
                      <a:gd name="connsiteY16" fmla="*/ 206215 h 485417"/>
                      <a:gd name="connsiteX17" fmla="*/ 26282 w 664184"/>
                      <a:gd name="connsiteY17" fmla="*/ 178796 h 485417"/>
                      <a:gd name="connsiteX18" fmla="*/ 11608 w 664184"/>
                      <a:gd name="connsiteY18" fmla="*/ 145190 h 485417"/>
                      <a:gd name="connsiteX19" fmla="*/ 7377 w 664184"/>
                      <a:gd name="connsiteY19" fmla="*/ 38184 h 485417"/>
                      <a:gd name="connsiteX20" fmla="*/ 16182 w 664184"/>
                      <a:gd name="connsiteY20" fmla="*/ 4 h 485417"/>
                      <a:gd name="connsiteX21" fmla="*/ 55658 w 664184"/>
                      <a:gd name="connsiteY21" fmla="*/ 12722 h 485417"/>
                      <a:gd name="connsiteX22" fmla="*/ 268056 w 664184"/>
                      <a:gd name="connsiteY22" fmla="*/ 71764 h 485417"/>
                      <a:gd name="connsiteX23" fmla="*/ 315359 w 664184"/>
                      <a:gd name="connsiteY23" fmla="*/ 83848 h 485417"/>
                      <a:gd name="connsiteX24" fmla="*/ 601818 w 664184"/>
                      <a:gd name="connsiteY24" fmla="*/ 149421 h 485417"/>
                      <a:gd name="connsiteX25" fmla="*/ 618132 w 664184"/>
                      <a:gd name="connsiteY25" fmla="*/ 153651 h 485417"/>
                      <a:gd name="connsiteX26" fmla="*/ 641611 w 664184"/>
                      <a:gd name="connsiteY26" fmla="*/ 157247 h 485417"/>
                      <a:gd name="connsiteX27" fmla="*/ 663478 w 664184"/>
                      <a:gd name="connsiteY27" fmla="*/ 160499 h 485417"/>
                      <a:gd name="connsiteX28" fmla="*/ 661204 w 664184"/>
                      <a:gd name="connsiteY28" fmla="*/ 179087 h 485417"/>
                      <a:gd name="connsiteX29" fmla="*/ 652716 w 664184"/>
                      <a:gd name="connsiteY29" fmla="*/ 229007 h 485417"/>
                      <a:gd name="connsiteX30" fmla="*/ 649464 w 664184"/>
                      <a:gd name="connsiteY30" fmla="*/ 248574 h 485417"/>
                      <a:gd name="connsiteX31" fmla="*/ 643277 w 664184"/>
                      <a:gd name="connsiteY31" fmla="*/ 284797 h 485417"/>
                      <a:gd name="connsiteX32" fmla="*/ 610332 w 664184"/>
                      <a:gd name="connsiteY32" fmla="*/ 476652 h 485417"/>
                      <a:gd name="connsiteX33" fmla="*/ 598883 w 664184"/>
                      <a:gd name="connsiteY33" fmla="*/ 483817 h 48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64184" h="485417">
                        <a:moveTo>
                          <a:pt x="598883" y="483817"/>
                        </a:moveTo>
                        <a:cubicBezTo>
                          <a:pt x="598222" y="483156"/>
                          <a:pt x="593013" y="481860"/>
                          <a:pt x="587778" y="480882"/>
                        </a:cubicBezTo>
                        <a:cubicBezTo>
                          <a:pt x="577334" y="478925"/>
                          <a:pt x="522839" y="467820"/>
                          <a:pt x="419747" y="445980"/>
                        </a:cubicBezTo>
                        <a:cubicBezTo>
                          <a:pt x="384845" y="438471"/>
                          <a:pt x="329055" y="427049"/>
                          <a:pt x="295766" y="419883"/>
                        </a:cubicBezTo>
                        <a:cubicBezTo>
                          <a:pt x="262477" y="412718"/>
                          <a:pt x="228871" y="405843"/>
                          <a:pt x="220727" y="403887"/>
                        </a:cubicBezTo>
                        <a:cubicBezTo>
                          <a:pt x="199205" y="398678"/>
                          <a:pt x="198544" y="398995"/>
                          <a:pt x="191352" y="415626"/>
                        </a:cubicBezTo>
                        <a:cubicBezTo>
                          <a:pt x="184821" y="430962"/>
                          <a:pt x="184504" y="430962"/>
                          <a:pt x="170146" y="430645"/>
                        </a:cubicBezTo>
                        <a:cubicBezTo>
                          <a:pt x="162320" y="430327"/>
                          <a:pt x="150580" y="428371"/>
                          <a:pt x="144049" y="426414"/>
                        </a:cubicBezTo>
                        <a:cubicBezTo>
                          <a:pt x="137518" y="424458"/>
                          <a:pt x="121204" y="422501"/>
                          <a:pt x="107825" y="422183"/>
                        </a:cubicBezTo>
                        <a:cubicBezTo>
                          <a:pt x="77154" y="421866"/>
                          <a:pt x="76493" y="421205"/>
                          <a:pt x="67371" y="370624"/>
                        </a:cubicBezTo>
                        <a:cubicBezTo>
                          <a:pt x="58223" y="321021"/>
                          <a:pt x="53992" y="305368"/>
                          <a:pt x="49761" y="305051"/>
                        </a:cubicBezTo>
                        <a:cubicBezTo>
                          <a:pt x="47805" y="305051"/>
                          <a:pt x="39000" y="305051"/>
                          <a:pt x="30195" y="305368"/>
                        </a:cubicBezTo>
                        <a:cubicBezTo>
                          <a:pt x="14199" y="306029"/>
                          <a:pt x="14199" y="306029"/>
                          <a:pt x="16499" y="296881"/>
                        </a:cubicBezTo>
                        <a:cubicBezTo>
                          <a:pt x="18456" y="288393"/>
                          <a:pt x="26626" y="279589"/>
                          <a:pt x="32152" y="279271"/>
                        </a:cubicBezTo>
                        <a:cubicBezTo>
                          <a:pt x="33448" y="279271"/>
                          <a:pt x="34770" y="274063"/>
                          <a:pt x="34770" y="267531"/>
                        </a:cubicBezTo>
                        <a:cubicBezTo>
                          <a:pt x="34770" y="261001"/>
                          <a:pt x="37705" y="251879"/>
                          <a:pt x="41300" y="246987"/>
                        </a:cubicBezTo>
                        <a:cubicBezTo>
                          <a:pt x="51083" y="232947"/>
                          <a:pt x="50766" y="217611"/>
                          <a:pt x="40322" y="206215"/>
                        </a:cubicBezTo>
                        <a:cubicBezTo>
                          <a:pt x="35431" y="201007"/>
                          <a:pt x="29217" y="188606"/>
                          <a:pt x="26282" y="178796"/>
                        </a:cubicBezTo>
                        <a:cubicBezTo>
                          <a:pt x="23347" y="168987"/>
                          <a:pt x="16816" y="153678"/>
                          <a:pt x="11608" y="145190"/>
                        </a:cubicBezTo>
                        <a:cubicBezTo>
                          <a:pt x="-3067" y="121367"/>
                          <a:pt x="-4389" y="88105"/>
                          <a:pt x="7377" y="38184"/>
                        </a:cubicBezTo>
                        <a:lnTo>
                          <a:pt x="16182" y="4"/>
                        </a:lnTo>
                        <a:lnTo>
                          <a:pt x="55658" y="12722"/>
                        </a:lnTo>
                        <a:cubicBezTo>
                          <a:pt x="92516" y="24462"/>
                          <a:pt x="246190" y="67216"/>
                          <a:pt x="268056" y="71764"/>
                        </a:cubicBezTo>
                        <a:cubicBezTo>
                          <a:pt x="273609" y="72743"/>
                          <a:pt x="294814" y="78295"/>
                          <a:pt x="315359" y="83848"/>
                        </a:cubicBezTo>
                        <a:cubicBezTo>
                          <a:pt x="347669" y="92335"/>
                          <a:pt x="560068" y="140933"/>
                          <a:pt x="601818" y="149421"/>
                        </a:cubicBezTo>
                        <a:cubicBezTo>
                          <a:pt x="609644" y="151060"/>
                          <a:pt x="616836" y="152673"/>
                          <a:pt x="618132" y="153651"/>
                        </a:cubicBezTo>
                        <a:cubicBezTo>
                          <a:pt x="619428" y="154312"/>
                          <a:pt x="629872" y="155925"/>
                          <a:pt x="641611" y="157247"/>
                        </a:cubicBezTo>
                        <a:cubicBezTo>
                          <a:pt x="653351" y="158543"/>
                          <a:pt x="663134" y="159865"/>
                          <a:pt x="663478" y="160499"/>
                        </a:cubicBezTo>
                        <a:cubicBezTo>
                          <a:pt x="664139" y="161160"/>
                          <a:pt x="662817" y="169304"/>
                          <a:pt x="661204" y="179087"/>
                        </a:cubicBezTo>
                        <a:cubicBezTo>
                          <a:pt x="657952" y="198019"/>
                          <a:pt x="655995" y="208780"/>
                          <a:pt x="652716" y="229007"/>
                        </a:cubicBezTo>
                        <a:cubicBezTo>
                          <a:pt x="651738" y="235855"/>
                          <a:pt x="650099" y="244660"/>
                          <a:pt x="649464" y="248574"/>
                        </a:cubicBezTo>
                        <a:cubicBezTo>
                          <a:pt x="648169" y="255104"/>
                          <a:pt x="646847" y="261952"/>
                          <a:pt x="643277" y="284797"/>
                        </a:cubicBezTo>
                        <a:cubicBezTo>
                          <a:pt x="637407" y="320360"/>
                          <a:pt x="611627" y="469142"/>
                          <a:pt x="610332" y="476652"/>
                        </a:cubicBezTo>
                        <a:cubicBezTo>
                          <a:pt x="608666" y="484161"/>
                          <a:pt x="603114" y="487730"/>
                          <a:pt x="598883" y="483817"/>
                        </a:cubicBezTo>
                        <a:close/>
                      </a:path>
                    </a:pathLst>
                  </a:custGeom>
                  <a:grpFill/>
                  <a:ln w="2643" cap="flat">
                    <a:noFill/>
                    <a:prstDash val="solid"/>
                    <a:miter/>
                  </a:ln>
                </p:spPr>
                <p:txBody>
                  <a:bodyPr rtlCol="0" anchor="ctr"/>
                  <a:lstStyle/>
                  <a:p>
                    <a:endParaRPr lang="en-CA"/>
                  </a:p>
                </p:txBody>
              </p:sp>
              <p:sp>
                <p:nvSpPr>
                  <p:cNvPr id="79" name="Freeform: Shape 89">
                    <a:extLst>
                      <a:ext uri="{FF2B5EF4-FFF2-40B4-BE49-F238E27FC236}">
                        <a16:creationId xmlns:a16="http://schemas.microsoft.com/office/drawing/2014/main" id="{317A2010-C86C-E675-FB10-8EDA0471FFDB}"/>
                      </a:ext>
                    </a:extLst>
                  </p:cNvPr>
                  <p:cNvSpPr/>
                  <p:nvPr/>
                </p:nvSpPr>
                <p:spPr>
                  <a:xfrm>
                    <a:off x="5881592" y="4069092"/>
                    <a:ext cx="417320" cy="298380"/>
                  </a:xfrm>
                  <a:custGeom>
                    <a:avLst/>
                    <a:gdLst>
                      <a:gd name="connsiteX0" fmla="*/ 395867 w 417320"/>
                      <a:gd name="connsiteY0" fmla="*/ 298012 h 298380"/>
                      <a:gd name="connsiteX1" fmla="*/ 375323 w 417320"/>
                      <a:gd name="connsiteY1" fmla="*/ 295077 h 298380"/>
                      <a:gd name="connsiteX2" fmla="*/ 347587 w 417320"/>
                      <a:gd name="connsiteY2" fmla="*/ 291481 h 298380"/>
                      <a:gd name="connsiteX3" fmla="*/ 324742 w 417320"/>
                      <a:gd name="connsiteY3" fmla="*/ 288229 h 298380"/>
                      <a:gd name="connsiteX4" fmla="*/ 298645 w 417320"/>
                      <a:gd name="connsiteY4" fmla="*/ 284977 h 298380"/>
                      <a:gd name="connsiteX5" fmla="*/ 246451 w 417320"/>
                      <a:gd name="connsiteY5" fmla="*/ 278446 h 298380"/>
                      <a:gd name="connsiteX6" fmla="*/ 220354 w 417320"/>
                      <a:gd name="connsiteY6" fmla="*/ 274850 h 298380"/>
                      <a:gd name="connsiteX7" fmla="*/ 146954 w 417320"/>
                      <a:gd name="connsiteY7" fmla="*/ 265384 h 298380"/>
                      <a:gd name="connsiteX8" fmla="*/ 71915 w 417320"/>
                      <a:gd name="connsiteY8" fmla="*/ 255601 h 298380"/>
                      <a:gd name="connsiteX9" fmla="*/ 19377 w 417320"/>
                      <a:gd name="connsiteY9" fmla="*/ 248753 h 298380"/>
                      <a:gd name="connsiteX10" fmla="*/ -532 w 417320"/>
                      <a:gd name="connsiteY10" fmla="*/ 246479 h 298380"/>
                      <a:gd name="connsiteX11" fmla="*/ 8273 w 417320"/>
                      <a:gd name="connsiteY11" fmla="*/ 193941 h 298380"/>
                      <a:gd name="connsiteX12" fmla="*/ 19034 w 417320"/>
                      <a:gd name="connsiteY12" fmla="*/ 130642 h 298380"/>
                      <a:gd name="connsiteX13" fmla="*/ 22286 w 417320"/>
                      <a:gd name="connsiteY13" fmla="*/ 111076 h 298380"/>
                      <a:gd name="connsiteX14" fmla="*/ 32069 w 417320"/>
                      <a:gd name="connsiteY14" fmla="*/ 52668 h 298380"/>
                      <a:gd name="connsiteX15" fmla="*/ 40213 w 417320"/>
                      <a:gd name="connsiteY15" fmla="*/ 792 h 298380"/>
                      <a:gd name="connsiteX16" fmla="*/ 97959 w 417320"/>
                      <a:gd name="connsiteY16" fmla="*/ 3727 h 298380"/>
                      <a:gd name="connsiteX17" fmla="*/ 126674 w 417320"/>
                      <a:gd name="connsiteY17" fmla="*/ 6979 h 298380"/>
                      <a:gd name="connsiteX18" fmla="*/ 157663 w 417320"/>
                      <a:gd name="connsiteY18" fmla="*/ 10231 h 298380"/>
                      <a:gd name="connsiteX19" fmla="*/ 185399 w 417320"/>
                      <a:gd name="connsiteY19" fmla="*/ 13483 h 298380"/>
                      <a:gd name="connsiteX20" fmla="*/ 216388 w 417320"/>
                      <a:gd name="connsiteY20" fmla="*/ 17079 h 298380"/>
                      <a:gd name="connsiteX21" fmla="*/ 328946 w 417320"/>
                      <a:gd name="connsiteY21" fmla="*/ 30141 h 298380"/>
                      <a:gd name="connsiteX22" fmla="*/ 356682 w 417320"/>
                      <a:gd name="connsiteY22" fmla="*/ 33076 h 298380"/>
                      <a:gd name="connsiteX23" fmla="*/ 386058 w 417320"/>
                      <a:gd name="connsiteY23" fmla="*/ 36672 h 298380"/>
                      <a:gd name="connsiteX24" fmla="*/ 405968 w 417320"/>
                      <a:gd name="connsiteY24" fmla="*/ 41881 h 298380"/>
                      <a:gd name="connsiteX25" fmla="*/ 408585 w 417320"/>
                      <a:gd name="connsiteY25" fmla="*/ 97988 h 298380"/>
                      <a:gd name="connsiteX26" fmla="*/ 410542 w 417320"/>
                      <a:gd name="connsiteY26" fmla="*/ 162266 h 298380"/>
                      <a:gd name="connsiteX27" fmla="*/ 416729 w 417320"/>
                      <a:gd name="connsiteY27" fmla="*/ 286246 h 298380"/>
                      <a:gd name="connsiteX28" fmla="*/ 406602 w 417320"/>
                      <a:gd name="connsiteY28" fmla="*/ 297986 h 298380"/>
                      <a:gd name="connsiteX29" fmla="*/ 395867 w 417320"/>
                      <a:gd name="connsiteY29" fmla="*/ 298012 h 29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7320" h="298380">
                        <a:moveTo>
                          <a:pt x="395867" y="298012"/>
                        </a:moveTo>
                        <a:cubicBezTo>
                          <a:pt x="395550" y="297695"/>
                          <a:pt x="386084" y="296373"/>
                          <a:pt x="375323" y="295077"/>
                        </a:cubicBezTo>
                        <a:cubicBezTo>
                          <a:pt x="364562" y="293782"/>
                          <a:pt x="352161" y="292460"/>
                          <a:pt x="347587" y="291481"/>
                        </a:cubicBezTo>
                        <a:cubicBezTo>
                          <a:pt x="343012" y="290820"/>
                          <a:pt x="332912" y="289208"/>
                          <a:pt x="324742" y="288229"/>
                        </a:cubicBezTo>
                        <a:cubicBezTo>
                          <a:pt x="316572" y="287251"/>
                          <a:pt x="304832" y="285612"/>
                          <a:pt x="298645" y="284977"/>
                        </a:cubicBezTo>
                        <a:cubicBezTo>
                          <a:pt x="280374" y="282703"/>
                          <a:pt x="265700" y="280746"/>
                          <a:pt x="246451" y="278446"/>
                        </a:cubicBezTo>
                        <a:cubicBezTo>
                          <a:pt x="236668" y="277150"/>
                          <a:pt x="224928" y="275828"/>
                          <a:pt x="220354" y="274850"/>
                        </a:cubicBezTo>
                        <a:cubicBezTo>
                          <a:pt x="215779" y="274189"/>
                          <a:pt x="182834" y="269959"/>
                          <a:pt x="146954" y="265384"/>
                        </a:cubicBezTo>
                        <a:cubicBezTo>
                          <a:pt x="111074" y="260810"/>
                          <a:pt x="77468" y="256579"/>
                          <a:pt x="71915" y="255601"/>
                        </a:cubicBezTo>
                        <a:cubicBezTo>
                          <a:pt x="58219" y="253327"/>
                          <a:pt x="42540" y="251371"/>
                          <a:pt x="19377" y="248753"/>
                        </a:cubicBezTo>
                        <a:lnTo>
                          <a:pt x="-532" y="246479"/>
                        </a:lnTo>
                        <a:lnTo>
                          <a:pt x="8273" y="193941"/>
                        </a:lnTo>
                        <a:cubicBezTo>
                          <a:pt x="13164" y="164910"/>
                          <a:pt x="18055" y="136512"/>
                          <a:pt x="19034" y="130642"/>
                        </a:cubicBezTo>
                        <a:cubicBezTo>
                          <a:pt x="20012" y="124772"/>
                          <a:pt x="21651" y="115968"/>
                          <a:pt x="22286" y="111076"/>
                        </a:cubicBezTo>
                        <a:cubicBezTo>
                          <a:pt x="22947" y="106184"/>
                          <a:pt x="27495" y="79744"/>
                          <a:pt x="32069" y="52668"/>
                        </a:cubicBezTo>
                        <a:cubicBezTo>
                          <a:pt x="36643" y="25593"/>
                          <a:pt x="40213" y="2087"/>
                          <a:pt x="40213" y="792"/>
                        </a:cubicBezTo>
                        <a:cubicBezTo>
                          <a:pt x="40213" y="-1165"/>
                          <a:pt x="82307" y="792"/>
                          <a:pt x="97959" y="3727"/>
                        </a:cubicBezTo>
                        <a:cubicBezTo>
                          <a:pt x="101212" y="4388"/>
                          <a:pt x="113956" y="5683"/>
                          <a:pt x="126674" y="6979"/>
                        </a:cubicBezTo>
                        <a:cubicBezTo>
                          <a:pt x="139075" y="8275"/>
                          <a:pt x="153088" y="9597"/>
                          <a:pt x="157663" y="10231"/>
                        </a:cubicBezTo>
                        <a:cubicBezTo>
                          <a:pt x="162237" y="10866"/>
                          <a:pt x="174638" y="12188"/>
                          <a:pt x="185399" y="13483"/>
                        </a:cubicBezTo>
                        <a:cubicBezTo>
                          <a:pt x="196160" y="14462"/>
                          <a:pt x="210201" y="16101"/>
                          <a:pt x="216388" y="17079"/>
                        </a:cubicBezTo>
                        <a:cubicBezTo>
                          <a:pt x="236615" y="19697"/>
                          <a:pt x="312315" y="28501"/>
                          <a:pt x="328946" y="30141"/>
                        </a:cubicBezTo>
                        <a:cubicBezTo>
                          <a:pt x="338094" y="31119"/>
                          <a:pt x="350469" y="32415"/>
                          <a:pt x="356682" y="33076"/>
                        </a:cubicBezTo>
                        <a:cubicBezTo>
                          <a:pt x="362869" y="33737"/>
                          <a:pt x="376248" y="35350"/>
                          <a:pt x="386058" y="36672"/>
                        </a:cubicBezTo>
                        <a:cubicBezTo>
                          <a:pt x="395841" y="37967"/>
                          <a:pt x="404989" y="40268"/>
                          <a:pt x="405968" y="41881"/>
                        </a:cubicBezTo>
                        <a:cubicBezTo>
                          <a:pt x="406946" y="43520"/>
                          <a:pt x="408242" y="68639"/>
                          <a:pt x="408585" y="97988"/>
                        </a:cubicBezTo>
                        <a:cubicBezTo>
                          <a:pt x="408903" y="127020"/>
                          <a:pt x="409881" y="156052"/>
                          <a:pt x="410542" y="162266"/>
                        </a:cubicBezTo>
                        <a:cubicBezTo>
                          <a:pt x="411520" y="172048"/>
                          <a:pt x="415434" y="252640"/>
                          <a:pt x="416729" y="286246"/>
                        </a:cubicBezTo>
                        <a:cubicBezTo>
                          <a:pt x="417047" y="297007"/>
                          <a:pt x="416412" y="297669"/>
                          <a:pt x="406602" y="297986"/>
                        </a:cubicBezTo>
                        <a:cubicBezTo>
                          <a:pt x="401420" y="298673"/>
                          <a:pt x="396211" y="298330"/>
                          <a:pt x="395867" y="298012"/>
                        </a:cubicBezTo>
                        <a:close/>
                      </a:path>
                    </a:pathLst>
                  </a:custGeom>
                  <a:grpFill/>
                  <a:ln w="2643" cap="flat">
                    <a:noFill/>
                    <a:prstDash val="solid"/>
                    <a:miter/>
                  </a:ln>
                </p:spPr>
                <p:txBody>
                  <a:bodyPr rtlCol="0" anchor="ctr"/>
                  <a:lstStyle/>
                  <a:p>
                    <a:endParaRPr lang="en-CA"/>
                  </a:p>
                </p:txBody>
              </p:sp>
              <p:sp>
                <p:nvSpPr>
                  <p:cNvPr id="80" name="Freeform: Shape 90">
                    <a:extLst>
                      <a:ext uri="{FF2B5EF4-FFF2-40B4-BE49-F238E27FC236}">
                        <a16:creationId xmlns:a16="http://schemas.microsoft.com/office/drawing/2014/main" id="{F5F0FB9C-9783-9210-AA35-EDB22E22A6AF}"/>
                      </a:ext>
                    </a:extLst>
                  </p:cNvPr>
                  <p:cNvSpPr/>
                  <p:nvPr/>
                </p:nvSpPr>
                <p:spPr>
                  <a:xfrm>
                    <a:off x="7772608" y="4319684"/>
                    <a:ext cx="98227" cy="210571"/>
                  </a:xfrm>
                  <a:custGeom>
                    <a:avLst/>
                    <a:gdLst>
                      <a:gd name="connsiteX0" fmla="*/ 10573 w 98227"/>
                      <a:gd name="connsiteY0" fmla="*/ 209899 h 210571"/>
                      <a:gd name="connsiteX1" fmla="*/ 3063 w 98227"/>
                      <a:gd name="connsiteY1" fmla="*/ 206303 h 210571"/>
                      <a:gd name="connsiteX2" fmla="*/ 1107 w 98227"/>
                      <a:gd name="connsiteY2" fmla="*/ 145939 h 210571"/>
                      <a:gd name="connsiteX3" fmla="*/ -532 w 98227"/>
                      <a:gd name="connsiteY3" fmla="*/ 87875 h 210571"/>
                      <a:gd name="connsiteX4" fmla="*/ 11207 w 98227"/>
                      <a:gd name="connsiteY4" fmla="*/ 74814 h 210571"/>
                      <a:gd name="connsiteX5" fmla="*/ 21334 w 98227"/>
                      <a:gd name="connsiteY5" fmla="*/ 54586 h 210571"/>
                      <a:gd name="connsiteX6" fmla="*/ 20039 w 98227"/>
                      <a:gd name="connsiteY6" fmla="*/ 9241 h 210571"/>
                      <a:gd name="connsiteX7" fmla="*/ 37013 w 98227"/>
                      <a:gd name="connsiteY7" fmla="*/ 16406 h 210571"/>
                      <a:gd name="connsiteX8" fmla="*/ 60836 w 98227"/>
                      <a:gd name="connsiteY8" fmla="*/ 103184 h 210571"/>
                      <a:gd name="connsiteX9" fmla="*/ 93465 w 98227"/>
                      <a:gd name="connsiteY9" fmla="*/ 160931 h 210571"/>
                      <a:gd name="connsiteX10" fmla="*/ 97695 w 98227"/>
                      <a:gd name="connsiteY10" fmla="*/ 172036 h 210571"/>
                      <a:gd name="connsiteX11" fmla="*/ 92486 w 98227"/>
                      <a:gd name="connsiteY11" fmla="*/ 178223 h 210571"/>
                      <a:gd name="connsiteX12" fmla="*/ 72576 w 98227"/>
                      <a:gd name="connsiteY12" fmla="*/ 190624 h 210571"/>
                      <a:gd name="connsiteX13" fmla="*/ 42566 w 98227"/>
                      <a:gd name="connsiteY13" fmla="*/ 207255 h 210571"/>
                      <a:gd name="connsiteX14" fmla="*/ 22656 w 98227"/>
                      <a:gd name="connsiteY14" fmla="*/ 210190 h 210571"/>
                      <a:gd name="connsiteX15" fmla="*/ 10573 w 98227"/>
                      <a:gd name="connsiteY15" fmla="*/ 209899 h 2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227" h="210571">
                        <a:moveTo>
                          <a:pt x="10573" y="209899"/>
                        </a:moveTo>
                        <a:cubicBezTo>
                          <a:pt x="6659" y="209238"/>
                          <a:pt x="3063" y="207625"/>
                          <a:pt x="3063" y="206303"/>
                        </a:cubicBezTo>
                        <a:cubicBezTo>
                          <a:pt x="3063" y="204981"/>
                          <a:pt x="2085" y="177906"/>
                          <a:pt x="1107" y="145939"/>
                        </a:cubicBezTo>
                        <a:lnTo>
                          <a:pt x="-532" y="87875"/>
                        </a:lnTo>
                        <a:lnTo>
                          <a:pt x="11207" y="74814"/>
                        </a:lnTo>
                        <a:cubicBezTo>
                          <a:pt x="19694" y="65665"/>
                          <a:pt x="22312" y="59795"/>
                          <a:pt x="21334" y="54586"/>
                        </a:cubicBezTo>
                        <a:cubicBezTo>
                          <a:pt x="13508" y="19341"/>
                          <a:pt x="13508" y="18706"/>
                          <a:pt x="20039" y="9241"/>
                        </a:cubicBezTo>
                        <a:cubicBezTo>
                          <a:pt x="30165" y="-4800"/>
                          <a:pt x="34078" y="-3160"/>
                          <a:pt x="37013" y="16406"/>
                        </a:cubicBezTo>
                        <a:cubicBezTo>
                          <a:pt x="39287" y="29785"/>
                          <a:pt x="48118" y="61752"/>
                          <a:pt x="60836" y="103184"/>
                        </a:cubicBezTo>
                        <a:cubicBezTo>
                          <a:pt x="69324" y="130260"/>
                          <a:pt x="83020" y="154400"/>
                          <a:pt x="93465" y="160931"/>
                        </a:cubicBezTo>
                        <a:cubicBezTo>
                          <a:pt x="95738" y="162227"/>
                          <a:pt x="97695" y="167462"/>
                          <a:pt x="97695" y="172036"/>
                        </a:cubicBezTo>
                        <a:cubicBezTo>
                          <a:pt x="97695" y="178223"/>
                          <a:pt x="96399" y="179863"/>
                          <a:pt x="92486" y="178223"/>
                        </a:cubicBezTo>
                        <a:cubicBezTo>
                          <a:pt x="88890" y="176928"/>
                          <a:pt x="82359" y="181158"/>
                          <a:pt x="72576" y="190624"/>
                        </a:cubicBezTo>
                        <a:cubicBezTo>
                          <a:pt x="60836" y="202364"/>
                          <a:pt x="54623" y="205642"/>
                          <a:pt x="42566" y="207255"/>
                        </a:cubicBezTo>
                        <a:cubicBezTo>
                          <a:pt x="34422" y="208234"/>
                          <a:pt x="25274" y="209529"/>
                          <a:pt x="22656" y="210190"/>
                        </a:cubicBezTo>
                        <a:cubicBezTo>
                          <a:pt x="20039" y="210878"/>
                          <a:pt x="14486" y="210560"/>
                          <a:pt x="10573" y="209899"/>
                        </a:cubicBezTo>
                        <a:close/>
                      </a:path>
                    </a:pathLst>
                  </a:custGeom>
                  <a:grpFill/>
                  <a:ln w="2643" cap="flat">
                    <a:noFill/>
                    <a:prstDash val="solid"/>
                    <a:miter/>
                  </a:ln>
                </p:spPr>
                <p:txBody>
                  <a:bodyPr rtlCol="0" anchor="ctr"/>
                  <a:lstStyle/>
                  <a:p>
                    <a:endParaRPr lang="en-CA"/>
                  </a:p>
                </p:txBody>
              </p:sp>
              <p:sp>
                <p:nvSpPr>
                  <p:cNvPr id="81" name="Freeform: Shape 91">
                    <a:extLst>
                      <a:ext uri="{FF2B5EF4-FFF2-40B4-BE49-F238E27FC236}">
                        <a16:creationId xmlns:a16="http://schemas.microsoft.com/office/drawing/2014/main" id="{BB0B6477-23C3-722C-E393-B964E55BA828}"/>
                      </a:ext>
                    </a:extLst>
                  </p:cNvPr>
                  <p:cNvSpPr/>
                  <p:nvPr/>
                </p:nvSpPr>
                <p:spPr>
                  <a:xfrm>
                    <a:off x="7642054" y="4693427"/>
                    <a:ext cx="87309" cy="196717"/>
                  </a:xfrm>
                  <a:custGeom>
                    <a:avLst/>
                    <a:gdLst>
                      <a:gd name="connsiteX0" fmla="*/ 23333 w 87309"/>
                      <a:gd name="connsiteY0" fmla="*/ 190489 h 196717"/>
                      <a:gd name="connsiteX1" fmla="*/ 171 w 87309"/>
                      <a:gd name="connsiteY1" fmla="*/ 154609 h 196717"/>
                      <a:gd name="connsiteX2" fmla="*/ -490 w 87309"/>
                      <a:gd name="connsiteY2" fmla="*/ 136655 h 196717"/>
                      <a:gd name="connsiteX3" fmla="*/ 15506 w 87309"/>
                      <a:gd name="connsiteY3" fmla="*/ 114789 h 196717"/>
                      <a:gd name="connsiteX4" fmla="*/ 32799 w 87309"/>
                      <a:gd name="connsiteY4" fmla="*/ 93584 h 196717"/>
                      <a:gd name="connsiteX5" fmla="*/ 19737 w 87309"/>
                      <a:gd name="connsiteY5" fmla="*/ 79887 h 196717"/>
                      <a:gd name="connsiteX6" fmla="*/ 3423 w 87309"/>
                      <a:gd name="connsiteY6" fmla="*/ 52151 h 196717"/>
                      <a:gd name="connsiteX7" fmla="*/ 11250 w 87309"/>
                      <a:gd name="connsiteY7" fmla="*/ 17884 h 196717"/>
                      <a:gd name="connsiteX8" fmla="*/ 15824 w 87309"/>
                      <a:gd name="connsiteY8" fmla="*/ 591 h 196717"/>
                      <a:gd name="connsiteX9" fmla="*/ 72592 w 87309"/>
                      <a:gd name="connsiteY9" fmla="*/ 21136 h 196717"/>
                      <a:gd name="connsiteX10" fmla="*/ 75210 w 87309"/>
                      <a:gd name="connsiteY10" fmla="*/ 35176 h 196717"/>
                      <a:gd name="connsiteX11" fmla="*/ 82719 w 87309"/>
                      <a:gd name="connsiteY11" fmla="*/ 80522 h 196717"/>
                      <a:gd name="connsiteX12" fmla="*/ 86632 w 87309"/>
                      <a:gd name="connsiteY12" fmla="*/ 101727 h 196717"/>
                      <a:gd name="connsiteX13" fmla="*/ 83697 w 87309"/>
                      <a:gd name="connsiteY13" fmla="*/ 120315 h 196717"/>
                      <a:gd name="connsiteX14" fmla="*/ 47817 w 87309"/>
                      <a:gd name="connsiteY14" fmla="*/ 191441 h 196717"/>
                      <a:gd name="connsiteX15" fmla="*/ 23333 w 87309"/>
                      <a:gd name="connsiteY15" fmla="*/ 190489 h 19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309" h="196717">
                        <a:moveTo>
                          <a:pt x="23333" y="190489"/>
                        </a:moveTo>
                        <a:cubicBezTo>
                          <a:pt x="5379" y="181684"/>
                          <a:pt x="-146" y="172879"/>
                          <a:pt x="171" y="154609"/>
                        </a:cubicBezTo>
                        <a:cubicBezTo>
                          <a:pt x="488" y="146782"/>
                          <a:pt x="171" y="138612"/>
                          <a:pt x="-490" y="136655"/>
                        </a:cubicBezTo>
                        <a:cubicBezTo>
                          <a:pt x="-1151" y="134699"/>
                          <a:pt x="6040" y="124916"/>
                          <a:pt x="15506" y="114789"/>
                        </a:cubicBezTo>
                        <a:cubicBezTo>
                          <a:pt x="24972" y="105006"/>
                          <a:pt x="32799" y="95223"/>
                          <a:pt x="32799" y="93584"/>
                        </a:cubicBezTo>
                        <a:cubicBezTo>
                          <a:pt x="32799" y="91944"/>
                          <a:pt x="26929" y="85757"/>
                          <a:pt x="19737" y="79887"/>
                        </a:cubicBezTo>
                        <a:cubicBezTo>
                          <a:pt x="3423" y="67169"/>
                          <a:pt x="-1468" y="58364"/>
                          <a:pt x="3423" y="52151"/>
                        </a:cubicBezTo>
                        <a:cubicBezTo>
                          <a:pt x="7019" y="47577"/>
                          <a:pt x="7997" y="43664"/>
                          <a:pt x="11250" y="17884"/>
                        </a:cubicBezTo>
                        <a:cubicBezTo>
                          <a:pt x="12228" y="10057"/>
                          <a:pt x="14184" y="2231"/>
                          <a:pt x="15824" y="591"/>
                        </a:cubicBezTo>
                        <a:cubicBezTo>
                          <a:pt x="19737" y="-3322"/>
                          <a:pt x="66062" y="13309"/>
                          <a:pt x="72592" y="21136"/>
                        </a:cubicBezTo>
                        <a:cubicBezTo>
                          <a:pt x="76505" y="26027"/>
                          <a:pt x="77483" y="29941"/>
                          <a:pt x="75210" y="35176"/>
                        </a:cubicBezTo>
                        <a:cubicBezTo>
                          <a:pt x="71958" y="43664"/>
                          <a:pt x="75210" y="62912"/>
                          <a:pt x="82719" y="80522"/>
                        </a:cubicBezTo>
                        <a:cubicBezTo>
                          <a:pt x="85654" y="87370"/>
                          <a:pt x="87293" y="96836"/>
                          <a:pt x="86632" y="101727"/>
                        </a:cubicBezTo>
                        <a:cubicBezTo>
                          <a:pt x="85971" y="106619"/>
                          <a:pt x="84675" y="115106"/>
                          <a:pt x="83697" y="120315"/>
                        </a:cubicBezTo>
                        <a:cubicBezTo>
                          <a:pt x="81423" y="136629"/>
                          <a:pt x="56622" y="185571"/>
                          <a:pt x="47817" y="191441"/>
                        </a:cubicBezTo>
                        <a:cubicBezTo>
                          <a:pt x="37373" y="198633"/>
                          <a:pt x="39964" y="198633"/>
                          <a:pt x="23333" y="190489"/>
                        </a:cubicBezTo>
                        <a:close/>
                      </a:path>
                    </a:pathLst>
                  </a:custGeom>
                  <a:grpFill/>
                  <a:ln w="2643" cap="flat">
                    <a:noFill/>
                    <a:prstDash val="solid"/>
                    <a:miter/>
                  </a:ln>
                </p:spPr>
                <p:txBody>
                  <a:bodyPr rtlCol="0" anchor="ctr"/>
                  <a:lstStyle/>
                  <a:p>
                    <a:endParaRPr lang="en-CA"/>
                  </a:p>
                </p:txBody>
              </p:sp>
              <p:sp>
                <p:nvSpPr>
                  <p:cNvPr id="82" name="Freeform: Shape 92">
                    <a:extLst>
                      <a:ext uri="{FF2B5EF4-FFF2-40B4-BE49-F238E27FC236}">
                        <a16:creationId xmlns:a16="http://schemas.microsoft.com/office/drawing/2014/main" id="{1AA33E56-6638-7D1F-F1A9-C353E7968C77}"/>
                      </a:ext>
                    </a:extLst>
                  </p:cNvPr>
                  <p:cNvSpPr/>
                  <p:nvPr/>
                </p:nvSpPr>
                <p:spPr>
                  <a:xfrm>
                    <a:off x="7338099" y="4369884"/>
                    <a:ext cx="484947" cy="370443"/>
                  </a:xfrm>
                  <a:custGeom>
                    <a:avLst/>
                    <a:gdLst>
                      <a:gd name="connsiteX0" fmla="*/ 390905 w 484947"/>
                      <a:gd name="connsiteY0" fmla="*/ 369480 h 370443"/>
                      <a:gd name="connsiteX1" fmla="*/ 391223 w 484947"/>
                      <a:gd name="connsiteY1" fmla="*/ 355784 h 370443"/>
                      <a:gd name="connsiteX2" fmla="*/ 345533 w 484947"/>
                      <a:gd name="connsiteY2" fmla="*/ 318582 h 370443"/>
                      <a:gd name="connsiteX3" fmla="*/ 281572 w 484947"/>
                      <a:gd name="connsiteY3" fmla="*/ 273236 h 370443"/>
                      <a:gd name="connsiteX4" fmla="*/ 269172 w 484947"/>
                      <a:gd name="connsiteY4" fmla="*/ 258878 h 370443"/>
                      <a:gd name="connsiteX5" fmla="*/ 214043 w 484947"/>
                      <a:gd name="connsiteY5" fmla="*/ 267366 h 370443"/>
                      <a:gd name="connsiteX6" fmla="*/ 150743 w 484947"/>
                      <a:gd name="connsiteY6" fmla="*/ 277493 h 370443"/>
                      <a:gd name="connsiteX7" fmla="*/ 77344 w 484947"/>
                      <a:gd name="connsiteY7" fmla="*/ 288915 h 370443"/>
                      <a:gd name="connsiteX8" fmla="*/ 6880 w 484947"/>
                      <a:gd name="connsiteY8" fmla="*/ 300655 h 370443"/>
                      <a:gd name="connsiteX9" fmla="*/ -286 w 484947"/>
                      <a:gd name="connsiteY9" fmla="*/ 295102 h 370443"/>
                      <a:gd name="connsiteX10" fmla="*/ 35938 w 484947"/>
                      <a:gd name="connsiteY10" fmla="*/ 244521 h 370443"/>
                      <a:gd name="connsiteX11" fmla="*/ 46699 w 484947"/>
                      <a:gd name="connsiteY11" fmla="*/ 229846 h 370443"/>
                      <a:gd name="connsiteX12" fmla="*/ 38556 w 484947"/>
                      <a:gd name="connsiteY12" fmla="*/ 210597 h 370443"/>
                      <a:gd name="connsiteX13" fmla="*/ 35938 w 484947"/>
                      <a:gd name="connsiteY13" fmla="*/ 187753 h 370443"/>
                      <a:gd name="connsiteX14" fmla="*/ 47677 w 484947"/>
                      <a:gd name="connsiteY14" fmla="*/ 183178 h 370443"/>
                      <a:gd name="connsiteX15" fmla="*/ 99237 w 484947"/>
                      <a:gd name="connsiteY15" fmla="*/ 178287 h 370443"/>
                      <a:gd name="connsiteX16" fmla="*/ 170045 w 484947"/>
                      <a:gd name="connsiteY16" fmla="*/ 163269 h 370443"/>
                      <a:gd name="connsiteX17" fmla="*/ 185381 w 484947"/>
                      <a:gd name="connsiteY17" fmla="*/ 113031 h 370443"/>
                      <a:gd name="connsiteX18" fmla="*/ 180807 w 484947"/>
                      <a:gd name="connsiteY18" fmla="*/ 94100 h 370443"/>
                      <a:gd name="connsiteX19" fmla="*/ 199738 w 484947"/>
                      <a:gd name="connsiteY19" fmla="*/ 71916 h 370443"/>
                      <a:gd name="connsiteX20" fmla="*/ 225836 w 484947"/>
                      <a:gd name="connsiteY20" fmla="*/ 39605 h 370443"/>
                      <a:gd name="connsiteX21" fmla="*/ 250293 w 484947"/>
                      <a:gd name="connsiteY21" fmla="*/ 15465 h 370443"/>
                      <a:gd name="connsiteX22" fmla="*/ 267586 w 484947"/>
                      <a:gd name="connsiteY22" fmla="*/ 1768 h 370443"/>
                      <a:gd name="connsiteX23" fmla="*/ 294661 w 484947"/>
                      <a:gd name="connsiteY23" fmla="*/ 2429 h 370443"/>
                      <a:gd name="connsiteX24" fmla="*/ 328928 w 484947"/>
                      <a:gd name="connsiteY24" fmla="*/ 790 h 370443"/>
                      <a:gd name="connsiteX25" fmla="*/ 339372 w 484947"/>
                      <a:gd name="connsiteY25" fmla="*/ 9278 h 370443"/>
                      <a:gd name="connsiteX26" fmla="*/ 347516 w 484947"/>
                      <a:gd name="connsiteY26" fmla="*/ 66046 h 370443"/>
                      <a:gd name="connsiteX27" fmla="*/ 356664 w 484947"/>
                      <a:gd name="connsiteY27" fmla="*/ 99335 h 370443"/>
                      <a:gd name="connsiteX28" fmla="*/ 384718 w 484947"/>
                      <a:gd name="connsiteY28" fmla="*/ 244521 h 370443"/>
                      <a:gd name="connsiteX29" fmla="*/ 387653 w 484947"/>
                      <a:gd name="connsiteY29" fmla="*/ 292802 h 370443"/>
                      <a:gd name="connsiteX30" fmla="*/ 392227 w 484947"/>
                      <a:gd name="connsiteY30" fmla="*/ 316625 h 370443"/>
                      <a:gd name="connsiteX31" fmla="*/ 395479 w 484947"/>
                      <a:gd name="connsiteY31" fmla="*/ 325774 h 370443"/>
                      <a:gd name="connsiteX32" fmla="*/ 395479 w 484947"/>
                      <a:gd name="connsiteY32" fmla="*/ 333917 h 370443"/>
                      <a:gd name="connsiteX33" fmla="*/ 395479 w 484947"/>
                      <a:gd name="connsiteY33" fmla="*/ 344044 h 370443"/>
                      <a:gd name="connsiteX34" fmla="*/ 398731 w 484947"/>
                      <a:gd name="connsiteY34" fmla="*/ 343066 h 370443"/>
                      <a:gd name="connsiteX35" fmla="*/ 428107 w 484947"/>
                      <a:gd name="connsiteY35" fmla="*/ 330348 h 370443"/>
                      <a:gd name="connsiteX36" fmla="*/ 449313 w 484947"/>
                      <a:gd name="connsiteY36" fmla="*/ 321543 h 370443"/>
                      <a:gd name="connsiteX37" fmla="*/ 483897 w 484947"/>
                      <a:gd name="connsiteY37" fmla="*/ 310782 h 370443"/>
                      <a:gd name="connsiteX38" fmla="*/ 477710 w 484947"/>
                      <a:gd name="connsiteY38" fmla="*/ 322865 h 370443"/>
                      <a:gd name="connsiteX39" fmla="*/ 457166 w 484947"/>
                      <a:gd name="connsiteY39" fmla="*/ 341796 h 370443"/>
                      <a:gd name="connsiteX40" fmla="*/ 390905 w 484947"/>
                      <a:gd name="connsiteY40" fmla="*/ 369480 h 37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4947" h="370443">
                        <a:moveTo>
                          <a:pt x="390905" y="369480"/>
                        </a:moveTo>
                        <a:cubicBezTo>
                          <a:pt x="390244" y="367524"/>
                          <a:pt x="390244" y="361336"/>
                          <a:pt x="391223" y="355784"/>
                        </a:cubicBezTo>
                        <a:cubicBezTo>
                          <a:pt x="393840" y="339787"/>
                          <a:pt x="382418" y="330665"/>
                          <a:pt x="345533" y="318582"/>
                        </a:cubicBezTo>
                        <a:cubicBezTo>
                          <a:pt x="312587" y="307820"/>
                          <a:pt x="309309" y="305520"/>
                          <a:pt x="281572" y="273236"/>
                        </a:cubicBezTo>
                        <a:lnTo>
                          <a:pt x="269172" y="258878"/>
                        </a:lnTo>
                        <a:lnTo>
                          <a:pt x="214043" y="267366"/>
                        </a:lnTo>
                        <a:cubicBezTo>
                          <a:pt x="183689" y="271940"/>
                          <a:pt x="155001" y="276514"/>
                          <a:pt x="150743" y="277493"/>
                        </a:cubicBezTo>
                        <a:cubicBezTo>
                          <a:pt x="146169" y="278154"/>
                          <a:pt x="113224" y="283362"/>
                          <a:pt x="77344" y="288915"/>
                        </a:cubicBezTo>
                        <a:cubicBezTo>
                          <a:pt x="41464" y="294468"/>
                          <a:pt x="9815" y="299677"/>
                          <a:pt x="6880" y="300655"/>
                        </a:cubicBezTo>
                        <a:cubicBezTo>
                          <a:pt x="3283" y="301633"/>
                          <a:pt x="1010" y="299677"/>
                          <a:pt x="-286" y="295102"/>
                        </a:cubicBezTo>
                        <a:cubicBezTo>
                          <a:pt x="-2242" y="287937"/>
                          <a:pt x="7223" y="274875"/>
                          <a:pt x="35938" y="244521"/>
                        </a:cubicBezTo>
                        <a:cubicBezTo>
                          <a:pt x="41808" y="238334"/>
                          <a:pt x="46699" y="231803"/>
                          <a:pt x="46699" y="229846"/>
                        </a:cubicBezTo>
                        <a:cubicBezTo>
                          <a:pt x="46699" y="228207"/>
                          <a:pt x="43103" y="219402"/>
                          <a:pt x="38556" y="210597"/>
                        </a:cubicBezTo>
                        <a:cubicBezTo>
                          <a:pt x="28773" y="191666"/>
                          <a:pt x="28428" y="187753"/>
                          <a:pt x="35938" y="187753"/>
                        </a:cubicBezTo>
                        <a:cubicBezTo>
                          <a:pt x="39190" y="187753"/>
                          <a:pt x="44425" y="185796"/>
                          <a:pt x="47677" y="183178"/>
                        </a:cubicBezTo>
                        <a:cubicBezTo>
                          <a:pt x="51908" y="179926"/>
                          <a:pt x="66265" y="178604"/>
                          <a:pt x="99237" y="178287"/>
                        </a:cubicBezTo>
                        <a:cubicBezTo>
                          <a:pt x="148840" y="177626"/>
                          <a:pt x="154366" y="176648"/>
                          <a:pt x="170045" y="163269"/>
                        </a:cubicBezTo>
                        <a:cubicBezTo>
                          <a:pt x="186677" y="149229"/>
                          <a:pt x="190934" y="135850"/>
                          <a:pt x="185381" y="113031"/>
                        </a:cubicBezTo>
                        <a:lnTo>
                          <a:pt x="180807" y="94100"/>
                        </a:lnTo>
                        <a:lnTo>
                          <a:pt x="199738" y="71916"/>
                        </a:lnTo>
                        <a:cubicBezTo>
                          <a:pt x="210182" y="59833"/>
                          <a:pt x="221922" y="45158"/>
                          <a:pt x="225836" y="39605"/>
                        </a:cubicBezTo>
                        <a:cubicBezTo>
                          <a:pt x="229749" y="34053"/>
                          <a:pt x="240854" y="23291"/>
                          <a:pt x="250293" y="15465"/>
                        </a:cubicBezTo>
                        <a:lnTo>
                          <a:pt x="267586" y="1768"/>
                        </a:lnTo>
                        <a:lnTo>
                          <a:pt x="294661" y="2429"/>
                        </a:lnTo>
                        <a:cubicBezTo>
                          <a:pt x="309679" y="2747"/>
                          <a:pt x="325015" y="2112"/>
                          <a:pt x="328928" y="790"/>
                        </a:cubicBezTo>
                        <a:cubicBezTo>
                          <a:pt x="334798" y="-1166"/>
                          <a:pt x="336437" y="129"/>
                          <a:pt x="339372" y="9278"/>
                        </a:cubicBezTo>
                        <a:cubicBezTo>
                          <a:pt x="344581" y="25909"/>
                          <a:pt x="346881" y="40927"/>
                          <a:pt x="347516" y="66046"/>
                        </a:cubicBezTo>
                        <a:cubicBezTo>
                          <a:pt x="348177" y="85612"/>
                          <a:pt x="349473" y="90504"/>
                          <a:pt x="356664" y="99335"/>
                        </a:cubicBezTo>
                        <a:cubicBezTo>
                          <a:pt x="373296" y="118901"/>
                          <a:pt x="387335" y="191983"/>
                          <a:pt x="384718" y="244521"/>
                        </a:cubicBezTo>
                        <a:cubicBezTo>
                          <a:pt x="383740" y="267683"/>
                          <a:pt x="384401" y="282701"/>
                          <a:pt x="387653" y="292802"/>
                        </a:cubicBezTo>
                        <a:cubicBezTo>
                          <a:pt x="389926" y="300946"/>
                          <a:pt x="392227" y="311390"/>
                          <a:pt x="392227" y="316625"/>
                        </a:cubicBezTo>
                        <a:cubicBezTo>
                          <a:pt x="392227" y="321517"/>
                          <a:pt x="393523" y="325774"/>
                          <a:pt x="395479" y="325774"/>
                        </a:cubicBezTo>
                        <a:cubicBezTo>
                          <a:pt x="397436" y="325774"/>
                          <a:pt x="397436" y="328708"/>
                          <a:pt x="395479" y="333917"/>
                        </a:cubicBezTo>
                        <a:cubicBezTo>
                          <a:pt x="393523" y="339126"/>
                          <a:pt x="393523" y="342722"/>
                          <a:pt x="395479" y="344044"/>
                        </a:cubicBezTo>
                        <a:cubicBezTo>
                          <a:pt x="397119" y="345022"/>
                          <a:pt x="398731" y="344705"/>
                          <a:pt x="398731" y="343066"/>
                        </a:cubicBezTo>
                        <a:cubicBezTo>
                          <a:pt x="398731" y="338835"/>
                          <a:pt x="414384" y="331961"/>
                          <a:pt x="428107" y="330348"/>
                        </a:cubicBezTo>
                        <a:cubicBezTo>
                          <a:pt x="434294" y="329369"/>
                          <a:pt x="443760" y="325456"/>
                          <a:pt x="449313" y="321543"/>
                        </a:cubicBezTo>
                        <a:cubicBezTo>
                          <a:pt x="463670" y="310782"/>
                          <a:pt x="480962" y="305546"/>
                          <a:pt x="483897" y="310782"/>
                        </a:cubicBezTo>
                        <a:cubicBezTo>
                          <a:pt x="485537" y="313399"/>
                          <a:pt x="483236" y="317947"/>
                          <a:pt x="477710" y="322865"/>
                        </a:cubicBezTo>
                        <a:cubicBezTo>
                          <a:pt x="472818" y="327096"/>
                          <a:pt x="463670" y="335583"/>
                          <a:pt x="457166" y="341796"/>
                        </a:cubicBezTo>
                        <a:cubicBezTo>
                          <a:pt x="443443" y="352849"/>
                          <a:pt x="392862" y="375376"/>
                          <a:pt x="390905" y="369480"/>
                        </a:cubicBezTo>
                        <a:close/>
                      </a:path>
                    </a:pathLst>
                  </a:custGeom>
                  <a:solidFill>
                    <a:schemeClr val="accent2"/>
                  </a:solidFill>
                  <a:ln w="2643" cap="flat">
                    <a:noFill/>
                    <a:prstDash val="solid"/>
                    <a:miter/>
                  </a:ln>
                </p:spPr>
                <p:txBody>
                  <a:bodyPr rtlCol="0" anchor="ctr"/>
                  <a:lstStyle/>
                  <a:p>
                    <a:r>
                      <a:rPr lang="en-CA" sz="1000"/>
                      <a:t>NY</a:t>
                    </a:r>
                  </a:p>
                </p:txBody>
              </p:sp>
              <p:sp>
                <p:nvSpPr>
                  <p:cNvPr id="83" name="Freeform: Shape 93">
                    <a:extLst>
                      <a:ext uri="{FF2B5EF4-FFF2-40B4-BE49-F238E27FC236}">
                        <a16:creationId xmlns:a16="http://schemas.microsoft.com/office/drawing/2014/main" id="{D7574445-7892-2938-5506-30DE4611E9D2}"/>
                      </a:ext>
                    </a:extLst>
                  </p:cNvPr>
                  <p:cNvSpPr/>
                  <p:nvPr/>
                </p:nvSpPr>
                <p:spPr>
                  <a:xfrm>
                    <a:off x="7825785" y="4593830"/>
                    <a:ext cx="44029" cy="58724"/>
                  </a:xfrm>
                  <a:custGeom>
                    <a:avLst/>
                    <a:gdLst>
                      <a:gd name="connsiteX0" fmla="*/ 7633 w 44029"/>
                      <a:gd name="connsiteY0" fmla="*/ 36889 h 58724"/>
                      <a:gd name="connsiteX1" fmla="*/ 124 w 44029"/>
                      <a:gd name="connsiteY1" fmla="*/ 7513 h 58724"/>
                      <a:gd name="connsiteX2" fmla="*/ 11230 w 44029"/>
                      <a:gd name="connsiteY2" fmla="*/ 4 h 58724"/>
                      <a:gd name="connsiteX3" fmla="*/ 35053 w 44029"/>
                      <a:gd name="connsiteY3" fmla="*/ 16635 h 58724"/>
                      <a:gd name="connsiteX4" fmla="*/ 42562 w 44029"/>
                      <a:gd name="connsiteY4" fmla="*/ 38819 h 58724"/>
                      <a:gd name="connsiteX5" fmla="*/ 15486 w 44029"/>
                      <a:gd name="connsiteY5" fmla="*/ 58729 h 58724"/>
                      <a:gd name="connsiteX6" fmla="*/ 7633 w 44029"/>
                      <a:gd name="connsiteY6" fmla="*/ 36889 h 5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29" h="58724">
                        <a:moveTo>
                          <a:pt x="7633" y="36889"/>
                        </a:moveTo>
                        <a:cubicBezTo>
                          <a:pt x="4381" y="24805"/>
                          <a:pt x="1103" y="11453"/>
                          <a:pt x="124" y="7513"/>
                        </a:cubicBezTo>
                        <a:cubicBezTo>
                          <a:pt x="-1515" y="665"/>
                          <a:pt x="-854" y="4"/>
                          <a:pt x="11230" y="4"/>
                        </a:cubicBezTo>
                        <a:cubicBezTo>
                          <a:pt x="23313" y="4"/>
                          <a:pt x="24926" y="1300"/>
                          <a:pt x="35053" y="16635"/>
                        </a:cubicBezTo>
                        <a:cubicBezTo>
                          <a:pt x="43196" y="29353"/>
                          <a:pt x="44836" y="34588"/>
                          <a:pt x="42562" y="38819"/>
                        </a:cubicBezTo>
                        <a:cubicBezTo>
                          <a:pt x="39309" y="44028"/>
                          <a:pt x="19399" y="58729"/>
                          <a:pt x="15486" y="58729"/>
                        </a:cubicBezTo>
                        <a:cubicBezTo>
                          <a:pt x="14164" y="58755"/>
                          <a:pt x="10886" y="48972"/>
                          <a:pt x="7633" y="36889"/>
                        </a:cubicBezTo>
                        <a:close/>
                      </a:path>
                    </a:pathLst>
                  </a:custGeom>
                  <a:grpFill/>
                  <a:ln w="2643" cap="flat">
                    <a:noFill/>
                    <a:prstDash val="solid"/>
                    <a:miter/>
                  </a:ln>
                </p:spPr>
                <p:txBody>
                  <a:bodyPr rtlCol="0" anchor="ctr"/>
                  <a:lstStyle/>
                  <a:p>
                    <a:endParaRPr lang="en-CA"/>
                  </a:p>
                </p:txBody>
              </p:sp>
              <p:sp>
                <p:nvSpPr>
                  <p:cNvPr id="84" name="Freeform: Shape 94">
                    <a:extLst>
                      <a:ext uri="{FF2B5EF4-FFF2-40B4-BE49-F238E27FC236}">
                        <a16:creationId xmlns:a16="http://schemas.microsoft.com/office/drawing/2014/main" id="{D52E26C3-DA5E-21AD-88DF-C2BFC5EB82BA}"/>
                      </a:ext>
                    </a:extLst>
                  </p:cNvPr>
                  <p:cNvSpPr/>
                  <p:nvPr/>
                </p:nvSpPr>
                <p:spPr>
                  <a:xfrm>
                    <a:off x="7687469" y="4348486"/>
                    <a:ext cx="94552" cy="189653"/>
                  </a:xfrm>
                  <a:custGeom>
                    <a:avLst/>
                    <a:gdLst>
                      <a:gd name="connsiteX0" fmla="*/ 39260 w 94552"/>
                      <a:gd name="connsiteY0" fmla="*/ 182736 h 189653"/>
                      <a:gd name="connsiteX1" fmla="*/ 16416 w 94552"/>
                      <a:gd name="connsiteY1" fmla="*/ 113567 h 189653"/>
                      <a:gd name="connsiteX2" fmla="*/ 8589 w 94552"/>
                      <a:gd name="connsiteY2" fmla="*/ 82235 h 189653"/>
                      <a:gd name="connsiteX3" fmla="*/ 5337 w 94552"/>
                      <a:gd name="connsiteY3" fmla="*/ 49607 h 189653"/>
                      <a:gd name="connsiteX4" fmla="*/ 1424 w 94552"/>
                      <a:gd name="connsiteY4" fmla="*/ 29697 h 189653"/>
                      <a:gd name="connsiteX5" fmla="*/ -532 w 94552"/>
                      <a:gd name="connsiteY5" fmla="*/ 17957 h 189653"/>
                      <a:gd name="connsiteX6" fmla="*/ 30138 w 94552"/>
                      <a:gd name="connsiteY6" fmla="*/ 11109 h 189653"/>
                      <a:gd name="connsiteX7" fmla="*/ 75828 w 94552"/>
                      <a:gd name="connsiteY7" fmla="*/ 1961 h 189653"/>
                      <a:gd name="connsiteX8" fmla="*/ 90846 w 94552"/>
                      <a:gd name="connsiteY8" fmla="*/ 4 h 189653"/>
                      <a:gd name="connsiteX9" fmla="*/ 93120 w 94552"/>
                      <a:gd name="connsiteY9" fmla="*/ 15340 h 189653"/>
                      <a:gd name="connsiteX10" fmla="*/ 85294 w 94552"/>
                      <a:gd name="connsiteY10" fmla="*/ 42098 h 189653"/>
                      <a:gd name="connsiteX11" fmla="*/ 75167 w 94552"/>
                      <a:gd name="connsiteY11" fmla="*/ 53837 h 189653"/>
                      <a:gd name="connsiteX12" fmla="*/ 76146 w 94552"/>
                      <a:gd name="connsiteY12" fmla="*/ 120389 h 189653"/>
                      <a:gd name="connsiteX13" fmla="*/ 72233 w 94552"/>
                      <a:gd name="connsiteY13" fmla="*/ 186940 h 189653"/>
                      <a:gd name="connsiteX14" fmla="*/ 53301 w 94552"/>
                      <a:gd name="connsiteY14" fmla="*/ 188897 h 189653"/>
                      <a:gd name="connsiteX15" fmla="*/ 39260 w 94552"/>
                      <a:gd name="connsiteY15" fmla="*/ 182736 h 189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552" h="189653">
                        <a:moveTo>
                          <a:pt x="39260" y="182736"/>
                        </a:moveTo>
                        <a:cubicBezTo>
                          <a:pt x="39260" y="169357"/>
                          <a:pt x="23264" y="120759"/>
                          <a:pt x="16416" y="113567"/>
                        </a:cubicBezTo>
                        <a:cubicBezTo>
                          <a:pt x="11524" y="108358"/>
                          <a:pt x="9567" y="100849"/>
                          <a:pt x="8589" y="82235"/>
                        </a:cubicBezTo>
                        <a:cubicBezTo>
                          <a:pt x="7928" y="68856"/>
                          <a:pt x="6315" y="54181"/>
                          <a:pt x="5337" y="49607"/>
                        </a:cubicBezTo>
                        <a:cubicBezTo>
                          <a:pt x="4359" y="45033"/>
                          <a:pt x="2402" y="36228"/>
                          <a:pt x="1424" y="29697"/>
                        </a:cubicBezTo>
                        <a:lnTo>
                          <a:pt x="-532" y="17957"/>
                        </a:lnTo>
                        <a:lnTo>
                          <a:pt x="30138" y="11109"/>
                        </a:lnTo>
                        <a:cubicBezTo>
                          <a:pt x="46770" y="7196"/>
                          <a:pt x="67341" y="3283"/>
                          <a:pt x="75828" y="1961"/>
                        </a:cubicBezTo>
                        <a:lnTo>
                          <a:pt x="90846" y="4"/>
                        </a:lnTo>
                        <a:lnTo>
                          <a:pt x="93120" y="15340"/>
                        </a:lnTo>
                        <a:cubicBezTo>
                          <a:pt x="95077" y="29380"/>
                          <a:pt x="94416" y="31654"/>
                          <a:pt x="85294" y="42098"/>
                        </a:cubicBezTo>
                        <a:lnTo>
                          <a:pt x="75167" y="53837"/>
                        </a:lnTo>
                        <a:lnTo>
                          <a:pt x="76146" y="120389"/>
                        </a:lnTo>
                        <a:cubicBezTo>
                          <a:pt x="77124" y="177818"/>
                          <a:pt x="76463" y="186940"/>
                          <a:pt x="72233" y="186940"/>
                        </a:cubicBezTo>
                        <a:cubicBezTo>
                          <a:pt x="69615" y="186940"/>
                          <a:pt x="61127" y="187919"/>
                          <a:pt x="53301" y="188897"/>
                        </a:cubicBezTo>
                        <a:cubicBezTo>
                          <a:pt x="40239" y="190563"/>
                          <a:pt x="39260" y="189902"/>
                          <a:pt x="39260" y="182736"/>
                        </a:cubicBezTo>
                        <a:close/>
                      </a:path>
                    </a:pathLst>
                  </a:custGeom>
                  <a:grpFill/>
                  <a:ln w="2643" cap="flat">
                    <a:noFill/>
                    <a:prstDash val="solid"/>
                    <a:miter/>
                  </a:ln>
                </p:spPr>
                <p:txBody>
                  <a:bodyPr rtlCol="0" anchor="ctr"/>
                  <a:lstStyle/>
                  <a:p>
                    <a:endParaRPr lang="en-CA"/>
                  </a:p>
                </p:txBody>
              </p:sp>
              <p:sp>
                <p:nvSpPr>
                  <p:cNvPr id="85" name="Freeform: Shape 95">
                    <a:extLst>
                      <a:ext uri="{FF2B5EF4-FFF2-40B4-BE49-F238E27FC236}">
                        <a16:creationId xmlns:a16="http://schemas.microsoft.com/office/drawing/2014/main" id="{BBFE03CC-5D19-99C6-80A9-01FC875D2478}"/>
                      </a:ext>
                    </a:extLst>
                  </p:cNvPr>
                  <p:cNvSpPr/>
                  <p:nvPr/>
                </p:nvSpPr>
                <p:spPr>
                  <a:xfrm>
                    <a:off x="4740705" y="3789757"/>
                    <a:ext cx="527419" cy="347516"/>
                  </a:xfrm>
                  <a:custGeom>
                    <a:avLst/>
                    <a:gdLst>
                      <a:gd name="connsiteX0" fmla="*/ 327677 w 446367"/>
                      <a:gd name="connsiteY0" fmla="*/ 329964 h 347516"/>
                      <a:gd name="connsiteX1" fmla="*/ 212501 w 446367"/>
                      <a:gd name="connsiteY1" fmla="*/ 304845 h 347516"/>
                      <a:gd name="connsiteX2" fmla="*/ 132253 w 446367"/>
                      <a:gd name="connsiteY2" fmla="*/ 285596 h 347516"/>
                      <a:gd name="connsiteX3" fmla="*/ 86907 w 446367"/>
                      <a:gd name="connsiteY3" fmla="*/ 270261 h 347516"/>
                      <a:gd name="connsiteX4" fmla="*/ 61788 w 446367"/>
                      <a:gd name="connsiteY4" fmla="*/ 260795 h 347516"/>
                      <a:gd name="connsiteX5" fmla="*/ 57558 w 446367"/>
                      <a:gd name="connsiteY5" fmla="*/ 239272 h 347516"/>
                      <a:gd name="connsiteX6" fmla="*/ 43518 w 446367"/>
                      <a:gd name="connsiteY6" fmla="*/ 207940 h 347516"/>
                      <a:gd name="connsiteX7" fmla="*/ 14486 w 446367"/>
                      <a:gd name="connsiteY7" fmla="*/ 189352 h 347516"/>
                      <a:gd name="connsiteX8" fmla="*/ -532 w 446367"/>
                      <a:gd name="connsiteY8" fmla="*/ 185439 h 347516"/>
                      <a:gd name="connsiteX9" fmla="*/ 2085 w 446367"/>
                      <a:gd name="connsiteY9" fmla="*/ 173038 h 347516"/>
                      <a:gd name="connsiteX10" fmla="*/ 24586 w 446367"/>
                      <a:gd name="connsiteY10" fmla="*/ 32082 h 347516"/>
                      <a:gd name="connsiteX11" fmla="*/ 32095 w 446367"/>
                      <a:gd name="connsiteY11" fmla="*/ 5324 h 347516"/>
                      <a:gd name="connsiteX12" fmla="*/ 68954 w 446367"/>
                      <a:gd name="connsiteY12" fmla="*/ 26847 h 347516"/>
                      <a:gd name="connsiteX13" fmla="*/ 134210 w 446367"/>
                      <a:gd name="connsiteY13" fmla="*/ 56223 h 347516"/>
                      <a:gd name="connsiteX14" fmla="*/ 136483 w 446367"/>
                      <a:gd name="connsiteY14" fmla="*/ 46096 h 347516"/>
                      <a:gd name="connsiteX15" fmla="*/ 150841 w 446367"/>
                      <a:gd name="connsiteY15" fmla="*/ 89 h 347516"/>
                      <a:gd name="connsiteX16" fmla="*/ 170751 w 446367"/>
                      <a:gd name="connsiteY16" fmla="*/ 6937 h 347516"/>
                      <a:gd name="connsiteX17" fmla="*/ 317232 w 446367"/>
                      <a:gd name="connsiteY17" fmla="*/ 63044 h 347516"/>
                      <a:gd name="connsiteX18" fmla="*/ 445787 w 446367"/>
                      <a:gd name="connsiteY18" fmla="*/ 112303 h 347516"/>
                      <a:gd name="connsiteX19" fmla="*/ 432091 w 446367"/>
                      <a:gd name="connsiteY19" fmla="*/ 155032 h 347516"/>
                      <a:gd name="connsiteX20" fmla="*/ 398485 w 446367"/>
                      <a:gd name="connsiteY20" fmla="*/ 249002 h 347516"/>
                      <a:gd name="connsiteX21" fmla="*/ 377941 w 446367"/>
                      <a:gd name="connsiteY21" fmla="*/ 324359 h 347516"/>
                      <a:gd name="connsiteX22" fmla="*/ 375984 w 446367"/>
                      <a:gd name="connsiteY22" fmla="*/ 347521 h 347516"/>
                      <a:gd name="connsiteX23" fmla="*/ 327677 w 446367"/>
                      <a:gd name="connsiteY23" fmla="*/ 329964 h 34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6367" h="347516">
                        <a:moveTo>
                          <a:pt x="327677" y="329964"/>
                        </a:moveTo>
                        <a:cubicBezTo>
                          <a:pt x="280374" y="312989"/>
                          <a:pt x="257847" y="308097"/>
                          <a:pt x="212501" y="304845"/>
                        </a:cubicBezTo>
                        <a:cubicBezTo>
                          <a:pt x="178233" y="302571"/>
                          <a:pt x="159328" y="297997"/>
                          <a:pt x="132253" y="285596"/>
                        </a:cubicBezTo>
                        <a:cubicBezTo>
                          <a:pt x="118874" y="279409"/>
                          <a:pt x="98330" y="272534"/>
                          <a:pt x="86907" y="270261"/>
                        </a:cubicBezTo>
                        <a:cubicBezTo>
                          <a:pt x="75167" y="267987"/>
                          <a:pt x="64062" y="263412"/>
                          <a:pt x="61788" y="260795"/>
                        </a:cubicBezTo>
                        <a:cubicBezTo>
                          <a:pt x="59514" y="257860"/>
                          <a:pt x="57875" y="248394"/>
                          <a:pt x="57558" y="239272"/>
                        </a:cubicBezTo>
                        <a:cubicBezTo>
                          <a:pt x="57558" y="224254"/>
                          <a:pt x="55918" y="221319"/>
                          <a:pt x="43518" y="207940"/>
                        </a:cubicBezTo>
                        <a:cubicBezTo>
                          <a:pt x="33391" y="197178"/>
                          <a:pt x="25565" y="192287"/>
                          <a:pt x="14486" y="189352"/>
                        </a:cubicBezTo>
                        <a:lnTo>
                          <a:pt x="-532" y="185439"/>
                        </a:lnTo>
                        <a:lnTo>
                          <a:pt x="2085" y="173038"/>
                        </a:lnTo>
                        <a:cubicBezTo>
                          <a:pt x="5337" y="158020"/>
                          <a:pt x="20356" y="65371"/>
                          <a:pt x="24586" y="32082"/>
                        </a:cubicBezTo>
                        <a:cubicBezTo>
                          <a:pt x="26226" y="18703"/>
                          <a:pt x="29478" y="6646"/>
                          <a:pt x="32095" y="5324"/>
                        </a:cubicBezTo>
                        <a:cubicBezTo>
                          <a:pt x="36987" y="2389"/>
                          <a:pt x="45792" y="7281"/>
                          <a:pt x="68954" y="26847"/>
                        </a:cubicBezTo>
                        <a:cubicBezTo>
                          <a:pt x="82994" y="38587"/>
                          <a:pt x="121492" y="55879"/>
                          <a:pt x="134210" y="56223"/>
                        </a:cubicBezTo>
                        <a:cubicBezTo>
                          <a:pt x="136166" y="56223"/>
                          <a:pt x="137144" y="51649"/>
                          <a:pt x="136483" y="46096"/>
                        </a:cubicBezTo>
                        <a:cubicBezTo>
                          <a:pt x="135822" y="38269"/>
                          <a:pt x="144971" y="8259"/>
                          <a:pt x="150841" y="89"/>
                        </a:cubicBezTo>
                        <a:cubicBezTo>
                          <a:pt x="151158" y="-572"/>
                          <a:pt x="160307" y="2707"/>
                          <a:pt x="170751" y="6937"/>
                        </a:cubicBezTo>
                        <a:cubicBezTo>
                          <a:pt x="181195" y="11168"/>
                          <a:pt x="247085" y="36630"/>
                          <a:pt x="317232" y="63044"/>
                        </a:cubicBezTo>
                        <a:cubicBezTo>
                          <a:pt x="387380" y="89459"/>
                          <a:pt x="445126" y="111669"/>
                          <a:pt x="445787" y="112303"/>
                        </a:cubicBezTo>
                        <a:cubicBezTo>
                          <a:pt x="446448" y="112965"/>
                          <a:pt x="440235" y="132213"/>
                          <a:pt x="432091" y="155032"/>
                        </a:cubicBezTo>
                        <a:cubicBezTo>
                          <a:pt x="423947" y="177877"/>
                          <a:pt x="408929" y="220288"/>
                          <a:pt x="398485" y="249002"/>
                        </a:cubicBezTo>
                        <a:cubicBezTo>
                          <a:pt x="385767" y="284882"/>
                          <a:pt x="379236" y="308388"/>
                          <a:pt x="377941" y="324359"/>
                        </a:cubicBezTo>
                        <a:lnTo>
                          <a:pt x="375984" y="347521"/>
                        </a:lnTo>
                        <a:lnTo>
                          <a:pt x="327677" y="329964"/>
                        </a:lnTo>
                        <a:close/>
                      </a:path>
                    </a:pathLst>
                  </a:custGeom>
                  <a:solidFill>
                    <a:schemeClr val="accent2"/>
                  </a:solidFill>
                  <a:ln w="2643" cap="flat">
                    <a:noFill/>
                    <a:prstDash val="solid"/>
                    <a:miter/>
                  </a:ln>
                </p:spPr>
                <p:txBody>
                  <a:bodyPr rtlCol="0" anchor="ctr"/>
                  <a:lstStyle/>
                  <a:p>
                    <a:r>
                      <a:rPr lang="en-CA" sz="1000"/>
                      <a:t>WA</a:t>
                    </a:r>
                  </a:p>
                </p:txBody>
              </p:sp>
            </p:grpSp>
          </p:grpSp>
        </p:grpSp>
        <p:sp>
          <p:nvSpPr>
            <p:cNvPr id="8" name="ZoneTexte 7">
              <a:extLst>
                <a:ext uri="{FF2B5EF4-FFF2-40B4-BE49-F238E27FC236}">
                  <a16:creationId xmlns:a16="http://schemas.microsoft.com/office/drawing/2014/main" id="{DAC000FD-6A6C-E7E9-CDF8-858085DDE43E}"/>
                </a:ext>
              </a:extLst>
            </p:cNvPr>
            <p:cNvSpPr txBox="1"/>
            <p:nvPr/>
          </p:nvSpPr>
          <p:spPr>
            <a:xfrm>
              <a:off x="11215243" y="2984813"/>
              <a:ext cx="465118" cy="272830"/>
            </a:xfrm>
            <a:prstGeom prst="rect">
              <a:avLst/>
            </a:prstGeom>
            <a:noFill/>
          </p:spPr>
          <p:txBody>
            <a:bodyPr wrap="none" rtlCol="0">
              <a:spAutoFit/>
            </a:bodyPr>
            <a:lstStyle/>
            <a:p>
              <a:r>
                <a:rPr lang="en-CA" sz="1000"/>
                <a:t>MA</a:t>
              </a:r>
            </a:p>
          </p:txBody>
        </p:sp>
      </p:grpSp>
      <p:pic>
        <p:nvPicPr>
          <p:cNvPr id="48" name="Image 47">
            <a:extLst>
              <a:ext uri="{FF2B5EF4-FFF2-40B4-BE49-F238E27FC236}">
                <a16:creationId xmlns:a16="http://schemas.microsoft.com/office/drawing/2014/main" id="{29BB6096-977B-53B2-9BD8-2B4F541ABC9E}"/>
              </a:ext>
            </a:extLst>
          </p:cNvPr>
          <p:cNvPicPr>
            <a:picLocks noChangeAspect="1"/>
          </p:cNvPicPr>
          <p:nvPr>
            <p:custDataLst>
              <p:tags r:id="rId41"/>
            </p:custDataLst>
          </p:nvPr>
        </p:nvPicPr>
        <p:blipFill>
          <a:blip r:embed="rId87">
            <a:extLst>
              <a:ext uri="{28A0092B-C50C-407E-A947-70E740481C1C}">
                <a14:useLocalDpi xmlns:a14="http://schemas.microsoft.com/office/drawing/2010/main" val="0"/>
              </a:ext>
              <a:ext uri="{837473B0-CC2E-450A-ABE3-18F120FF3D39}">
                <a1611:picAttrSrcUrl xmlns:a1611="http://schemas.microsoft.com/office/drawing/2016/11/main" r:id="rId88"/>
              </a:ext>
            </a:extLst>
          </a:blip>
          <a:stretch>
            <a:fillRect/>
          </a:stretch>
        </p:blipFill>
        <p:spPr>
          <a:xfrm>
            <a:off x="7355559" y="4763731"/>
            <a:ext cx="1007216" cy="566559"/>
          </a:xfrm>
          <a:prstGeom prst="rect">
            <a:avLst/>
          </a:prstGeom>
        </p:spPr>
      </p:pic>
      <p:pic>
        <p:nvPicPr>
          <p:cNvPr id="50" name="Image 49">
            <a:extLst>
              <a:ext uri="{FF2B5EF4-FFF2-40B4-BE49-F238E27FC236}">
                <a16:creationId xmlns:a16="http://schemas.microsoft.com/office/drawing/2014/main" id="{16413655-0990-8612-3BD2-4DBAF4C298A0}"/>
              </a:ext>
            </a:extLst>
          </p:cNvPr>
          <p:cNvPicPr>
            <a:picLocks noChangeAspect="1"/>
          </p:cNvPicPr>
          <p:nvPr>
            <p:custDataLst>
              <p:tags r:id="rId42"/>
            </p:custDataLst>
          </p:nvPr>
        </p:nvPicPr>
        <p:blipFill>
          <a:blip r:embed="rId89">
            <a:extLst>
              <a:ext uri="{28A0092B-C50C-407E-A947-70E740481C1C}">
                <a14:useLocalDpi xmlns:a14="http://schemas.microsoft.com/office/drawing/2010/main" val="0"/>
              </a:ext>
              <a:ext uri="{837473B0-CC2E-450A-ABE3-18F120FF3D39}">
                <a1611:picAttrSrcUrl xmlns:a1611="http://schemas.microsoft.com/office/drawing/2016/11/main" r:id="rId90"/>
              </a:ext>
            </a:extLst>
          </a:blip>
          <a:stretch>
            <a:fillRect/>
          </a:stretch>
        </p:blipFill>
        <p:spPr>
          <a:xfrm>
            <a:off x="10296930" y="4511153"/>
            <a:ext cx="1192005" cy="662225"/>
          </a:xfrm>
          <a:prstGeom prst="rect">
            <a:avLst/>
          </a:prstGeom>
        </p:spPr>
      </p:pic>
      <p:pic>
        <p:nvPicPr>
          <p:cNvPr id="51" name="Image 50">
            <a:extLst>
              <a:ext uri="{FF2B5EF4-FFF2-40B4-BE49-F238E27FC236}">
                <a16:creationId xmlns:a16="http://schemas.microsoft.com/office/drawing/2014/main" id="{7BFA1086-62C6-2BE5-D3B7-266184A035FD}"/>
              </a:ext>
            </a:extLst>
          </p:cNvPr>
          <p:cNvPicPr>
            <a:picLocks noChangeAspect="1"/>
          </p:cNvPicPr>
          <p:nvPr>
            <p:custDataLst>
              <p:tags r:id="rId43"/>
            </p:custDataLst>
          </p:nvPr>
        </p:nvPicPr>
        <p:blipFill>
          <a:blip r:embed="rId91">
            <a:extLst>
              <a:ext uri="{28A0092B-C50C-407E-A947-70E740481C1C}">
                <a14:useLocalDpi xmlns:a14="http://schemas.microsoft.com/office/drawing/2010/main" val="0"/>
              </a:ext>
              <a:ext uri="{837473B0-CC2E-450A-ABE3-18F120FF3D39}">
                <a1611:picAttrSrcUrl xmlns:a1611="http://schemas.microsoft.com/office/drawing/2016/11/main" r:id="rId92"/>
              </a:ext>
            </a:extLst>
          </a:blip>
          <a:stretch>
            <a:fillRect/>
          </a:stretch>
        </p:blipFill>
        <p:spPr>
          <a:xfrm>
            <a:off x="10413770" y="4162043"/>
            <a:ext cx="1090039" cy="572489"/>
          </a:xfrm>
          <a:prstGeom prst="rect">
            <a:avLst/>
          </a:prstGeom>
        </p:spPr>
      </p:pic>
      <p:pic>
        <p:nvPicPr>
          <p:cNvPr id="53" name="Image 52">
            <a:extLst>
              <a:ext uri="{FF2B5EF4-FFF2-40B4-BE49-F238E27FC236}">
                <a16:creationId xmlns:a16="http://schemas.microsoft.com/office/drawing/2014/main" id="{FC24B1B0-A696-8433-11CB-616888239D31}"/>
              </a:ext>
            </a:extLst>
          </p:cNvPr>
          <p:cNvPicPr>
            <a:picLocks noChangeAspect="1"/>
          </p:cNvPicPr>
          <p:nvPr>
            <p:custDataLst>
              <p:tags r:id="rId44"/>
            </p:custDataLst>
          </p:nvPr>
        </p:nvPicPr>
        <p:blipFill>
          <a:blip r:embed="rId93">
            <a:extLst>
              <a:ext uri="{28A0092B-C50C-407E-A947-70E740481C1C}">
                <a14:useLocalDpi xmlns:a14="http://schemas.microsoft.com/office/drawing/2010/main" val="0"/>
              </a:ext>
              <a:ext uri="{837473B0-CC2E-450A-ABE3-18F120FF3D39}">
                <a1611:picAttrSrcUrl xmlns:a1611="http://schemas.microsoft.com/office/drawing/2016/11/main" r:id="rId94"/>
              </a:ext>
            </a:extLst>
          </a:blip>
          <a:stretch>
            <a:fillRect/>
          </a:stretch>
        </p:blipFill>
        <p:spPr>
          <a:xfrm>
            <a:off x="6295732" y="2272221"/>
            <a:ext cx="812030" cy="426316"/>
          </a:xfrm>
          <a:prstGeom prst="rect">
            <a:avLst/>
          </a:prstGeom>
        </p:spPr>
      </p:pic>
      <p:pic>
        <p:nvPicPr>
          <p:cNvPr id="54" name="Image 53">
            <a:extLst>
              <a:ext uri="{FF2B5EF4-FFF2-40B4-BE49-F238E27FC236}">
                <a16:creationId xmlns:a16="http://schemas.microsoft.com/office/drawing/2014/main" id="{059BA51E-311F-BB1F-9BDD-B70506CA6AAB}"/>
              </a:ext>
            </a:extLst>
          </p:cNvPr>
          <p:cNvPicPr>
            <a:picLocks noChangeAspect="1"/>
          </p:cNvPicPr>
          <p:nvPr>
            <p:custDataLst>
              <p:tags r:id="rId45"/>
            </p:custDataLst>
          </p:nvPr>
        </p:nvPicPr>
        <p:blipFill>
          <a:blip r:embed="rId95">
            <a:extLst>
              <a:ext uri="{28A0092B-C50C-407E-A947-70E740481C1C}">
                <a14:useLocalDpi xmlns:a14="http://schemas.microsoft.com/office/drawing/2010/main" val="0"/>
              </a:ext>
              <a:ext uri="{837473B0-CC2E-450A-ABE3-18F120FF3D39}">
                <a1611:picAttrSrcUrl xmlns:a1611="http://schemas.microsoft.com/office/drawing/2016/11/main" r:id="rId96"/>
              </a:ext>
            </a:extLst>
          </a:blip>
          <a:stretch>
            <a:fillRect/>
          </a:stretch>
        </p:blipFill>
        <p:spPr>
          <a:xfrm>
            <a:off x="6012772" y="3018394"/>
            <a:ext cx="812030" cy="720000"/>
          </a:xfrm>
          <a:prstGeom prst="rect">
            <a:avLst/>
          </a:prstGeom>
        </p:spPr>
      </p:pic>
      <p:pic>
        <p:nvPicPr>
          <p:cNvPr id="55" name="Image 54">
            <a:extLst>
              <a:ext uri="{FF2B5EF4-FFF2-40B4-BE49-F238E27FC236}">
                <a16:creationId xmlns:a16="http://schemas.microsoft.com/office/drawing/2014/main" id="{7065F34D-F89B-D155-868F-2DC42755D9B8}"/>
              </a:ext>
            </a:extLst>
          </p:cNvPr>
          <p:cNvPicPr>
            <a:picLocks noChangeAspect="1"/>
          </p:cNvPicPr>
          <p:nvPr>
            <p:custDataLst>
              <p:tags r:id="rId46"/>
            </p:custDataLst>
          </p:nvPr>
        </p:nvPicPr>
        <p:blipFill>
          <a:blip r:embed="rId97">
            <a:extLst>
              <a:ext uri="{28A0092B-C50C-407E-A947-70E740481C1C}">
                <a14:useLocalDpi xmlns:a14="http://schemas.microsoft.com/office/drawing/2010/main" val="0"/>
              </a:ext>
              <a:ext uri="{837473B0-CC2E-450A-ABE3-18F120FF3D39}">
                <a1611:picAttrSrcUrl xmlns:a1611="http://schemas.microsoft.com/office/drawing/2016/11/main" r:id="rId98"/>
              </a:ext>
            </a:extLst>
          </a:blip>
          <a:stretch>
            <a:fillRect/>
          </a:stretch>
        </p:blipFill>
        <p:spPr>
          <a:xfrm>
            <a:off x="6677536" y="3388937"/>
            <a:ext cx="1019496" cy="458773"/>
          </a:xfrm>
          <a:prstGeom prst="rect">
            <a:avLst/>
          </a:prstGeom>
        </p:spPr>
      </p:pic>
      <p:pic>
        <p:nvPicPr>
          <p:cNvPr id="60" name="Image 59">
            <a:extLst>
              <a:ext uri="{FF2B5EF4-FFF2-40B4-BE49-F238E27FC236}">
                <a16:creationId xmlns:a16="http://schemas.microsoft.com/office/drawing/2014/main" id="{FCD065DF-42DF-F01E-A420-828F5E7FEB9C}"/>
              </a:ext>
            </a:extLst>
          </p:cNvPr>
          <p:cNvPicPr>
            <a:picLocks noChangeAspect="1"/>
          </p:cNvPicPr>
          <p:nvPr>
            <p:custDataLst>
              <p:tags r:id="rId47"/>
            </p:custDataLst>
          </p:nvPr>
        </p:nvPicPr>
        <p:blipFill>
          <a:blip r:embed="rId99">
            <a:extLst>
              <a:ext uri="{28A0092B-C50C-407E-A947-70E740481C1C}">
                <a14:useLocalDpi xmlns:a14="http://schemas.microsoft.com/office/drawing/2010/main" val="0"/>
              </a:ext>
              <a:ext uri="{837473B0-CC2E-450A-ABE3-18F120FF3D39}">
                <a1611:picAttrSrcUrl xmlns:a1611="http://schemas.microsoft.com/office/drawing/2016/11/main" r:id="rId100"/>
              </a:ext>
            </a:extLst>
          </a:blip>
          <a:stretch>
            <a:fillRect/>
          </a:stretch>
        </p:blipFill>
        <p:spPr>
          <a:xfrm>
            <a:off x="6712386" y="2655107"/>
            <a:ext cx="1204477" cy="802784"/>
          </a:xfrm>
          <a:prstGeom prst="rect">
            <a:avLst/>
          </a:prstGeom>
        </p:spPr>
      </p:pic>
      <p:pic>
        <p:nvPicPr>
          <p:cNvPr id="61" name="Image 60" descr="Une image contenant texte, signe&#10;&#10;Description générée automatiquement">
            <a:extLst>
              <a:ext uri="{FF2B5EF4-FFF2-40B4-BE49-F238E27FC236}">
                <a16:creationId xmlns:a16="http://schemas.microsoft.com/office/drawing/2014/main" id="{0051AD80-A181-B5CE-8824-F29FE72931AB}"/>
              </a:ext>
            </a:extLst>
          </p:cNvPr>
          <p:cNvPicPr>
            <a:picLocks noChangeAspect="1"/>
          </p:cNvPicPr>
          <p:nvPr>
            <p:custDataLst>
              <p:tags r:id="rId48"/>
            </p:custDataLst>
          </p:nvPr>
        </p:nvPicPr>
        <p:blipFill rotWithShape="1">
          <a:blip r:embed="rId101">
            <a:extLst>
              <a:ext uri="{28A0092B-C50C-407E-A947-70E740481C1C}">
                <a14:useLocalDpi xmlns:a14="http://schemas.microsoft.com/office/drawing/2010/main" val="0"/>
              </a:ext>
              <a:ext uri="{837473B0-CC2E-450A-ABE3-18F120FF3D39}">
                <a1611:picAttrSrcUrl xmlns:a1611="http://schemas.microsoft.com/office/drawing/2016/11/main" r:id="rId102"/>
              </a:ext>
            </a:extLst>
          </a:blip>
          <a:srcRect r="31911"/>
          <a:stretch/>
        </p:blipFill>
        <p:spPr>
          <a:xfrm>
            <a:off x="10180813" y="5104808"/>
            <a:ext cx="1091584" cy="269332"/>
          </a:xfrm>
          <a:prstGeom prst="rect">
            <a:avLst/>
          </a:prstGeom>
        </p:spPr>
      </p:pic>
      <p:pic>
        <p:nvPicPr>
          <p:cNvPr id="62" name="Image 61">
            <a:extLst>
              <a:ext uri="{FF2B5EF4-FFF2-40B4-BE49-F238E27FC236}">
                <a16:creationId xmlns:a16="http://schemas.microsoft.com/office/drawing/2014/main" id="{A15F1F8E-AE6A-084F-7340-694C6F9E00F3}"/>
              </a:ext>
            </a:extLst>
          </p:cNvPr>
          <p:cNvPicPr>
            <a:picLocks noChangeAspect="1"/>
          </p:cNvPicPr>
          <p:nvPr>
            <p:custDataLst>
              <p:tags r:id="rId49"/>
            </p:custDataLst>
          </p:nvPr>
        </p:nvPicPr>
        <p:blipFill>
          <a:blip r:embed="rId103"/>
          <a:stretch>
            <a:fillRect/>
          </a:stretch>
        </p:blipFill>
        <p:spPr>
          <a:xfrm>
            <a:off x="6115715" y="3999909"/>
            <a:ext cx="1509337" cy="283670"/>
          </a:xfrm>
          <a:prstGeom prst="rect">
            <a:avLst/>
          </a:prstGeom>
        </p:spPr>
      </p:pic>
      <p:pic>
        <p:nvPicPr>
          <p:cNvPr id="63" name="Image 62" descr="Une image contenant texte&#10;&#10;Description générée automatiquement">
            <a:extLst>
              <a:ext uri="{FF2B5EF4-FFF2-40B4-BE49-F238E27FC236}">
                <a16:creationId xmlns:a16="http://schemas.microsoft.com/office/drawing/2014/main" id="{6E58C90A-B659-FCB1-E6A8-EEEC3EF82CFC}"/>
              </a:ext>
            </a:extLst>
          </p:cNvPr>
          <p:cNvPicPr>
            <a:picLocks noChangeAspect="1"/>
          </p:cNvPicPr>
          <p:nvPr>
            <p:custDataLst>
              <p:tags r:id="rId50"/>
            </p:custDataLst>
          </p:nvPr>
        </p:nvPicPr>
        <p:blipFill>
          <a:blip r:embed="rId104">
            <a:extLst>
              <a:ext uri="{28A0092B-C50C-407E-A947-70E740481C1C}">
                <a14:useLocalDpi xmlns:a14="http://schemas.microsoft.com/office/drawing/2010/main" val="0"/>
              </a:ext>
              <a:ext uri="{837473B0-CC2E-450A-ABE3-18F120FF3D39}">
                <a1611:picAttrSrcUrl xmlns:a1611="http://schemas.microsoft.com/office/drawing/2016/11/main" r:id="rId105"/>
              </a:ext>
            </a:extLst>
          </a:blip>
          <a:stretch>
            <a:fillRect/>
          </a:stretch>
        </p:blipFill>
        <p:spPr>
          <a:xfrm>
            <a:off x="6095020" y="4849717"/>
            <a:ext cx="1440000" cy="480000"/>
          </a:xfrm>
          <a:prstGeom prst="rect">
            <a:avLst/>
          </a:prstGeom>
        </p:spPr>
      </p:pic>
      <p:pic>
        <p:nvPicPr>
          <p:cNvPr id="93" name="Image 92" descr="Une image contenant texte&#10;&#10;Description générée automatiquement">
            <a:extLst>
              <a:ext uri="{FF2B5EF4-FFF2-40B4-BE49-F238E27FC236}">
                <a16:creationId xmlns:a16="http://schemas.microsoft.com/office/drawing/2014/main" id="{67551BD0-C302-3EE4-61CD-11E2C02B9F91}"/>
              </a:ext>
            </a:extLst>
          </p:cNvPr>
          <p:cNvPicPr>
            <a:picLocks noChangeAspect="1"/>
          </p:cNvPicPr>
          <p:nvPr>
            <p:custDataLst>
              <p:tags r:id="rId51"/>
            </p:custDataLst>
          </p:nvPr>
        </p:nvPicPr>
        <p:blipFill>
          <a:blip r:embed="rId106">
            <a:extLst>
              <a:ext uri="{28A0092B-C50C-407E-A947-70E740481C1C}">
                <a14:useLocalDpi xmlns:a14="http://schemas.microsoft.com/office/drawing/2010/main" val="0"/>
              </a:ext>
              <a:ext uri="{837473B0-CC2E-450A-ABE3-18F120FF3D39}">
                <a1611:picAttrSrcUrl xmlns:a1611="http://schemas.microsoft.com/office/drawing/2016/11/main" r:id="rId107"/>
              </a:ext>
            </a:extLst>
          </a:blip>
          <a:stretch>
            <a:fillRect/>
          </a:stretch>
        </p:blipFill>
        <p:spPr>
          <a:xfrm>
            <a:off x="6141545" y="4408306"/>
            <a:ext cx="1440000" cy="376312"/>
          </a:xfrm>
          <a:prstGeom prst="rect">
            <a:avLst/>
          </a:prstGeom>
        </p:spPr>
      </p:pic>
      <p:pic>
        <p:nvPicPr>
          <p:cNvPr id="131" name="Picture 2" descr="logo">
            <a:extLst>
              <a:ext uri="{FF2B5EF4-FFF2-40B4-BE49-F238E27FC236}">
                <a16:creationId xmlns:a16="http://schemas.microsoft.com/office/drawing/2014/main" id="{788114EE-E699-0608-B895-70F1E6694147}"/>
              </a:ext>
            </a:extLst>
          </p:cNvPr>
          <p:cNvPicPr>
            <a:picLocks noChangeAspect="1" noChangeArrowheads="1"/>
          </p:cNvPicPr>
          <p:nvPr>
            <p:custDataLst>
              <p:tags r:id="rId52"/>
            </p:custDataLst>
          </p:nvPr>
        </p:nvPicPr>
        <p:blipFill>
          <a:blip r:embed="rId108">
            <a:extLst>
              <a:ext uri="{28A0092B-C50C-407E-A947-70E740481C1C}">
                <a14:useLocalDpi xmlns:a14="http://schemas.microsoft.com/office/drawing/2010/main" val="0"/>
              </a:ext>
            </a:extLst>
          </a:blip>
          <a:srcRect/>
          <a:stretch>
            <a:fillRect/>
          </a:stretch>
        </p:blipFill>
        <p:spPr bwMode="auto">
          <a:xfrm>
            <a:off x="10925043" y="2755043"/>
            <a:ext cx="1007216" cy="291103"/>
          </a:xfrm>
          <a:prstGeom prst="rect">
            <a:avLst/>
          </a:prstGeom>
          <a:noFill/>
          <a:extLst>
            <a:ext uri="{909E8E84-426E-40DD-AFC4-6F175D3DCCD1}">
              <a14:hiddenFill xmlns:a14="http://schemas.microsoft.com/office/drawing/2010/main">
                <a:solidFill>
                  <a:srgbClr val="FFFFFF"/>
                </a:solidFill>
              </a14:hiddenFill>
            </a:ext>
          </a:extLst>
        </p:spPr>
      </p:pic>
      <p:sp>
        <p:nvSpPr>
          <p:cNvPr id="133" name="ZoneTexte 132">
            <a:extLst>
              <a:ext uri="{FF2B5EF4-FFF2-40B4-BE49-F238E27FC236}">
                <a16:creationId xmlns:a16="http://schemas.microsoft.com/office/drawing/2014/main" id="{E0019503-E416-73F2-824B-970E38478DD3}"/>
              </a:ext>
            </a:extLst>
          </p:cNvPr>
          <p:cNvSpPr txBox="1"/>
          <p:nvPr>
            <p:custDataLst>
              <p:tags r:id="rId53"/>
            </p:custDataLst>
          </p:nvPr>
        </p:nvSpPr>
        <p:spPr>
          <a:xfrm>
            <a:off x="6493367" y="5430637"/>
            <a:ext cx="1172797" cy="400110"/>
          </a:xfrm>
          <a:prstGeom prst="rect">
            <a:avLst/>
          </a:prstGeom>
          <a:noFill/>
          <a:ln>
            <a:solidFill>
              <a:schemeClr val="accent2"/>
            </a:solidFill>
          </a:ln>
        </p:spPr>
        <p:txBody>
          <a:bodyPr wrap="square" anchor="ctr">
            <a:spAutoFit/>
          </a:bodyPr>
          <a:lstStyle/>
          <a:p>
            <a:pPr algn="ctr" fontAlgn="t"/>
            <a:r>
              <a:rPr lang="en-CA" sz="1000" b="1" i="0">
                <a:solidFill>
                  <a:schemeClr val="accent1"/>
                </a:solidFill>
                <a:effectLst/>
                <a:latin typeface="Montserrat" panose="00000500000000000000" pitchFamily="2" charset="0"/>
              </a:rPr>
              <a:t>Jane S. Peters Advising</a:t>
            </a:r>
          </a:p>
        </p:txBody>
      </p:sp>
      <p:pic>
        <p:nvPicPr>
          <p:cNvPr id="136" name="Image 135">
            <a:extLst>
              <a:ext uri="{FF2B5EF4-FFF2-40B4-BE49-F238E27FC236}">
                <a16:creationId xmlns:a16="http://schemas.microsoft.com/office/drawing/2014/main" id="{427D3F13-5BBA-33FD-CF06-52E866A97F49}"/>
              </a:ext>
            </a:extLst>
          </p:cNvPr>
          <p:cNvPicPr>
            <a:picLocks noChangeAspect="1"/>
          </p:cNvPicPr>
          <p:nvPr>
            <p:custDataLst>
              <p:tags r:id="rId54"/>
            </p:custDataLst>
          </p:nvPr>
        </p:nvPicPr>
        <p:blipFill>
          <a:blip r:embed="rId109">
            <a:extLst>
              <a:ext uri="{28A0092B-C50C-407E-A947-70E740481C1C}">
                <a14:useLocalDpi xmlns:a14="http://schemas.microsoft.com/office/drawing/2010/main" val="0"/>
              </a:ext>
              <a:ext uri="{837473B0-CC2E-450A-ABE3-18F120FF3D39}">
                <a1611:picAttrSrcUrl xmlns:a1611="http://schemas.microsoft.com/office/drawing/2016/11/main" r:id="rId110"/>
              </a:ext>
            </a:extLst>
          </a:blip>
          <a:stretch>
            <a:fillRect/>
          </a:stretch>
        </p:blipFill>
        <p:spPr>
          <a:xfrm>
            <a:off x="9824473" y="5411311"/>
            <a:ext cx="838397" cy="559606"/>
          </a:xfrm>
          <a:prstGeom prst="rect">
            <a:avLst/>
          </a:prstGeom>
        </p:spPr>
      </p:pic>
      <p:pic>
        <p:nvPicPr>
          <p:cNvPr id="146" name="Image 145">
            <a:extLst>
              <a:ext uri="{FF2B5EF4-FFF2-40B4-BE49-F238E27FC236}">
                <a16:creationId xmlns:a16="http://schemas.microsoft.com/office/drawing/2014/main" id="{4D26ABB1-6565-6445-C7DA-42BA82A9A149}"/>
              </a:ext>
            </a:extLst>
          </p:cNvPr>
          <p:cNvPicPr>
            <a:picLocks noChangeAspect="1"/>
          </p:cNvPicPr>
          <p:nvPr>
            <p:custDataLst>
              <p:tags r:id="rId55"/>
            </p:custDataLst>
          </p:nvPr>
        </p:nvPicPr>
        <p:blipFill>
          <a:blip r:embed="rId111">
            <a:extLst>
              <a:ext uri="{28A0092B-C50C-407E-A947-70E740481C1C}">
                <a14:useLocalDpi xmlns:a14="http://schemas.microsoft.com/office/drawing/2010/main" val="0"/>
              </a:ext>
              <a:ext uri="{837473B0-CC2E-450A-ABE3-18F120FF3D39}">
                <a1611:picAttrSrcUrl xmlns:a1611="http://schemas.microsoft.com/office/drawing/2016/11/main" r:id="rId112"/>
              </a:ext>
            </a:extLst>
          </a:blip>
          <a:stretch>
            <a:fillRect/>
          </a:stretch>
        </p:blipFill>
        <p:spPr>
          <a:xfrm>
            <a:off x="8777851" y="5552641"/>
            <a:ext cx="908766" cy="511181"/>
          </a:xfrm>
          <a:prstGeom prst="rect">
            <a:avLst/>
          </a:prstGeom>
        </p:spPr>
      </p:pic>
      <p:pic>
        <p:nvPicPr>
          <p:cNvPr id="157" name="Image 156" descr="Une image contenant texte&#10;&#10;Description générée automatiquement">
            <a:extLst>
              <a:ext uri="{FF2B5EF4-FFF2-40B4-BE49-F238E27FC236}">
                <a16:creationId xmlns:a16="http://schemas.microsoft.com/office/drawing/2014/main" id="{E2F79706-2BEB-3BF9-303B-0C7E45012CA2}"/>
              </a:ext>
            </a:extLst>
          </p:cNvPr>
          <p:cNvPicPr>
            <a:picLocks noChangeAspect="1"/>
          </p:cNvPicPr>
          <p:nvPr>
            <p:custDataLst>
              <p:tags r:id="rId56"/>
            </p:custDataLst>
          </p:nvPr>
        </p:nvPicPr>
        <p:blipFill>
          <a:blip r:embed="rId113">
            <a:extLst>
              <a:ext uri="{28A0092B-C50C-407E-A947-70E740481C1C}">
                <a14:useLocalDpi xmlns:a14="http://schemas.microsoft.com/office/drawing/2010/main" val="0"/>
              </a:ext>
              <a:ext uri="{837473B0-CC2E-450A-ABE3-18F120FF3D39}">
                <a1611:picAttrSrcUrl xmlns:a1611="http://schemas.microsoft.com/office/drawing/2016/11/main" r:id="rId114"/>
              </a:ext>
            </a:extLst>
          </a:blip>
          <a:stretch>
            <a:fillRect/>
          </a:stretch>
        </p:blipFill>
        <p:spPr>
          <a:xfrm>
            <a:off x="7830010" y="5361877"/>
            <a:ext cx="947841" cy="947841"/>
          </a:xfrm>
          <a:prstGeom prst="rect">
            <a:avLst/>
          </a:prstGeom>
        </p:spPr>
      </p:pic>
      <p:sp>
        <p:nvSpPr>
          <p:cNvPr id="4" name="Rectangle 3">
            <a:extLst>
              <a:ext uri="{FF2B5EF4-FFF2-40B4-BE49-F238E27FC236}">
                <a16:creationId xmlns:a16="http://schemas.microsoft.com/office/drawing/2014/main" id="{C3F83DC9-2020-AD00-A89B-A68742F53EF3}"/>
              </a:ext>
            </a:extLst>
          </p:cNvPr>
          <p:cNvSpPr/>
          <p:nvPr>
            <p:custDataLst>
              <p:tags r:id="rId57"/>
            </p:custDataLst>
          </p:nvPr>
        </p:nvSpPr>
        <p:spPr>
          <a:xfrm>
            <a:off x="9525000" y="0"/>
            <a:ext cx="2667000" cy="1270000"/>
          </a:xfrm>
          <a:prstGeom prst="rect">
            <a:avLst/>
          </a:prstGeom>
          <a:solidFill>
            <a:srgbClr val="FFFF80"/>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normAutofit/>
          </a:bodyPr>
          <a:lstStyle/>
          <a:p>
            <a:r>
              <a:rPr lang="fr-FR" sz="1400">
                <a:solidFill>
                  <a:schemeClr val="dk1"/>
                </a:solidFill>
              </a:rPr>
              <a:t>2 minutes</a:t>
            </a:r>
          </a:p>
        </p:txBody>
      </p:sp>
    </p:spTree>
    <p:extLst>
      <p:ext uri="{BB962C8B-B14F-4D97-AF65-F5344CB8AC3E}">
        <p14:creationId xmlns:p14="http://schemas.microsoft.com/office/powerpoint/2010/main" val="943516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8FFC6-FD3A-4C1F-49C1-E47BEDE156D4}"/>
            </a:ext>
          </a:extLst>
        </p:cNvPr>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ADCD2A7-EE4A-9E43-9F2F-C992CA0716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8" imgW="353" imgH="353" progId="TCLayout.ActiveDocument.1">
                  <p:embed/>
                </p:oleObj>
              </mc:Choice>
              <mc:Fallback>
                <p:oleObj name="Diapositive think-cell" r:id="rId38" imgW="353" imgH="353" progId="TCLayout.ActiveDocument.1">
                  <p:embed/>
                  <p:pic>
                    <p:nvPicPr>
                      <p:cNvPr id="3" name="Objet 2" hidden="1">
                        <a:extLst>
                          <a:ext uri="{FF2B5EF4-FFF2-40B4-BE49-F238E27FC236}">
                            <a16:creationId xmlns:a16="http://schemas.microsoft.com/office/drawing/2014/main" id="{7ADCD2A7-EE4A-9E43-9F2F-C992CA0716A2}"/>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30" name="Ellipse 29">
            <a:extLst>
              <a:ext uri="{FF2B5EF4-FFF2-40B4-BE49-F238E27FC236}">
                <a16:creationId xmlns:a16="http://schemas.microsoft.com/office/drawing/2014/main" id="{43753275-4D9D-F201-F31D-40B6D8257EDC}"/>
              </a:ext>
            </a:extLst>
          </p:cNvPr>
          <p:cNvSpPr/>
          <p:nvPr>
            <p:custDataLst>
              <p:tags r:id="rId2"/>
            </p:custDataLst>
          </p:nvPr>
        </p:nvSpPr>
        <p:spPr>
          <a:xfrm rot="21268907">
            <a:off x="2888034" y="1901257"/>
            <a:ext cx="1683071" cy="1165506"/>
          </a:xfrm>
          <a:prstGeom prst="ellipse">
            <a:avLst/>
          </a:prstGeom>
          <a:solidFill>
            <a:schemeClr val="accent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34" name="Ellipse 33">
            <a:extLst>
              <a:ext uri="{FF2B5EF4-FFF2-40B4-BE49-F238E27FC236}">
                <a16:creationId xmlns:a16="http://schemas.microsoft.com/office/drawing/2014/main" id="{B463779F-952F-9758-DE9E-854AE89AEA1A}"/>
              </a:ext>
            </a:extLst>
          </p:cNvPr>
          <p:cNvSpPr/>
          <p:nvPr>
            <p:custDataLst>
              <p:tags r:id="rId3"/>
            </p:custDataLst>
          </p:nvPr>
        </p:nvSpPr>
        <p:spPr>
          <a:xfrm rot="20734321">
            <a:off x="3638550" y="3317367"/>
            <a:ext cx="1492472" cy="2647293"/>
          </a:xfrm>
          <a:prstGeom prst="ellipse">
            <a:avLst/>
          </a:prstGeom>
          <a:solidFill>
            <a:schemeClr val="accent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35" name="Ellipse 34">
            <a:extLst>
              <a:ext uri="{FF2B5EF4-FFF2-40B4-BE49-F238E27FC236}">
                <a16:creationId xmlns:a16="http://schemas.microsoft.com/office/drawing/2014/main" id="{8FE5DEE3-0A20-FB5F-C74F-052670A675C4}"/>
              </a:ext>
            </a:extLst>
          </p:cNvPr>
          <p:cNvSpPr/>
          <p:nvPr>
            <p:custDataLst>
              <p:tags r:id="rId4"/>
            </p:custDataLst>
          </p:nvPr>
        </p:nvSpPr>
        <p:spPr>
          <a:xfrm>
            <a:off x="1793586" y="3381437"/>
            <a:ext cx="1143483" cy="2216552"/>
          </a:xfrm>
          <a:prstGeom prst="ellipse">
            <a:avLst/>
          </a:prstGeom>
          <a:solidFill>
            <a:schemeClr val="accent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7" name="Titre 6">
            <a:extLst>
              <a:ext uri="{FF2B5EF4-FFF2-40B4-BE49-F238E27FC236}">
                <a16:creationId xmlns:a16="http://schemas.microsoft.com/office/drawing/2014/main" id="{610F9E92-3634-7DEB-DA2A-61782A550FA4}"/>
              </a:ext>
            </a:extLst>
          </p:cNvPr>
          <p:cNvSpPr>
            <a:spLocks noGrp="1"/>
          </p:cNvSpPr>
          <p:nvPr>
            <p:ph type="title"/>
            <p:custDataLst>
              <p:tags r:id="rId5"/>
            </p:custDataLst>
          </p:nvPr>
        </p:nvSpPr>
        <p:spPr/>
        <p:txBody>
          <a:bodyPr vert="horz">
            <a:normAutofit/>
          </a:bodyPr>
          <a:lstStyle/>
          <a:p>
            <a:r>
              <a:rPr lang="en-CA"/>
              <a:t>Three types of jurisdiction stand out</a:t>
            </a:r>
          </a:p>
        </p:txBody>
      </p:sp>
      <p:sp>
        <p:nvSpPr>
          <p:cNvPr id="10" name="Espace réservé du contenu 9">
            <a:extLst>
              <a:ext uri="{FF2B5EF4-FFF2-40B4-BE49-F238E27FC236}">
                <a16:creationId xmlns:a16="http://schemas.microsoft.com/office/drawing/2014/main" id="{626C86FF-7BC4-E6AF-6337-C73330773AB3}"/>
              </a:ext>
            </a:extLst>
          </p:cNvPr>
          <p:cNvSpPr>
            <a:spLocks noGrp="1"/>
          </p:cNvSpPr>
          <p:nvPr>
            <p:ph idx="15"/>
            <p:custDataLst>
              <p:tags r:id="rId6"/>
            </p:custDataLst>
          </p:nvPr>
        </p:nvSpPr>
        <p:spPr>
          <a:xfrm>
            <a:off x="6284205" y="1481213"/>
            <a:ext cx="4545720" cy="300507"/>
          </a:xfrm>
        </p:spPr>
        <p:txBody>
          <a:bodyPr/>
          <a:lstStyle/>
          <a:p>
            <a:r>
              <a:rPr lang="en-CA"/>
              <a:t>Types of jurisdiction:</a:t>
            </a:r>
          </a:p>
        </p:txBody>
      </p:sp>
      <p:sp>
        <p:nvSpPr>
          <p:cNvPr id="9" name="Espace réservé du texte 8">
            <a:extLst>
              <a:ext uri="{FF2B5EF4-FFF2-40B4-BE49-F238E27FC236}">
                <a16:creationId xmlns:a16="http://schemas.microsoft.com/office/drawing/2014/main" id="{D442C3FB-2A91-FD9D-C3B2-7DB2076D48A7}"/>
              </a:ext>
            </a:extLst>
          </p:cNvPr>
          <p:cNvSpPr>
            <a:spLocks noGrp="1"/>
          </p:cNvSpPr>
          <p:nvPr>
            <p:ph type="body" idx="10"/>
            <p:custDataLst>
              <p:tags r:id="rId7"/>
            </p:custDataLst>
          </p:nvPr>
        </p:nvSpPr>
        <p:spPr/>
        <p:txBody>
          <a:bodyPr/>
          <a:lstStyle/>
          <a:p>
            <a:r>
              <a:rPr lang="en-CA"/>
              <a:t>What's the overall picture?</a:t>
            </a:r>
          </a:p>
        </p:txBody>
      </p:sp>
      <p:sp>
        <p:nvSpPr>
          <p:cNvPr id="11" name="Flèche : double flèche horizontale 10">
            <a:extLst>
              <a:ext uri="{FF2B5EF4-FFF2-40B4-BE49-F238E27FC236}">
                <a16:creationId xmlns:a16="http://schemas.microsoft.com/office/drawing/2014/main" id="{405D4DED-569F-ACA9-1A44-062BFBDE8C94}"/>
              </a:ext>
            </a:extLst>
          </p:cNvPr>
          <p:cNvSpPr/>
          <p:nvPr>
            <p:custDataLst>
              <p:tags r:id="rId8"/>
            </p:custDataLst>
          </p:nvPr>
        </p:nvSpPr>
        <p:spPr>
          <a:xfrm>
            <a:off x="695325" y="3902322"/>
            <a:ext cx="4115214" cy="176836"/>
          </a:xfrm>
          <a:prstGeom prst="leftRightArrow">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lèche : double flèche horizontale 11">
            <a:extLst>
              <a:ext uri="{FF2B5EF4-FFF2-40B4-BE49-F238E27FC236}">
                <a16:creationId xmlns:a16="http://schemas.microsoft.com/office/drawing/2014/main" id="{70948414-1FEA-53B8-5B62-65CA78915E5F}"/>
              </a:ext>
            </a:extLst>
          </p:cNvPr>
          <p:cNvSpPr/>
          <p:nvPr>
            <p:custDataLst>
              <p:tags r:id="rId9"/>
            </p:custDataLst>
          </p:nvPr>
        </p:nvSpPr>
        <p:spPr>
          <a:xfrm rot="16200000">
            <a:off x="695325" y="3902322"/>
            <a:ext cx="4115214" cy="176836"/>
          </a:xfrm>
          <a:prstGeom prst="leftRightArrow">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ZoneTexte 13">
            <a:extLst>
              <a:ext uri="{FF2B5EF4-FFF2-40B4-BE49-F238E27FC236}">
                <a16:creationId xmlns:a16="http://schemas.microsoft.com/office/drawing/2014/main" id="{72F97592-1301-F01A-F925-9E04CBBF6609}"/>
              </a:ext>
            </a:extLst>
          </p:cNvPr>
          <p:cNvSpPr txBox="1"/>
          <p:nvPr>
            <p:custDataLst>
              <p:tags r:id="rId10"/>
            </p:custDataLst>
          </p:nvPr>
        </p:nvSpPr>
        <p:spPr>
          <a:xfrm>
            <a:off x="5101670" y="3752469"/>
            <a:ext cx="906018" cy="523220"/>
          </a:xfrm>
          <a:prstGeom prst="rect">
            <a:avLst/>
          </a:prstGeom>
          <a:noFill/>
        </p:spPr>
        <p:txBody>
          <a:bodyPr wrap="none" rtlCol="0">
            <a:spAutoFit/>
          </a:bodyPr>
          <a:lstStyle/>
          <a:p>
            <a:pPr algn="ctr"/>
            <a:r>
              <a:rPr lang="en-CA" sz="1400" i="1"/>
              <a:t>Climate</a:t>
            </a:r>
          </a:p>
          <a:p>
            <a:pPr algn="ctr"/>
            <a:r>
              <a:rPr lang="en-CA" sz="1400" i="1"/>
              <a:t>ambition</a:t>
            </a:r>
          </a:p>
        </p:txBody>
      </p:sp>
      <p:sp>
        <p:nvSpPr>
          <p:cNvPr id="15" name="ZoneTexte 14">
            <a:extLst>
              <a:ext uri="{FF2B5EF4-FFF2-40B4-BE49-F238E27FC236}">
                <a16:creationId xmlns:a16="http://schemas.microsoft.com/office/drawing/2014/main" id="{061CBE44-3E1A-5B35-7C15-2E52E91D9759}"/>
              </a:ext>
            </a:extLst>
          </p:cNvPr>
          <p:cNvSpPr txBox="1"/>
          <p:nvPr>
            <p:custDataLst>
              <p:tags r:id="rId11"/>
            </p:custDataLst>
          </p:nvPr>
        </p:nvSpPr>
        <p:spPr>
          <a:xfrm>
            <a:off x="1715179" y="1467885"/>
            <a:ext cx="1817998" cy="307777"/>
          </a:xfrm>
          <a:prstGeom prst="rect">
            <a:avLst/>
          </a:prstGeom>
          <a:noFill/>
        </p:spPr>
        <p:txBody>
          <a:bodyPr wrap="none" rtlCol="0">
            <a:spAutoFit/>
          </a:bodyPr>
          <a:lstStyle/>
          <a:p>
            <a:r>
              <a:rPr lang="en-CA" sz="1400" i="1"/>
              <a:t>Regulatory flexibility</a:t>
            </a:r>
          </a:p>
        </p:txBody>
      </p:sp>
      <p:sp>
        <p:nvSpPr>
          <p:cNvPr id="16" name="ZoneTexte 15">
            <a:extLst>
              <a:ext uri="{FF2B5EF4-FFF2-40B4-BE49-F238E27FC236}">
                <a16:creationId xmlns:a16="http://schemas.microsoft.com/office/drawing/2014/main" id="{7616767F-0F62-86CA-22C5-147C0751C6B4}"/>
              </a:ext>
            </a:extLst>
          </p:cNvPr>
          <p:cNvSpPr txBox="1"/>
          <p:nvPr>
            <p:custDataLst>
              <p:tags r:id="rId12"/>
            </p:custDataLst>
          </p:nvPr>
        </p:nvSpPr>
        <p:spPr>
          <a:xfrm>
            <a:off x="4382439" y="5413322"/>
            <a:ext cx="510461" cy="369332"/>
          </a:xfrm>
          <a:prstGeom prst="rect">
            <a:avLst/>
          </a:prstGeom>
          <a:noFill/>
        </p:spPr>
        <p:txBody>
          <a:bodyPr wrap="none" rtlCol="0">
            <a:spAutoFit/>
          </a:bodyPr>
          <a:lstStyle/>
          <a:p>
            <a:r>
              <a:rPr lang="en-CA"/>
              <a:t>CA</a:t>
            </a:r>
          </a:p>
        </p:txBody>
      </p:sp>
      <p:sp>
        <p:nvSpPr>
          <p:cNvPr id="17" name="ZoneTexte 16">
            <a:extLst>
              <a:ext uri="{FF2B5EF4-FFF2-40B4-BE49-F238E27FC236}">
                <a16:creationId xmlns:a16="http://schemas.microsoft.com/office/drawing/2014/main" id="{D76328FD-C305-8061-0553-B6E4C21D7FD6}"/>
              </a:ext>
            </a:extLst>
          </p:cNvPr>
          <p:cNvSpPr txBox="1"/>
          <p:nvPr>
            <p:custDataLst>
              <p:tags r:id="rId13"/>
            </p:custDataLst>
          </p:nvPr>
        </p:nvSpPr>
        <p:spPr>
          <a:xfrm>
            <a:off x="3935460" y="3439741"/>
            <a:ext cx="551754" cy="369332"/>
          </a:xfrm>
          <a:prstGeom prst="rect">
            <a:avLst/>
          </a:prstGeom>
          <a:noFill/>
        </p:spPr>
        <p:txBody>
          <a:bodyPr wrap="none" rtlCol="0">
            <a:spAutoFit/>
          </a:bodyPr>
          <a:lstStyle/>
          <a:p>
            <a:r>
              <a:rPr lang="en-CA"/>
              <a:t>MA</a:t>
            </a:r>
          </a:p>
        </p:txBody>
      </p:sp>
      <p:sp>
        <p:nvSpPr>
          <p:cNvPr id="18" name="ZoneTexte 17">
            <a:extLst>
              <a:ext uri="{FF2B5EF4-FFF2-40B4-BE49-F238E27FC236}">
                <a16:creationId xmlns:a16="http://schemas.microsoft.com/office/drawing/2014/main" id="{563D2B7F-A981-AA02-5453-EECF8C144CA7}"/>
              </a:ext>
            </a:extLst>
          </p:cNvPr>
          <p:cNvSpPr txBox="1"/>
          <p:nvPr>
            <p:custDataLst>
              <p:tags r:id="rId14"/>
            </p:custDataLst>
          </p:nvPr>
        </p:nvSpPr>
        <p:spPr>
          <a:xfrm>
            <a:off x="3000896" y="2109272"/>
            <a:ext cx="518091" cy="369332"/>
          </a:xfrm>
          <a:prstGeom prst="rect">
            <a:avLst/>
          </a:prstGeom>
          <a:noFill/>
        </p:spPr>
        <p:txBody>
          <a:bodyPr wrap="none" rtlCol="0">
            <a:spAutoFit/>
          </a:bodyPr>
          <a:lstStyle/>
          <a:p>
            <a:r>
              <a:rPr lang="en-CA"/>
              <a:t>OR</a:t>
            </a:r>
          </a:p>
        </p:txBody>
      </p:sp>
      <p:sp>
        <p:nvSpPr>
          <p:cNvPr id="19" name="ZoneTexte 18">
            <a:extLst>
              <a:ext uri="{FF2B5EF4-FFF2-40B4-BE49-F238E27FC236}">
                <a16:creationId xmlns:a16="http://schemas.microsoft.com/office/drawing/2014/main" id="{4B623020-A2E5-4BC7-A662-44A83DFB00C6}"/>
              </a:ext>
            </a:extLst>
          </p:cNvPr>
          <p:cNvSpPr txBox="1"/>
          <p:nvPr>
            <p:custDataLst>
              <p:tags r:id="rId15"/>
            </p:custDataLst>
          </p:nvPr>
        </p:nvSpPr>
        <p:spPr>
          <a:xfrm>
            <a:off x="2980732" y="2575323"/>
            <a:ext cx="568169" cy="369332"/>
          </a:xfrm>
          <a:prstGeom prst="rect">
            <a:avLst/>
          </a:prstGeom>
          <a:noFill/>
        </p:spPr>
        <p:txBody>
          <a:bodyPr wrap="none" rtlCol="0">
            <a:spAutoFit/>
          </a:bodyPr>
          <a:lstStyle/>
          <a:p>
            <a:r>
              <a:rPr lang="en-CA"/>
              <a:t>WA</a:t>
            </a:r>
          </a:p>
        </p:txBody>
      </p:sp>
      <p:sp>
        <p:nvSpPr>
          <p:cNvPr id="20" name="ZoneTexte 19">
            <a:extLst>
              <a:ext uri="{FF2B5EF4-FFF2-40B4-BE49-F238E27FC236}">
                <a16:creationId xmlns:a16="http://schemas.microsoft.com/office/drawing/2014/main" id="{7929EA34-D98E-C833-B135-777B9FC442D8}"/>
              </a:ext>
            </a:extLst>
          </p:cNvPr>
          <p:cNvSpPr txBox="1"/>
          <p:nvPr>
            <p:custDataLst>
              <p:tags r:id="rId16"/>
            </p:custDataLst>
          </p:nvPr>
        </p:nvSpPr>
        <p:spPr>
          <a:xfrm>
            <a:off x="3710879" y="4115593"/>
            <a:ext cx="500458" cy="369332"/>
          </a:xfrm>
          <a:prstGeom prst="rect">
            <a:avLst/>
          </a:prstGeom>
          <a:noFill/>
        </p:spPr>
        <p:txBody>
          <a:bodyPr wrap="none" rtlCol="0">
            <a:spAutoFit/>
          </a:bodyPr>
          <a:lstStyle/>
          <a:p>
            <a:r>
              <a:rPr lang="en-CA"/>
              <a:t>NY</a:t>
            </a:r>
          </a:p>
        </p:txBody>
      </p:sp>
      <p:sp>
        <p:nvSpPr>
          <p:cNvPr id="22" name="ZoneTexte 21">
            <a:extLst>
              <a:ext uri="{FF2B5EF4-FFF2-40B4-BE49-F238E27FC236}">
                <a16:creationId xmlns:a16="http://schemas.microsoft.com/office/drawing/2014/main" id="{61CF6C34-0111-30B2-83D6-C7DC58D975C7}"/>
              </a:ext>
            </a:extLst>
          </p:cNvPr>
          <p:cNvSpPr txBox="1"/>
          <p:nvPr>
            <p:custDataLst>
              <p:tags r:id="rId17"/>
            </p:custDataLst>
          </p:nvPr>
        </p:nvSpPr>
        <p:spPr>
          <a:xfrm>
            <a:off x="2101864" y="5160644"/>
            <a:ext cx="556563" cy="369332"/>
          </a:xfrm>
          <a:prstGeom prst="rect">
            <a:avLst/>
          </a:prstGeom>
          <a:noFill/>
        </p:spPr>
        <p:txBody>
          <a:bodyPr wrap="none" rtlCol="0">
            <a:spAutoFit/>
          </a:bodyPr>
          <a:lstStyle/>
          <a:p>
            <a:r>
              <a:rPr lang="en-CA"/>
              <a:t>ON</a:t>
            </a:r>
          </a:p>
        </p:txBody>
      </p:sp>
      <p:sp>
        <p:nvSpPr>
          <p:cNvPr id="23" name="ZoneTexte 22">
            <a:extLst>
              <a:ext uri="{FF2B5EF4-FFF2-40B4-BE49-F238E27FC236}">
                <a16:creationId xmlns:a16="http://schemas.microsoft.com/office/drawing/2014/main" id="{DA256F8E-8135-E8FB-4348-F357CF958D7C}"/>
              </a:ext>
            </a:extLst>
          </p:cNvPr>
          <p:cNvSpPr txBox="1"/>
          <p:nvPr>
            <p:custDataLst>
              <p:tags r:id="rId18"/>
            </p:custDataLst>
          </p:nvPr>
        </p:nvSpPr>
        <p:spPr>
          <a:xfrm>
            <a:off x="4038758" y="2109272"/>
            <a:ext cx="498855" cy="369332"/>
          </a:xfrm>
          <a:prstGeom prst="rect">
            <a:avLst/>
          </a:prstGeom>
          <a:noFill/>
        </p:spPr>
        <p:txBody>
          <a:bodyPr wrap="none" rtlCol="0">
            <a:spAutoFit/>
          </a:bodyPr>
          <a:lstStyle/>
          <a:p>
            <a:r>
              <a:rPr lang="en-CA"/>
              <a:t>BC</a:t>
            </a:r>
          </a:p>
        </p:txBody>
      </p:sp>
      <p:sp>
        <p:nvSpPr>
          <p:cNvPr id="24" name="ZoneTexte 23">
            <a:extLst>
              <a:ext uri="{FF2B5EF4-FFF2-40B4-BE49-F238E27FC236}">
                <a16:creationId xmlns:a16="http://schemas.microsoft.com/office/drawing/2014/main" id="{A16B88A1-D277-858E-BF87-DD21DFABB268}"/>
              </a:ext>
            </a:extLst>
          </p:cNvPr>
          <p:cNvSpPr txBox="1"/>
          <p:nvPr>
            <p:custDataLst>
              <p:tags r:id="rId19"/>
            </p:custDataLst>
          </p:nvPr>
        </p:nvSpPr>
        <p:spPr>
          <a:xfrm>
            <a:off x="2125905" y="3439232"/>
            <a:ext cx="508473" cy="369332"/>
          </a:xfrm>
          <a:prstGeom prst="rect">
            <a:avLst/>
          </a:prstGeom>
          <a:noFill/>
        </p:spPr>
        <p:txBody>
          <a:bodyPr wrap="none" rtlCol="0">
            <a:spAutoFit/>
          </a:bodyPr>
          <a:lstStyle/>
          <a:p>
            <a:r>
              <a:rPr lang="en-CA"/>
              <a:t>NB</a:t>
            </a:r>
          </a:p>
        </p:txBody>
      </p:sp>
      <p:sp>
        <p:nvSpPr>
          <p:cNvPr id="25" name="ZoneTexte 24">
            <a:extLst>
              <a:ext uri="{FF2B5EF4-FFF2-40B4-BE49-F238E27FC236}">
                <a16:creationId xmlns:a16="http://schemas.microsoft.com/office/drawing/2014/main" id="{6E1C2D8F-FB53-AD24-2765-62ADD4EF3F72}"/>
              </a:ext>
            </a:extLst>
          </p:cNvPr>
          <p:cNvSpPr txBox="1"/>
          <p:nvPr>
            <p:custDataLst>
              <p:tags r:id="rId20"/>
            </p:custDataLst>
          </p:nvPr>
        </p:nvSpPr>
        <p:spPr>
          <a:xfrm>
            <a:off x="3106440" y="5001375"/>
            <a:ext cx="1517210" cy="276999"/>
          </a:xfrm>
          <a:prstGeom prst="rect">
            <a:avLst/>
          </a:prstGeom>
          <a:noFill/>
        </p:spPr>
        <p:txBody>
          <a:bodyPr wrap="none" rtlCol="0">
            <a:spAutoFit/>
          </a:bodyPr>
          <a:lstStyle/>
          <a:p>
            <a:r>
              <a:rPr lang="en-CA" sz="1200">
                <a:solidFill>
                  <a:schemeClr val="bg2">
                    <a:lumMod val="50000"/>
                  </a:schemeClr>
                </a:solidFill>
              </a:rPr>
              <a:t>Ambition &amp; control</a:t>
            </a:r>
          </a:p>
        </p:txBody>
      </p:sp>
      <p:sp>
        <p:nvSpPr>
          <p:cNvPr id="26" name="ZoneTexte 25">
            <a:extLst>
              <a:ext uri="{FF2B5EF4-FFF2-40B4-BE49-F238E27FC236}">
                <a16:creationId xmlns:a16="http://schemas.microsoft.com/office/drawing/2014/main" id="{D09E8258-08CD-3B7A-8B55-8C566FE20338}"/>
              </a:ext>
            </a:extLst>
          </p:cNvPr>
          <p:cNvSpPr txBox="1"/>
          <p:nvPr>
            <p:custDataLst>
              <p:tags r:id="rId21"/>
            </p:custDataLst>
          </p:nvPr>
        </p:nvSpPr>
        <p:spPr>
          <a:xfrm>
            <a:off x="2980732" y="2806156"/>
            <a:ext cx="1653722" cy="276999"/>
          </a:xfrm>
          <a:prstGeom prst="rect">
            <a:avLst/>
          </a:prstGeom>
          <a:noFill/>
        </p:spPr>
        <p:txBody>
          <a:bodyPr wrap="none" rtlCol="0">
            <a:spAutoFit/>
          </a:bodyPr>
          <a:lstStyle/>
          <a:p>
            <a:r>
              <a:rPr lang="en-CA" sz="1200">
                <a:solidFill>
                  <a:schemeClr val="bg2">
                    <a:lumMod val="50000"/>
                  </a:schemeClr>
                </a:solidFill>
              </a:rPr>
              <a:t>Ambition &amp; flexibility</a:t>
            </a:r>
          </a:p>
        </p:txBody>
      </p:sp>
      <p:sp>
        <p:nvSpPr>
          <p:cNvPr id="27" name="ZoneTexte 26">
            <a:extLst>
              <a:ext uri="{FF2B5EF4-FFF2-40B4-BE49-F238E27FC236}">
                <a16:creationId xmlns:a16="http://schemas.microsoft.com/office/drawing/2014/main" id="{5F295BF2-08A5-88BD-AEA6-74B8B0704A2F}"/>
              </a:ext>
            </a:extLst>
          </p:cNvPr>
          <p:cNvSpPr txBox="1"/>
          <p:nvPr>
            <p:custDataLst>
              <p:tags r:id="rId22"/>
            </p:custDataLst>
          </p:nvPr>
        </p:nvSpPr>
        <p:spPr>
          <a:xfrm>
            <a:off x="3672574" y="4546229"/>
            <a:ext cx="545342" cy="369332"/>
          </a:xfrm>
          <a:prstGeom prst="rect">
            <a:avLst/>
          </a:prstGeom>
          <a:noFill/>
        </p:spPr>
        <p:txBody>
          <a:bodyPr wrap="none" rtlCol="0">
            <a:spAutoFit/>
          </a:bodyPr>
          <a:lstStyle/>
          <a:p>
            <a:r>
              <a:rPr lang="en-CA" b="1"/>
              <a:t>QC</a:t>
            </a:r>
          </a:p>
        </p:txBody>
      </p:sp>
      <p:sp>
        <p:nvSpPr>
          <p:cNvPr id="28" name="ZoneTexte 27">
            <a:extLst>
              <a:ext uri="{FF2B5EF4-FFF2-40B4-BE49-F238E27FC236}">
                <a16:creationId xmlns:a16="http://schemas.microsoft.com/office/drawing/2014/main" id="{E2F44E52-6F93-FF3B-4935-722D450F6608}"/>
              </a:ext>
            </a:extLst>
          </p:cNvPr>
          <p:cNvSpPr txBox="1"/>
          <p:nvPr>
            <p:custDataLst>
              <p:tags r:id="rId23"/>
            </p:custDataLst>
          </p:nvPr>
        </p:nvSpPr>
        <p:spPr>
          <a:xfrm>
            <a:off x="986182" y="2806156"/>
            <a:ext cx="1620380" cy="276999"/>
          </a:xfrm>
          <a:prstGeom prst="rect">
            <a:avLst/>
          </a:prstGeom>
          <a:noFill/>
        </p:spPr>
        <p:txBody>
          <a:bodyPr wrap="none" rtlCol="0">
            <a:spAutoFit/>
          </a:bodyPr>
          <a:lstStyle/>
          <a:p>
            <a:r>
              <a:rPr lang="en-CA" sz="1200">
                <a:solidFill>
                  <a:schemeClr val="bg2">
                    <a:lumMod val="50000"/>
                  </a:schemeClr>
                </a:solidFill>
              </a:rPr>
              <a:t>Tradition &amp; flexibility</a:t>
            </a:r>
          </a:p>
        </p:txBody>
      </p:sp>
      <p:sp>
        <p:nvSpPr>
          <p:cNvPr id="29" name="ZoneTexte 28">
            <a:extLst>
              <a:ext uri="{FF2B5EF4-FFF2-40B4-BE49-F238E27FC236}">
                <a16:creationId xmlns:a16="http://schemas.microsoft.com/office/drawing/2014/main" id="{03B20CD4-44B9-CABD-5C66-443D00A6F515}"/>
              </a:ext>
            </a:extLst>
          </p:cNvPr>
          <p:cNvSpPr txBox="1"/>
          <p:nvPr>
            <p:custDataLst>
              <p:tags r:id="rId24"/>
            </p:custDataLst>
          </p:nvPr>
        </p:nvSpPr>
        <p:spPr>
          <a:xfrm>
            <a:off x="1044352" y="4989298"/>
            <a:ext cx="1483868" cy="276999"/>
          </a:xfrm>
          <a:prstGeom prst="rect">
            <a:avLst/>
          </a:prstGeom>
          <a:noFill/>
        </p:spPr>
        <p:txBody>
          <a:bodyPr wrap="none" rtlCol="0">
            <a:spAutoFit/>
          </a:bodyPr>
          <a:lstStyle/>
          <a:p>
            <a:r>
              <a:rPr lang="en-CA" sz="1200">
                <a:solidFill>
                  <a:schemeClr val="bg2">
                    <a:lumMod val="50000"/>
                  </a:schemeClr>
                </a:solidFill>
              </a:rPr>
              <a:t>Tradition &amp; control</a:t>
            </a:r>
          </a:p>
        </p:txBody>
      </p:sp>
      <p:sp>
        <p:nvSpPr>
          <p:cNvPr id="31" name="Ellipse 30">
            <a:extLst>
              <a:ext uri="{FF2B5EF4-FFF2-40B4-BE49-F238E27FC236}">
                <a16:creationId xmlns:a16="http://schemas.microsoft.com/office/drawing/2014/main" id="{F04CF898-B21F-7792-9261-08983E8E498F}"/>
              </a:ext>
            </a:extLst>
          </p:cNvPr>
          <p:cNvSpPr/>
          <p:nvPr>
            <p:custDataLst>
              <p:tags r:id="rId25"/>
            </p:custDataLst>
          </p:nvPr>
        </p:nvSpPr>
        <p:spPr>
          <a:xfrm>
            <a:off x="3818710" y="1773323"/>
            <a:ext cx="284796" cy="269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t>1</a:t>
            </a:r>
          </a:p>
        </p:txBody>
      </p:sp>
      <p:sp>
        <p:nvSpPr>
          <p:cNvPr id="36" name="Ellipse 35">
            <a:extLst>
              <a:ext uri="{FF2B5EF4-FFF2-40B4-BE49-F238E27FC236}">
                <a16:creationId xmlns:a16="http://schemas.microsoft.com/office/drawing/2014/main" id="{FD467005-06B7-2E08-75E9-8B4C553095F8}"/>
              </a:ext>
            </a:extLst>
          </p:cNvPr>
          <p:cNvSpPr/>
          <p:nvPr>
            <p:custDataLst>
              <p:tags r:id="rId26"/>
            </p:custDataLst>
          </p:nvPr>
        </p:nvSpPr>
        <p:spPr>
          <a:xfrm>
            <a:off x="1639127" y="4300259"/>
            <a:ext cx="284796" cy="269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t>3</a:t>
            </a:r>
          </a:p>
        </p:txBody>
      </p:sp>
      <p:sp>
        <p:nvSpPr>
          <p:cNvPr id="37" name="Ellipse 36">
            <a:extLst>
              <a:ext uri="{FF2B5EF4-FFF2-40B4-BE49-F238E27FC236}">
                <a16:creationId xmlns:a16="http://schemas.microsoft.com/office/drawing/2014/main" id="{F6C4E276-C4D1-94BF-EDF7-BAF14596E000}"/>
              </a:ext>
            </a:extLst>
          </p:cNvPr>
          <p:cNvSpPr/>
          <p:nvPr>
            <p:custDataLst>
              <p:tags r:id="rId27"/>
            </p:custDataLst>
          </p:nvPr>
        </p:nvSpPr>
        <p:spPr>
          <a:xfrm>
            <a:off x="5030915" y="4646188"/>
            <a:ext cx="284796" cy="269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t>2</a:t>
            </a:r>
          </a:p>
        </p:txBody>
      </p:sp>
      <p:sp>
        <p:nvSpPr>
          <p:cNvPr id="38" name="Ellipse 37">
            <a:extLst>
              <a:ext uri="{FF2B5EF4-FFF2-40B4-BE49-F238E27FC236}">
                <a16:creationId xmlns:a16="http://schemas.microsoft.com/office/drawing/2014/main" id="{D4BB0405-B2D8-3AB3-0D6E-CCD26191A4CF}"/>
              </a:ext>
            </a:extLst>
          </p:cNvPr>
          <p:cNvSpPr/>
          <p:nvPr>
            <p:custDataLst>
              <p:tags r:id="rId28"/>
            </p:custDataLst>
          </p:nvPr>
        </p:nvSpPr>
        <p:spPr>
          <a:xfrm>
            <a:off x="6699342" y="2001241"/>
            <a:ext cx="284796" cy="269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t>1</a:t>
            </a:r>
          </a:p>
        </p:txBody>
      </p:sp>
      <p:sp>
        <p:nvSpPr>
          <p:cNvPr id="39" name="Ellipse 38">
            <a:extLst>
              <a:ext uri="{FF2B5EF4-FFF2-40B4-BE49-F238E27FC236}">
                <a16:creationId xmlns:a16="http://schemas.microsoft.com/office/drawing/2014/main" id="{A6A3020A-09D9-C95C-65ED-155B519322B4}"/>
              </a:ext>
            </a:extLst>
          </p:cNvPr>
          <p:cNvSpPr/>
          <p:nvPr>
            <p:custDataLst>
              <p:tags r:id="rId29"/>
            </p:custDataLst>
          </p:nvPr>
        </p:nvSpPr>
        <p:spPr>
          <a:xfrm>
            <a:off x="6699342" y="5328615"/>
            <a:ext cx="284796" cy="269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t>3</a:t>
            </a:r>
          </a:p>
        </p:txBody>
      </p:sp>
      <p:sp>
        <p:nvSpPr>
          <p:cNvPr id="40" name="Ellipse 39">
            <a:extLst>
              <a:ext uri="{FF2B5EF4-FFF2-40B4-BE49-F238E27FC236}">
                <a16:creationId xmlns:a16="http://schemas.microsoft.com/office/drawing/2014/main" id="{FB996083-E42D-8914-8F0F-F17C866B4EA4}"/>
              </a:ext>
            </a:extLst>
          </p:cNvPr>
          <p:cNvSpPr/>
          <p:nvPr>
            <p:custDataLst>
              <p:tags r:id="rId30"/>
            </p:custDataLst>
          </p:nvPr>
        </p:nvSpPr>
        <p:spPr>
          <a:xfrm>
            <a:off x="6699342" y="3520978"/>
            <a:ext cx="284796" cy="269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t>2</a:t>
            </a:r>
          </a:p>
        </p:txBody>
      </p:sp>
      <p:sp>
        <p:nvSpPr>
          <p:cNvPr id="43" name="ZoneTexte 42">
            <a:extLst>
              <a:ext uri="{FF2B5EF4-FFF2-40B4-BE49-F238E27FC236}">
                <a16:creationId xmlns:a16="http://schemas.microsoft.com/office/drawing/2014/main" id="{174751CC-B95A-5913-46DE-F12B34B56969}"/>
              </a:ext>
            </a:extLst>
          </p:cNvPr>
          <p:cNvSpPr txBox="1"/>
          <p:nvPr>
            <p:custDataLst>
              <p:tags r:id="rId31"/>
            </p:custDataLst>
          </p:nvPr>
        </p:nvSpPr>
        <p:spPr>
          <a:xfrm>
            <a:off x="7076836" y="1948321"/>
            <a:ext cx="5033001" cy="1200329"/>
          </a:xfrm>
          <a:prstGeom prst="rect">
            <a:avLst/>
          </a:prstGeom>
          <a:noFill/>
        </p:spPr>
        <p:txBody>
          <a:bodyPr wrap="square" rtlCol="0">
            <a:spAutoFit/>
          </a:bodyPr>
          <a:lstStyle/>
          <a:p>
            <a:r>
              <a:rPr lang="en-CA" b="1"/>
              <a:t>The Holistic</a:t>
            </a:r>
            <a:r>
              <a:rPr lang="en-CA"/>
              <a:t>: Jurisdictions that benefit from a high degree of flexibility in their evaluation practices, a collaborative culture, and a wealth of experience in market transformation.</a:t>
            </a:r>
          </a:p>
        </p:txBody>
      </p:sp>
      <p:sp>
        <p:nvSpPr>
          <p:cNvPr id="44" name="ZoneTexte 43">
            <a:extLst>
              <a:ext uri="{FF2B5EF4-FFF2-40B4-BE49-F238E27FC236}">
                <a16:creationId xmlns:a16="http://schemas.microsoft.com/office/drawing/2014/main" id="{CB50E2D3-EC99-5173-6FDA-FEA1EB7F58A0}"/>
              </a:ext>
            </a:extLst>
          </p:cNvPr>
          <p:cNvSpPr txBox="1"/>
          <p:nvPr>
            <p:custDataLst>
              <p:tags r:id="rId32"/>
            </p:custDataLst>
          </p:nvPr>
        </p:nvSpPr>
        <p:spPr>
          <a:xfrm>
            <a:off x="7076836" y="3480457"/>
            <a:ext cx="5033001" cy="1477328"/>
          </a:xfrm>
          <a:prstGeom prst="rect">
            <a:avLst/>
          </a:prstGeom>
          <a:noFill/>
        </p:spPr>
        <p:txBody>
          <a:bodyPr wrap="square" rtlCol="0">
            <a:spAutoFit/>
          </a:bodyPr>
          <a:lstStyle/>
          <a:p>
            <a:r>
              <a:rPr lang="en-CA" b="1"/>
              <a:t>The Demanding</a:t>
            </a:r>
            <a:r>
              <a:rPr lang="en-CA"/>
              <a:t>: Jurisdictions that have aggressive transition goals, while being subject to stringent regulatory precision requirements (overlap, impact), requiring increasingly refined methodologies</a:t>
            </a:r>
          </a:p>
        </p:txBody>
      </p:sp>
      <p:sp>
        <p:nvSpPr>
          <p:cNvPr id="45" name="ZoneTexte 44">
            <a:extLst>
              <a:ext uri="{FF2B5EF4-FFF2-40B4-BE49-F238E27FC236}">
                <a16:creationId xmlns:a16="http://schemas.microsoft.com/office/drawing/2014/main" id="{206A39D9-B9BB-E7DD-E6C7-1872D900C886}"/>
              </a:ext>
            </a:extLst>
          </p:cNvPr>
          <p:cNvSpPr txBox="1"/>
          <p:nvPr>
            <p:custDataLst>
              <p:tags r:id="rId33"/>
            </p:custDataLst>
          </p:nvPr>
        </p:nvSpPr>
        <p:spPr>
          <a:xfrm>
            <a:off x="7076836" y="5289592"/>
            <a:ext cx="5033001" cy="1200329"/>
          </a:xfrm>
          <a:prstGeom prst="rect">
            <a:avLst/>
          </a:prstGeom>
          <a:noFill/>
        </p:spPr>
        <p:txBody>
          <a:bodyPr wrap="square" rtlCol="0">
            <a:spAutoFit/>
          </a:bodyPr>
          <a:lstStyle/>
          <a:p>
            <a:r>
              <a:rPr lang="en-CA" b="1"/>
              <a:t>The Traditionalists</a:t>
            </a:r>
            <a:r>
              <a:rPr lang="en-CA"/>
              <a:t>: Jurisdictions that had not yet – at the time of study – significantly evolved their climate ambitions and/or evaluation practices.</a:t>
            </a:r>
          </a:p>
        </p:txBody>
      </p:sp>
      <p:sp>
        <p:nvSpPr>
          <p:cNvPr id="4" name="Rectangle 3">
            <a:extLst>
              <a:ext uri="{FF2B5EF4-FFF2-40B4-BE49-F238E27FC236}">
                <a16:creationId xmlns:a16="http://schemas.microsoft.com/office/drawing/2014/main" id="{6A36260D-3F23-5BAB-4CE2-B797BECCE926}"/>
              </a:ext>
            </a:extLst>
          </p:cNvPr>
          <p:cNvSpPr/>
          <p:nvPr>
            <p:custDataLst>
              <p:tags r:id="rId34"/>
            </p:custDataLst>
          </p:nvPr>
        </p:nvSpPr>
        <p:spPr>
          <a:xfrm>
            <a:off x="10202748" y="58969"/>
            <a:ext cx="1968719" cy="867814"/>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rmAutofit/>
            <a:sp3d/>
          </a:bodyPr>
          <a:lstStyle/>
          <a:p>
            <a:r>
              <a:rPr lang="en-CA" sz="1100">
                <a:solidFill>
                  <a:schemeClr val="dk1"/>
                </a:solidFill>
                <a:effectLst>
                  <a:glow>
                    <a:scrgbClr r="0" g="0" b="0"/>
                  </a:glow>
                </a:effectLst>
              </a:rPr>
              <a:t>Disclaimer: positions are approximate and may have evolved since 2022.</a:t>
            </a:r>
          </a:p>
        </p:txBody>
      </p:sp>
      <p:sp>
        <p:nvSpPr>
          <p:cNvPr id="2" name="Rectangle 1">
            <a:extLst>
              <a:ext uri="{FF2B5EF4-FFF2-40B4-BE49-F238E27FC236}">
                <a16:creationId xmlns:a16="http://schemas.microsoft.com/office/drawing/2014/main" id="{A4ACFAEB-A998-B258-BDC9-0840B27A02EF}"/>
              </a:ext>
            </a:extLst>
          </p:cNvPr>
          <p:cNvSpPr/>
          <p:nvPr>
            <p:custDataLst>
              <p:tags r:id="rId35"/>
            </p:custDataLst>
          </p:nvPr>
        </p:nvSpPr>
        <p:spPr>
          <a:xfrm>
            <a:off x="9525000" y="0"/>
            <a:ext cx="2667000" cy="1270000"/>
          </a:xfrm>
          <a:prstGeom prst="rect">
            <a:avLst/>
          </a:prstGeom>
          <a:solidFill>
            <a:srgbClr val="FFFF80"/>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normAutofit/>
          </a:bodyPr>
          <a:lstStyle/>
          <a:p>
            <a:r>
              <a:rPr lang="fr-FR" sz="1400">
                <a:solidFill>
                  <a:schemeClr val="dk1"/>
                </a:solidFill>
              </a:rPr>
              <a:t>2 minutes</a:t>
            </a:r>
          </a:p>
        </p:txBody>
      </p:sp>
    </p:spTree>
    <p:extLst>
      <p:ext uri="{BB962C8B-B14F-4D97-AF65-F5344CB8AC3E}">
        <p14:creationId xmlns:p14="http://schemas.microsoft.com/office/powerpoint/2010/main" val="2972448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5DE98-A70B-F7FB-E32E-1CE2CD6DA64C}"/>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06185CA-52D1-DA9D-9BC1-AA091EFE0232}"/>
              </a:ext>
            </a:extLst>
          </p:cNvPr>
          <p:cNvGraphicFramePr>
            <a:graphicFrameLocks noChangeAspect="1"/>
          </p:cNvGraphicFramePr>
          <p:nvPr>
            <p:custDataLst>
              <p:tags r:id="rId1"/>
            </p:custDataLst>
            <p:extLst>
              <p:ext uri="{D42A27DB-BD31-4B8C-83A1-F6EECF244321}">
                <p14:modId xmlns:p14="http://schemas.microsoft.com/office/powerpoint/2010/main" val="931014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8" imgW="425" imgH="424" progId="TCLayout.ActiveDocument.1">
                  <p:embed/>
                </p:oleObj>
              </mc:Choice>
              <mc:Fallback>
                <p:oleObj name="Diapositive think-cell" r:id="rId8" imgW="425" imgH="424" progId="TCLayout.ActiveDocument.1">
                  <p:embed/>
                  <p:pic>
                    <p:nvPicPr>
                      <p:cNvPr id="4" name="Object 3" hidden="1">
                        <a:extLst>
                          <a:ext uri="{FF2B5EF4-FFF2-40B4-BE49-F238E27FC236}">
                            <a16:creationId xmlns:a16="http://schemas.microsoft.com/office/drawing/2014/main" id="{F06185CA-52D1-DA9D-9BC1-AA091EFE0232}"/>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C13D220F-2F45-2F71-355C-047673980F2A}"/>
              </a:ext>
            </a:extLst>
          </p:cNvPr>
          <p:cNvSpPr>
            <a:spLocks noGrp="1"/>
          </p:cNvSpPr>
          <p:nvPr>
            <p:ph type="title"/>
            <p:custDataLst>
              <p:tags r:id="rId2"/>
            </p:custDataLst>
          </p:nvPr>
        </p:nvSpPr>
        <p:spPr/>
        <p:txBody>
          <a:bodyPr vert="horz">
            <a:normAutofit/>
          </a:bodyPr>
          <a:lstStyle/>
          <a:p>
            <a:r>
              <a:rPr lang="en-CA"/>
              <a:t>The "demanding" ones are facing an inherent tension</a:t>
            </a:r>
          </a:p>
        </p:txBody>
      </p:sp>
      <p:graphicFrame>
        <p:nvGraphicFramePr>
          <p:cNvPr id="6" name="Espace réservé du contenu 5">
            <a:extLst>
              <a:ext uri="{FF2B5EF4-FFF2-40B4-BE49-F238E27FC236}">
                <a16:creationId xmlns:a16="http://schemas.microsoft.com/office/drawing/2014/main" id="{246C2A7D-62BD-7AF6-9D7F-C33FF522ADE8}"/>
              </a:ext>
            </a:extLst>
          </p:cNvPr>
          <p:cNvGraphicFramePr>
            <a:graphicFrameLocks noGrp="1"/>
          </p:cNvGraphicFramePr>
          <p:nvPr>
            <p:ph idx="15"/>
            <p:custDataLst>
              <p:tags r:id="rId3"/>
            </p:custDataLst>
          </p:nvPr>
        </p:nvGraphicFramePr>
        <p:xfrm>
          <a:off x="698500" y="1268413"/>
          <a:ext cx="10150475" cy="514826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5" name="Espace réservé du texte 4">
            <a:extLst>
              <a:ext uri="{FF2B5EF4-FFF2-40B4-BE49-F238E27FC236}">
                <a16:creationId xmlns:a16="http://schemas.microsoft.com/office/drawing/2014/main" id="{D0D09A8E-30DA-F40A-A248-22189C08B12F}"/>
              </a:ext>
            </a:extLst>
          </p:cNvPr>
          <p:cNvSpPr>
            <a:spLocks noGrp="1"/>
          </p:cNvSpPr>
          <p:nvPr>
            <p:ph type="body" idx="10"/>
            <p:custDataLst>
              <p:tags r:id="rId4"/>
            </p:custDataLst>
          </p:nvPr>
        </p:nvSpPr>
        <p:spPr/>
        <p:txBody>
          <a:bodyPr/>
          <a:lstStyle/>
          <a:p>
            <a:r>
              <a:rPr lang="en-CA"/>
              <a:t>The dilemma:</a:t>
            </a:r>
          </a:p>
        </p:txBody>
      </p:sp>
      <p:sp>
        <p:nvSpPr>
          <p:cNvPr id="3" name="Rectangle 2">
            <a:extLst>
              <a:ext uri="{FF2B5EF4-FFF2-40B4-BE49-F238E27FC236}">
                <a16:creationId xmlns:a16="http://schemas.microsoft.com/office/drawing/2014/main" id="{3350FCE0-D60F-5DB7-7DB7-45F4628FF138}"/>
              </a:ext>
            </a:extLst>
          </p:cNvPr>
          <p:cNvSpPr/>
          <p:nvPr>
            <p:custDataLst>
              <p:tags r:id="rId5"/>
            </p:custDataLst>
          </p:nvPr>
        </p:nvSpPr>
        <p:spPr>
          <a:xfrm>
            <a:off x="9525000" y="0"/>
            <a:ext cx="2667000" cy="1270000"/>
          </a:xfrm>
          <a:prstGeom prst="rect">
            <a:avLst/>
          </a:prstGeom>
          <a:solidFill>
            <a:srgbClr val="FFFF80"/>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normAutofit/>
          </a:bodyPr>
          <a:lstStyle/>
          <a:p>
            <a:r>
              <a:rPr lang="fr-FR" sz="1400">
                <a:solidFill>
                  <a:schemeClr val="dk1"/>
                </a:solidFill>
              </a:rPr>
              <a:t>1 minute</a:t>
            </a:r>
          </a:p>
        </p:txBody>
      </p:sp>
    </p:spTree>
    <p:extLst>
      <p:ext uri="{BB962C8B-B14F-4D97-AF65-F5344CB8AC3E}">
        <p14:creationId xmlns:p14="http://schemas.microsoft.com/office/powerpoint/2010/main" val="89803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85CC7-AB67-6972-3FAC-CD232AAABEE5}"/>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841626-A2DD-D671-2339-717314B3A1F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8" imgW="425" imgH="426" progId="TCLayout.ActiveDocument.1">
                  <p:embed/>
                </p:oleObj>
              </mc:Choice>
              <mc:Fallback>
                <p:oleObj name="Diapositive think-cell" r:id="rId8" imgW="425" imgH="426" progId="TCLayout.ActiveDocument.1">
                  <p:embed/>
                  <p:pic>
                    <p:nvPicPr>
                      <p:cNvPr id="6" name="Object 5" hidden="1">
                        <a:extLst>
                          <a:ext uri="{FF2B5EF4-FFF2-40B4-BE49-F238E27FC236}">
                            <a16:creationId xmlns:a16="http://schemas.microsoft.com/office/drawing/2014/main" id="{CE841626-A2DD-D671-2339-717314B3A1F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DB4344C2-F9F8-2802-F04E-D4D474225912}"/>
              </a:ext>
            </a:extLst>
          </p:cNvPr>
          <p:cNvSpPr>
            <a:spLocks noGrp="1"/>
          </p:cNvSpPr>
          <p:nvPr>
            <p:ph type="title"/>
            <p:custDataLst>
              <p:tags r:id="rId2"/>
            </p:custDataLst>
          </p:nvPr>
        </p:nvSpPr>
        <p:spPr>
          <a:xfrm>
            <a:off x="695326" y="1990650"/>
            <a:ext cx="2759074" cy="2876701"/>
          </a:xfrm>
        </p:spPr>
        <p:txBody>
          <a:bodyPr vert="horz">
            <a:normAutofit fontScale="90000"/>
          </a:bodyPr>
          <a:lstStyle/>
          <a:p>
            <a:r>
              <a:rPr lang="en-CA" b="0"/>
              <a:t>Is it </a:t>
            </a:r>
            <a:r>
              <a:rPr lang="en-CA"/>
              <a:t>useful</a:t>
            </a:r>
            <a:r>
              <a:rPr lang="en-CA" b="0"/>
              <a:t>, or even </a:t>
            </a:r>
            <a:r>
              <a:rPr lang="en-CA"/>
              <a:t>possible, to check </a:t>
            </a:r>
            <a:r>
              <a:rPr lang="en-CA" b="0"/>
              <a:t>and </a:t>
            </a:r>
            <a:r>
              <a:rPr lang="en-CA"/>
              <a:t>allocate </a:t>
            </a:r>
            <a:r>
              <a:rPr lang="en-CA" b="0"/>
              <a:t>all savings precisely?</a:t>
            </a:r>
            <a:endParaRPr lang="en-CA" b="0" noProof="0"/>
          </a:p>
        </p:txBody>
      </p:sp>
      <p:sp>
        <p:nvSpPr>
          <p:cNvPr id="5" name="Content Placeholder 4">
            <a:extLst>
              <a:ext uri="{FF2B5EF4-FFF2-40B4-BE49-F238E27FC236}">
                <a16:creationId xmlns:a16="http://schemas.microsoft.com/office/drawing/2014/main" id="{12D1BDC4-CE0D-CE2F-2238-70F101ABA067}"/>
              </a:ext>
            </a:extLst>
          </p:cNvPr>
          <p:cNvSpPr>
            <a:spLocks noGrp="1"/>
          </p:cNvSpPr>
          <p:nvPr>
            <p:ph idx="16"/>
            <p:custDataLst>
              <p:tags r:id="rId3"/>
            </p:custDataLst>
          </p:nvPr>
        </p:nvSpPr>
        <p:spPr>
          <a:xfrm>
            <a:off x="4862286" y="333832"/>
            <a:ext cx="6441705" cy="6357254"/>
          </a:xfrm>
        </p:spPr>
        <p:txBody>
          <a:bodyPr>
            <a:normAutofit/>
          </a:bodyPr>
          <a:lstStyle/>
          <a:p>
            <a:r>
              <a:rPr lang="en-CA" sz="1600" b="0" i="1">
                <a:solidFill>
                  <a:srgbClr val="000000"/>
                </a:solidFill>
                <a:latin typeface="Arial Nova" panose="020B0504020202020204" pitchFamily="34" charset="0"/>
              </a:rPr>
              <a:t>"We spend all this money on bean-counting. As our goals get harder and harder, maybe we should </a:t>
            </a:r>
            <a:r>
              <a:rPr lang="en-CA" sz="1600" i="1">
                <a:solidFill>
                  <a:srgbClr val="000000"/>
                </a:solidFill>
                <a:latin typeface="Arial Nova" panose="020B0504020202020204" pitchFamily="34" charset="0"/>
              </a:rPr>
              <a:t>spend more on process or market evaluations</a:t>
            </a:r>
            <a:r>
              <a:rPr lang="en-CA" sz="1600" b="0" i="1">
                <a:solidFill>
                  <a:srgbClr val="000000"/>
                </a:solidFill>
                <a:latin typeface="Arial Nova" panose="020B0504020202020204" pitchFamily="34" charset="0"/>
              </a:rPr>
              <a:t>, on how to achieve more goals, not on whether we've achieved a given part of them.</a:t>
            </a:r>
            <a:r>
              <a:rPr lang="en-CA" sz="1600" b="0">
                <a:solidFill>
                  <a:srgbClr val="000000"/>
                </a:solidFill>
                <a:latin typeface="Arial Nova" panose="020B0504020202020204" pitchFamily="34" charset="0"/>
              </a:rPr>
              <a:t>" </a:t>
            </a:r>
          </a:p>
          <a:p>
            <a:pPr>
              <a:spcBef>
                <a:spcPts val="0"/>
              </a:spcBef>
              <a:spcAft>
                <a:spcPts val="0"/>
              </a:spcAft>
            </a:pPr>
            <a:r>
              <a:rPr lang="en-CA" sz="1600" b="0">
                <a:solidFill>
                  <a:srgbClr val="000000"/>
                </a:solidFill>
                <a:latin typeface="Arial Nova" panose="020B0504020202020204" pitchFamily="34" charset="0"/>
              </a:rPr>
              <a:t>(independent evaluation specialist)</a:t>
            </a:r>
          </a:p>
          <a:p>
            <a:pPr algn="r">
              <a:spcBef>
                <a:spcPts val="0"/>
              </a:spcBef>
              <a:spcAft>
                <a:spcPts val="0"/>
              </a:spcAft>
            </a:pPr>
            <a:endParaRPr lang="en-CA" sz="1600" b="0">
              <a:solidFill>
                <a:srgbClr val="000000"/>
              </a:solidFill>
              <a:latin typeface="Arial Nova" panose="020B0504020202020204" pitchFamily="34" charset="0"/>
            </a:endParaRPr>
          </a:p>
          <a:p>
            <a:pPr algn="r"/>
            <a:r>
              <a:rPr lang="en-CA" sz="1600" b="0">
                <a:solidFill>
                  <a:srgbClr val="000000"/>
                </a:solidFill>
                <a:latin typeface="Arial Nova" panose="020B0504020202020204" pitchFamily="34" charset="0"/>
              </a:rPr>
              <a:t>"</a:t>
            </a:r>
            <a:r>
              <a:rPr lang="en-CA" sz="1600" b="0" i="1">
                <a:solidFill>
                  <a:srgbClr val="000000"/>
                </a:solidFill>
                <a:latin typeface="Arial Nova" panose="020B0504020202020204" pitchFamily="34" charset="0"/>
              </a:rPr>
              <a:t>We don't have </a:t>
            </a:r>
            <a:r>
              <a:rPr lang="en-CA" sz="1600" i="1">
                <a:solidFill>
                  <a:srgbClr val="000000"/>
                </a:solidFill>
                <a:latin typeface="Arial Nova" panose="020B0504020202020204" pitchFamily="34" charset="0"/>
              </a:rPr>
              <a:t>time to overplan or overvalue</a:t>
            </a:r>
            <a:r>
              <a:rPr lang="en-CA" sz="1600" b="0" i="1">
                <a:solidFill>
                  <a:srgbClr val="000000"/>
                </a:solidFill>
                <a:latin typeface="Arial Nova" panose="020B0504020202020204" pitchFamily="34" charset="0"/>
              </a:rPr>
              <a:t>. Our entire state is on fire. We need to make sure things move forward. The only way to do that is to accept </a:t>
            </a:r>
            <a:r>
              <a:rPr lang="en-CA" sz="1600" i="1">
                <a:solidFill>
                  <a:srgbClr val="000000"/>
                </a:solidFill>
                <a:latin typeface="Arial Nova" panose="020B0504020202020204" pitchFamily="34" charset="0"/>
              </a:rPr>
              <a:t>a little less certainty</a:t>
            </a:r>
            <a:r>
              <a:rPr lang="en-CA" sz="1600" b="0" i="1">
                <a:solidFill>
                  <a:srgbClr val="000000"/>
                </a:solidFill>
                <a:latin typeface="Arial Nova" panose="020B0504020202020204" pitchFamily="34" charset="0"/>
              </a:rPr>
              <a:t>. It's impossible to slice everything up and take credit for it. Because in the end, we get less, and that discourages cooperation. In this </a:t>
            </a:r>
            <a:r>
              <a:rPr lang="en-CA" sz="1600" i="1">
                <a:solidFill>
                  <a:srgbClr val="000000"/>
                </a:solidFill>
                <a:latin typeface="Arial Nova" panose="020B0504020202020204" pitchFamily="34" charset="0"/>
              </a:rPr>
              <a:t>period of transition, </a:t>
            </a:r>
            <a:r>
              <a:rPr lang="en-CA" sz="1600" b="0" i="1">
                <a:solidFill>
                  <a:srgbClr val="000000"/>
                </a:solidFill>
                <a:latin typeface="Arial Nova" panose="020B0504020202020204" pitchFamily="34" charset="0"/>
              </a:rPr>
              <a:t>we need 100% solid effort, not 10% perfect effort.</a:t>
            </a:r>
            <a:r>
              <a:rPr lang="en-CA" sz="1600" b="0">
                <a:solidFill>
                  <a:srgbClr val="000000"/>
                </a:solidFill>
                <a:latin typeface="Arial Nova" panose="020B0504020202020204" pitchFamily="34" charset="0"/>
              </a:rPr>
              <a:t>"</a:t>
            </a:r>
          </a:p>
          <a:p>
            <a:pPr algn="r">
              <a:spcBef>
                <a:spcPts val="0"/>
              </a:spcBef>
              <a:spcAft>
                <a:spcPts val="0"/>
              </a:spcAft>
            </a:pPr>
            <a:r>
              <a:rPr lang="en-CA" sz="1600" b="0">
                <a:solidFill>
                  <a:srgbClr val="000000"/>
                </a:solidFill>
                <a:latin typeface="Arial Nova" panose="020B0504020202020204" pitchFamily="34" charset="0"/>
              </a:rPr>
              <a:t>(independent evaluation specialist)</a:t>
            </a:r>
          </a:p>
          <a:p>
            <a:pPr algn="r">
              <a:spcBef>
                <a:spcPts val="0"/>
              </a:spcBef>
              <a:spcAft>
                <a:spcPts val="0"/>
              </a:spcAft>
            </a:pPr>
            <a:endParaRPr lang="en-CA" sz="1600" b="0">
              <a:solidFill>
                <a:srgbClr val="000000"/>
              </a:solidFill>
              <a:latin typeface="Arial Nova" panose="020B0504020202020204" pitchFamily="34" charset="0"/>
            </a:endParaRPr>
          </a:p>
          <a:p>
            <a:r>
              <a:rPr lang="en-CA" sz="1600" b="0">
                <a:solidFill>
                  <a:srgbClr val="000000"/>
                </a:solidFill>
                <a:latin typeface="Arial Nova" panose="020B0504020202020204" pitchFamily="34" charset="0"/>
              </a:rPr>
              <a:t>"</a:t>
            </a:r>
            <a:r>
              <a:rPr lang="en-CA" sz="1600" b="0" i="1">
                <a:solidFill>
                  <a:srgbClr val="000000"/>
                </a:solidFill>
                <a:latin typeface="Arial Nova" panose="020B0504020202020204" pitchFamily="34" charset="0"/>
              </a:rPr>
              <a:t>Everyone is fighting for their piece of the pie - that's where we are. </a:t>
            </a:r>
            <a:r>
              <a:rPr lang="en-CA" sz="1600" i="1">
                <a:solidFill>
                  <a:srgbClr val="000000"/>
                </a:solidFill>
                <a:latin typeface="Arial Nova" panose="020B0504020202020204" pitchFamily="34" charset="0"/>
              </a:rPr>
              <a:t>It's not productive</a:t>
            </a:r>
            <a:r>
              <a:rPr lang="en-CA" sz="1600" b="0" i="1">
                <a:solidFill>
                  <a:srgbClr val="000000"/>
                </a:solidFill>
                <a:latin typeface="Arial Nova" panose="020B0504020202020204" pitchFamily="34" charset="0"/>
              </a:rPr>
              <a:t>. And it's an </a:t>
            </a:r>
            <a:r>
              <a:rPr lang="en-CA" sz="1600" i="1">
                <a:solidFill>
                  <a:srgbClr val="000000"/>
                </a:solidFill>
                <a:latin typeface="Arial Nova" panose="020B0504020202020204" pitchFamily="34" charset="0"/>
              </a:rPr>
              <a:t>impossible task </a:t>
            </a:r>
            <a:r>
              <a:rPr lang="en-CA" sz="1600" b="0" i="1">
                <a:solidFill>
                  <a:srgbClr val="000000"/>
                </a:solidFill>
                <a:latin typeface="Arial Nova" panose="020B0504020202020204" pitchFamily="34" charset="0"/>
              </a:rPr>
              <a:t>to fairly allocate what each player's share of the project is... The regulators are basing this decision on the idea that it's possible, and I'm here to tell you that it's not. There </a:t>
            </a:r>
            <a:r>
              <a:rPr lang="en-CA" sz="1600" i="1">
                <a:solidFill>
                  <a:srgbClr val="000000"/>
                </a:solidFill>
                <a:latin typeface="Arial Nova" panose="020B0504020202020204" pitchFamily="34" charset="0"/>
              </a:rPr>
              <a:t>are limits to what valuation can do</a:t>
            </a:r>
            <a:r>
              <a:rPr lang="en-CA" sz="1600" b="0">
                <a:solidFill>
                  <a:srgbClr val="000000"/>
                </a:solidFill>
                <a:latin typeface="Arial Nova" panose="020B0504020202020204" pitchFamily="34" charset="0"/>
              </a:rPr>
              <a:t>".</a:t>
            </a:r>
          </a:p>
          <a:p>
            <a:pPr>
              <a:spcBef>
                <a:spcPts val="0"/>
              </a:spcBef>
              <a:spcAft>
                <a:spcPts val="0"/>
              </a:spcAft>
            </a:pPr>
            <a:r>
              <a:rPr lang="en-CA" sz="1600" b="0">
                <a:solidFill>
                  <a:srgbClr val="000000"/>
                </a:solidFill>
                <a:latin typeface="Arial Nova" panose="020B0504020202020204" pitchFamily="34" charset="0"/>
              </a:rPr>
              <a:t>(utility)</a:t>
            </a:r>
          </a:p>
        </p:txBody>
      </p:sp>
      <p:cxnSp>
        <p:nvCxnSpPr>
          <p:cNvPr id="7" name="Straight Connector 6">
            <a:extLst>
              <a:ext uri="{FF2B5EF4-FFF2-40B4-BE49-F238E27FC236}">
                <a16:creationId xmlns:a16="http://schemas.microsoft.com/office/drawing/2014/main" id="{EF6B2558-6AAF-D0CF-3143-1CAD131DEFB3}"/>
              </a:ext>
            </a:extLst>
          </p:cNvPr>
          <p:cNvCxnSpPr>
            <a:cxnSpLocks/>
          </p:cNvCxnSpPr>
          <p:nvPr>
            <p:custDataLst>
              <p:tags r:id="rId4"/>
            </p:custDataLst>
          </p:nvPr>
        </p:nvCxnSpPr>
        <p:spPr>
          <a:xfrm flipH="1">
            <a:off x="888008" y="5207382"/>
            <a:ext cx="2209403" cy="1"/>
          </a:xfrm>
          <a:prstGeom prst="line">
            <a:avLst/>
          </a:prstGeom>
          <a:ln w="28575">
            <a:solidFill>
              <a:schemeClr val="accent4"/>
            </a:solidFill>
          </a:ln>
        </p:spPr>
        <p:style>
          <a:lnRef idx="1">
            <a:schemeClr val="accent4"/>
          </a:lnRef>
          <a:fillRef idx="0">
            <a:schemeClr val="accent4"/>
          </a:fillRef>
          <a:effectRef idx="0">
            <a:schemeClr val="accent4"/>
          </a:effectRef>
          <a:fontRef idx="minor">
            <a:schemeClr val="tx1"/>
          </a:fontRef>
        </p:style>
      </p:cxnSp>
      <p:sp>
        <p:nvSpPr>
          <p:cNvPr id="2" name="Rectangle 1">
            <a:extLst>
              <a:ext uri="{FF2B5EF4-FFF2-40B4-BE49-F238E27FC236}">
                <a16:creationId xmlns:a16="http://schemas.microsoft.com/office/drawing/2014/main" id="{389A8BE3-832B-71F8-C57C-92D89FE60B99}"/>
              </a:ext>
            </a:extLst>
          </p:cNvPr>
          <p:cNvSpPr/>
          <p:nvPr>
            <p:custDataLst>
              <p:tags r:id="rId5"/>
            </p:custDataLst>
          </p:nvPr>
        </p:nvSpPr>
        <p:spPr>
          <a:xfrm>
            <a:off x="9525000" y="0"/>
            <a:ext cx="2667000" cy="1270000"/>
          </a:xfrm>
          <a:prstGeom prst="rect">
            <a:avLst/>
          </a:prstGeom>
          <a:solidFill>
            <a:srgbClr val="FFFF80"/>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normAutofit/>
          </a:bodyPr>
          <a:lstStyle/>
          <a:p>
            <a:r>
              <a:rPr lang="fr-FR" sz="1400" err="1">
                <a:solidFill>
                  <a:schemeClr val="dk1"/>
                </a:solidFill>
              </a:rPr>
              <a:t>Only</a:t>
            </a:r>
            <a:r>
              <a:rPr lang="fr-FR" sz="1400">
                <a:solidFill>
                  <a:schemeClr val="dk1"/>
                </a:solidFill>
              </a:rPr>
              <a:t> if time </a:t>
            </a:r>
            <a:r>
              <a:rPr lang="fr-FR" sz="1400" err="1">
                <a:solidFill>
                  <a:schemeClr val="dk1"/>
                </a:solidFill>
              </a:rPr>
              <a:t>allows</a:t>
            </a:r>
            <a:endParaRPr lang="fr-FR" sz="1400">
              <a:solidFill>
                <a:schemeClr val="dk1"/>
              </a:solidFill>
            </a:endParaRPr>
          </a:p>
        </p:txBody>
      </p:sp>
    </p:spTree>
    <p:extLst>
      <p:ext uri="{BB962C8B-B14F-4D97-AF65-F5344CB8AC3E}">
        <p14:creationId xmlns:p14="http://schemas.microsoft.com/office/powerpoint/2010/main" val="2797024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129D3-74F6-C94D-2C94-DB54497B3CDE}"/>
            </a:ext>
          </a:extLst>
        </p:cNvPr>
        <p:cNvGrpSpPr/>
        <p:nvPr/>
      </p:nvGrpSpPr>
      <p:grpSpPr>
        <a:xfrm>
          <a:off x="0" y="0"/>
          <a:ext cx="0" cy="0"/>
          <a:chOff x="0" y="0"/>
          <a:chExt cx="0" cy="0"/>
        </a:xfrm>
      </p:grpSpPr>
      <p:graphicFrame>
        <p:nvGraphicFramePr>
          <p:cNvPr id="29" name="Objet 28" hidden="1">
            <a:extLst>
              <a:ext uri="{FF2B5EF4-FFF2-40B4-BE49-F238E27FC236}">
                <a16:creationId xmlns:a16="http://schemas.microsoft.com/office/drawing/2014/main" id="{8CA01591-B105-F701-5610-66AC4E31EB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26" imgW="353" imgH="353" progId="TCLayout.ActiveDocument.1">
                  <p:embed/>
                </p:oleObj>
              </mc:Choice>
              <mc:Fallback>
                <p:oleObj name="Diapositive think-cell" r:id="rId126" imgW="353" imgH="353" progId="TCLayout.ActiveDocument.1">
                  <p:embed/>
                  <p:pic>
                    <p:nvPicPr>
                      <p:cNvPr id="29" name="Objet 28" hidden="1">
                        <a:extLst>
                          <a:ext uri="{FF2B5EF4-FFF2-40B4-BE49-F238E27FC236}">
                            <a16:creationId xmlns:a16="http://schemas.microsoft.com/office/drawing/2014/main" id="{8CA01591-B105-F701-5610-66AC4E31EB9D}"/>
                          </a:ext>
                        </a:extLst>
                      </p:cNvPr>
                      <p:cNvPicPr/>
                      <p:nvPr/>
                    </p:nvPicPr>
                    <p:blipFill>
                      <a:blip r:embed="rId127"/>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8B65591F-0D01-A5C0-D767-481033B3BEDE}"/>
              </a:ext>
            </a:extLst>
          </p:cNvPr>
          <p:cNvSpPr/>
          <p:nvPr>
            <p:custDataLst>
              <p:tags r:id="rId2"/>
            </p:custDataLst>
          </p:nvPr>
        </p:nvSpPr>
        <p:spPr>
          <a:xfrm>
            <a:off x="678183" y="1311231"/>
            <a:ext cx="1275811" cy="573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a:solidFill>
                  <a:schemeClr val="bg1"/>
                </a:solidFill>
              </a:rPr>
              <a:t>Evaluation </a:t>
            </a:r>
            <a:r>
              <a:rPr lang="en-CA" sz="1200" b="1">
                <a:solidFill>
                  <a:schemeClr val="bg1"/>
                </a:solidFill>
              </a:rPr>
              <a:t>planning</a:t>
            </a:r>
            <a:endParaRPr lang="en-CA" sz="1200">
              <a:solidFill>
                <a:schemeClr val="bg1"/>
              </a:solidFill>
            </a:endParaRPr>
          </a:p>
        </p:txBody>
      </p:sp>
      <p:sp>
        <p:nvSpPr>
          <p:cNvPr id="7" name="Rectangle 6">
            <a:extLst>
              <a:ext uri="{FF2B5EF4-FFF2-40B4-BE49-F238E27FC236}">
                <a16:creationId xmlns:a16="http://schemas.microsoft.com/office/drawing/2014/main" id="{D685F748-910B-D130-9E61-82438C5899AA}"/>
              </a:ext>
            </a:extLst>
          </p:cNvPr>
          <p:cNvSpPr/>
          <p:nvPr>
            <p:custDataLst>
              <p:tags r:id="rId3"/>
            </p:custDataLst>
          </p:nvPr>
        </p:nvSpPr>
        <p:spPr>
          <a:xfrm>
            <a:off x="678183" y="4299652"/>
            <a:ext cx="1275811" cy="573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a:solidFill>
                  <a:schemeClr val="bg1"/>
                </a:solidFill>
              </a:rPr>
              <a:t>Greenhouse gasses (GHGs)</a:t>
            </a:r>
          </a:p>
        </p:txBody>
      </p:sp>
      <p:sp>
        <p:nvSpPr>
          <p:cNvPr id="8" name="Rectangle 7">
            <a:extLst>
              <a:ext uri="{FF2B5EF4-FFF2-40B4-BE49-F238E27FC236}">
                <a16:creationId xmlns:a16="http://schemas.microsoft.com/office/drawing/2014/main" id="{8433BFF7-3858-ED7C-B479-7ACB0AE4F5FA}"/>
              </a:ext>
            </a:extLst>
          </p:cNvPr>
          <p:cNvSpPr/>
          <p:nvPr>
            <p:custDataLst>
              <p:tags r:id="rId4"/>
            </p:custDataLst>
          </p:nvPr>
        </p:nvSpPr>
        <p:spPr>
          <a:xfrm>
            <a:off x="678183" y="1967154"/>
            <a:ext cx="1275811" cy="573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050" b="1">
                <a:solidFill>
                  <a:schemeClr val="bg1"/>
                </a:solidFill>
              </a:rPr>
              <a:t>Overlap</a:t>
            </a:r>
          </a:p>
        </p:txBody>
      </p:sp>
      <p:sp>
        <p:nvSpPr>
          <p:cNvPr id="9" name="Rectangle 8">
            <a:extLst>
              <a:ext uri="{FF2B5EF4-FFF2-40B4-BE49-F238E27FC236}">
                <a16:creationId xmlns:a16="http://schemas.microsoft.com/office/drawing/2014/main" id="{C1EF6A7B-CE55-F784-0E6C-C3988937200E}"/>
              </a:ext>
            </a:extLst>
          </p:cNvPr>
          <p:cNvSpPr/>
          <p:nvPr>
            <p:custDataLst>
              <p:tags r:id="rId5"/>
            </p:custDataLst>
          </p:nvPr>
        </p:nvSpPr>
        <p:spPr>
          <a:xfrm>
            <a:off x="678183" y="5592381"/>
            <a:ext cx="1275811" cy="573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100" b="1">
                <a:solidFill>
                  <a:schemeClr val="bg1"/>
                </a:solidFill>
              </a:rPr>
              <a:t>Market transformation </a:t>
            </a:r>
            <a:r>
              <a:rPr lang="en-CA" sz="1100">
                <a:solidFill>
                  <a:schemeClr val="bg1"/>
                </a:solidFill>
              </a:rPr>
              <a:t>(business sector)</a:t>
            </a:r>
            <a:endParaRPr lang="en-CA" sz="1100" b="1">
              <a:solidFill>
                <a:schemeClr val="bg1"/>
              </a:solidFill>
            </a:endParaRPr>
          </a:p>
        </p:txBody>
      </p:sp>
      <p:sp>
        <p:nvSpPr>
          <p:cNvPr id="10" name="Rectangle 9">
            <a:extLst>
              <a:ext uri="{FF2B5EF4-FFF2-40B4-BE49-F238E27FC236}">
                <a16:creationId xmlns:a16="http://schemas.microsoft.com/office/drawing/2014/main" id="{0BCBD327-E7D5-DDCA-6525-07BD87B852C8}"/>
              </a:ext>
            </a:extLst>
          </p:cNvPr>
          <p:cNvSpPr/>
          <p:nvPr>
            <p:custDataLst>
              <p:tags r:id="rId6"/>
            </p:custDataLst>
          </p:nvPr>
        </p:nvSpPr>
        <p:spPr>
          <a:xfrm>
            <a:off x="673983" y="4951173"/>
            <a:ext cx="1275811" cy="573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a:solidFill>
                  <a:schemeClr val="bg1"/>
                </a:solidFill>
              </a:rPr>
              <a:t>Equity</a:t>
            </a:r>
          </a:p>
        </p:txBody>
      </p:sp>
      <p:sp>
        <p:nvSpPr>
          <p:cNvPr id="11" name="Rectangle 10">
            <a:extLst>
              <a:ext uri="{FF2B5EF4-FFF2-40B4-BE49-F238E27FC236}">
                <a16:creationId xmlns:a16="http://schemas.microsoft.com/office/drawing/2014/main" id="{29F49B0E-418F-D41E-6DB1-970D9D64AA8F}"/>
              </a:ext>
            </a:extLst>
          </p:cNvPr>
          <p:cNvSpPr/>
          <p:nvPr>
            <p:custDataLst>
              <p:tags r:id="rId7"/>
            </p:custDataLst>
          </p:nvPr>
        </p:nvSpPr>
        <p:spPr>
          <a:xfrm>
            <a:off x="673983" y="6219031"/>
            <a:ext cx="1275811" cy="573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a:solidFill>
                  <a:schemeClr val="bg1"/>
                </a:solidFill>
              </a:rPr>
              <a:t>M&amp;V 2.0</a:t>
            </a:r>
          </a:p>
        </p:txBody>
      </p:sp>
      <p:sp>
        <p:nvSpPr>
          <p:cNvPr id="12" name="Rectangle 11">
            <a:extLst>
              <a:ext uri="{FF2B5EF4-FFF2-40B4-BE49-F238E27FC236}">
                <a16:creationId xmlns:a16="http://schemas.microsoft.com/office/drawing/2014/main" id="{B31D3AE0-557B-BD93-FDB9-9BE74A0CD297}"/>
              </a:ext>
            </a:extLst>
          </p:cNvPr>
          <p:cNvSpPr/>
          <p:nvPr>
            <p:custDataLst>
              <p:tags r:id="rId8"/>
            </p:custDataLst>
          </p:nvPr>
        </p:nvSpPr>
        <p:spPr>
          <a:xfrm>
            <a:off x="673983" y="2628774"/>
            <a:ext cx="1275811" cy="573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a:solidFill>
                  <a:schemeClr val="bg1"/>
                </a:solidFill>
              </a:rPr>
              <a:t>Continuous improvement</a:t>
            </a:r>
          </a:p>
        </p:txBody>
      </p:sp>
      <p:sp>
        <p:nvSpPr>
          <p:cNvPr id="13" name="Rectangle 12">
            <a:extLst>
              <a:ext uri="{FF2B5EF4-FFF2-40B4-BE49-F238E27FC236}">
                <a16:creationId xmlns:a16="http://schemas.microsoft.com/office/drawing/2014/main" id="{D52AA3F2-E9AC-0F66-240C-684862A28C74}"/>
              </a:ext>
            </a:extLst>
          </p:cNvPr>
          <p:cNvSpPr/>
          <p:nvPr>
            <p:custDataLst>
              <p:tags r:id="rId9"/>
            </p:custDataLst>
          </p:nvPr>
        </p:nvSpPr>
        <p:spPr>
          <a:xfrm>
            <a:off x="673983" y="3307284"/>
            <a:ext cx="1275811" cy="573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000" b="1">
                <a:solidFill>
                  <a:schemeClr val="bg1"/>
                </a:solidFill>
              </a:rPr>
              <a:t>Organizational structure</a:t>
            </a:r>
          </a:p>
        </p:txBody>
      </p:sp>
      <p:pic>
        <p:nvPicPr>
          <p:cNvPr id="14" name="Graphique 13" descr="Recherche avec un remplissage uni">
            <a:extLst>
              <a:ext uri="{FF2B5EF4-FFF2-40B4-BE49-F238E27FC236}">
                <a16:creationId xmlns:a16="http://schemas.microsoft.com/office/drawing/2014/main" id="{23285EE4-294C-EB64-82EE-A2CA42EFE64F}"/>
              </a:ext>
            </a:extLst>
          </p:cNvPr>
          <p:cNvPicPr>
            <a:picLocks noChangeAspect="1"/>
          </p:cNvPicPr>
          <p:nvPr>
            <p:custDataLst>
              <p:tags r:id="rId10"/>
            </p:custDataLst>
          </p:nvPr>
        </p:nvPicPr>
        <p:blipFill>
          <a:blip r:embed="rId128">
            <a:extLst>
              <a:ext uri="{28A0092B-C50C-407E-A947-70E740481C1C}">
                <a14:useLocalDpi xmlns:a14="http://schemas.microsoft.com/office/drawing/2010/main" val="0"/>
              </a:ext>
              <a:ext uri="{96DAC541-7B7A-43D3-8B79-37D633B846F1}">
                <asvg:svgBlip xmlns:asvg="http://schemas.microsoft.com/office/drawing/2016/SVG/main" r:embed="rId129"/>
              </a:ext>
            </a:extLst>
          </a:blip>
          <a:stretch>
            <a:fillRect/>
          </a:stretch>
        </p:blipFill>
        <p:spPr>
          <a:xfrm>
            <a:off x="66719" y="6235533"/>
            <a:ext cx="540000" cy="540000"/>
          </a:xfrm>
          <a:prstGeom prst="rect">
            <a:avLst/>
          </a:prstGeom>
        </p:spPr>
      </p:pic>
      <p:pic>
        <p:nvPicPr>
          <p:cNvPr id="15" name="Graphique 14" descr="Diagramme de Venn avec un remplissage uni">
            <a:extLst>
              <a:ext uri="{FF2B5EF4-FFF2-40B4-BE49-F238E27FC236}">
                <a16:creationId xmlns:a16="http://schemas.microsoft.com/office/drawing/2014/main" id="{3BA734BD-FFEF-85E3-8FF9-70F7202C854C}"/>
              </a:ext>
            </a:extLst>
          </p:cNvPr>
          <p:cNvPicPr>
            <a:picLocks noChangeAspect="1"/>
          </p:cNvPicPr>
          <p:nvPr>
            <p:custDataLst>
              <p:tags r:id="rId11"/>
            </p:custDataLst>
          </p:nvPr>
        </p:nvPicPr>
        <p:blipFill>
          <a:blip r:embed="rId130">
            <a:extLst>
              <a:ext uri="{28A0092B-C50C-407E-A947-70E740481C1C}">
                <a14:useLocalDpi xmlns:a14="http://schemas.microsoft.com/office/drawing/2010/main" val="0"/>
              </a:ext>
              <a:ext uri="{96DAC541-7B7A-43D3-8B79-37D633B846F1}">
                <asvg:svgBlip xmlns:asvg="http://schemas.microsoft.com/office/drawing/2016/SVG/main" r:embed="rId131"/>
              </a:ext>
            </a:extLst>
          </a:blip>
          <a:stretch>
            <a:fillRect/>
          </a:stretch>
        </p:blipFill>
        <p:spPr>
          <a:xfrm>
            <a:off x="100932" y="1983656"/>
            <a:ext cx="540000" cy="540000"/>
          </a:xfrm>
          <a:prstGeom prst="rect">
            <a:avLst/>
          </a:prstGeom>
        </p:spPr>
      </p:pic>
      <p:pic>
        <p:nvPicPr>
          <p:cNvPr id="16" name="Graphique 15" descr="Hiérarchie avec un remplissage uni">
            <a:extLst>
              <a:ext uri="{FF2B5EF4-FFF2-40B4-BE49-F238E27FC236}">
                <a16:creationId xmlns:a16="http://schemas.microsoft.com/office/drawing/2014/main" id="{27DDDA62-9780-854A-BE0B-1EEAF549D750}"/>
              </a:ext>
            </a:extLst>
          </p:cNvPr>
          <p:cNvPicPr>
            <a:picLocks noChangeAspect="1"/>
          </p:cNvPicPr>
          <p:nvPr>
            <p:custDataLst>
              <p:tags r:id="rId12"/>
            </p:custDataLst>
          </p:nvPr>
        </p:nvPicPr>
        <p:blipFill>
          <a:blip r:embed="rId132">
            <a:extLst>
              <a:ext uri="{28A0092B-C50C-407E-A947-70E740481C1C}">
                <a14:useLocalDpi xmlns:a14="http://schemas.microsoft.com/office/drawing/2010/main" val="0"/>
              </a:ext>
              <a:ext uri="{96DAC541-7B7A-43D3-8B79-37D633B846F1}">
                <asvg:svgBlip xmlns:asvg="http://schemas.microsoft.com/office/drawing/2016/SVG/main" r:embed="rId133"/>
              </a:ext>
            </a:extLst>
          </a:blip>
          <a:stretch>
            <a:fillRect/>
          </a:stretch>
        </p:blipFill>
        <p:spPr>
          <a:xfrm>
            <a:off x="96732" y="3323786"/>
            <a:ext cx="540000" cy="540000"/>
          </a:xfrm>
          <a:prstGeom prst="rect">
            <a:avLst/>
          </a:prstGeom>
        </p:spPr>
      </p:pic>
      <p:pic>
        <p:nvPicPr>
          <p:cNvPr id="17" name="Graphique 16" descr="Amélioration continue avec un remplissage uni">
            <a:extLst>
              <a:ext uri="{FF2B5EF4-FFF2-40B4-BE49-F238E27FC236}">
                <a16:creationId xmlns:a16="http://schemas.microsoft.com/office/drawing/2014/main" id="{C7F7FDD9-E4FC-0066-84F3-83AB932AE808}"/>
              </a:ext>
            </a:extLst>
          </p:cNvPr>
          <p:cNvPicPr>
            <a:picLocks noChangeAspect="1"/>
          </p:cNvPicPr>
          <p:nvPr>
            <p:custDataLst>
              <p:tags r:id="rId13"/>
            </p:custDataLst>
          </p:nvPr>
        </p:nvPicPr>
        <p:blipFill>
          <a:blip r:embed="rId134">
            <a:extLst>
              <a:ext uri="{28A0092B-C50C-407E-A947-70E740481C1C}">
                <a14:useLocalDpi xmlns:a14="http://schemas.microsoft.com/office/drawing/2010/main" val="0"/>
              </a:ext>
              <a:ext uri="{96DAC541-7B7A-43D3-8B79-37D633B846F1}">
                <asvg:svgBlip xmlns:asvg="http://schemas.microsoft.com/office/drawing/2016/SVG/main" r:embed="rId135"/>
              </a:ext>
            </a:extLst>
          </a:blip>
          <a:stretch>
            <a:fillRect/>
          </a:stretch>
        </p:blipFill>
        <p:spPr>
          <a:xfrm>
            <a:off x="66719" y="2645276"/>
            <a:ext cx="540000" cy="540000"/>
          </a:xfrm>
          <a:prstGeom prst="rect">
            <a:avLst/>
          </a:prstGeom>
        </p:spPr>
      </p:pic>
      <p:pic>
        <p:nvPicPr>
          <p:cNvPr id="18" name="Graphique 17" descr="Balance de la justice avec un remplissage uni">
            <a:extLst>
              <a:ext uri="{FF2B5EF4-FFF2-40B4-BE49-F238E27FC236}">
                <a16:creationId xmlns:a16="http://schemas.microsoft.com/office/drawing/2014/main" id="{9B13D0D2-93E4-A0CE-AB6A-CF395BED6798}"/>
              </a:ext>
            </a:extLst>
          </p:cNvPr>
          <p:cNvPicPr>
            <a:picLocks noChangeAspect="1"/>
          </p:cNvPicPr>
          <p:nvPr>
            <p:custDataLst>
              <p:tags r:id="rId14"/>
            </p:custDataLst>
          </p:nvPr>
        </p:nvPicPr>
        <p:blipFill>
          <a:blip r:embed="rId136">
            <a:extLst>
              <a:ext uri="{28A0092B-C50C-407E-A947-70E740481C1C}">
                <a14:useLocalDpi xmlns:a14="http://schemas.microsoft.com/office/drawing/2010/main" val="0"/>
              </a:ext>
              <a:ext uri="{96DAC541-7B7A-43D3-8B79-37D633B846F1}">
                <asvg:svgBlip xmlns:asvg="http://schemas.microsoft.com/office/drawing/2016/SVG/main" r:embed="rId137"/>
              </a:ext>
            </a:extLst>
          </a:blip>
          <a:stretch>
            <a:fillRect/>
          </a:stretch>
        </p:blipFill>
        <p:spPr>
          <a:xfrm>
            <a:off x="66719" y="4967675"/>
            <a:ext cx="540000" cy="540000"/>
          </a:xfrm>
          <a:prstGeom prst="rect">
            <a:avLst/>
          </a:prstGeom>
        </p:spPr>
      </p:pic>
      <p:pic>
        <p:nvPicPr>
          <p:cNvPr id="19" name="Graphique 18" descr="Graphique en courbe stick de hockey avec un remplissage uni">
            <a:extLst>
              <a:ext uri="{FF2B5EF4-FFF2-40B4-BE49-F238E27FC236}">
                <a16:creationId xmlns:a16="http://schemas.microsoft.com/office/drawing/2014/main" id="{BF02D4F0-9B3A-024D-F2E1-0BE391C0221E}"/>
              </a:ext>
            </a:extLst>
          </p:cNvPr>
          <p:cNvPicPr>
            <a:picLocks noChangeAspect="1"/>
          </p:cNvPicPr>
          <p:nvPr>
            <p:custDataLst>
              <p:tags r:id="rId15"/>
            </p:custDataLst>
          </p:nvPr>
        </p:nvPicPr>
        <p:blipFill>
          <a:blip r:embed="rId138">
            <a:extLst>
              <a:ext uri="{28A0092B-C50C-407E-A947-70E740481C1C}">
                <a14:useLocalDpi xmlns:a14="http://schemas.microsoft.com/office/drawing/2010/main" val="0"/>
              </a:ext>
              <a:ext uri="{96DAC541-7B7A-43D3-8B79-37D633B846F1}">
                <asvg:svgBlip xmlns:asvg="http://schemas.microsoft.com/office/drawing/2016/SVG/main" r:embed="rId139"/>
              </a:ext>
            </a:extLst>
          </a:blip>
          <a:stretch>
            <a:fillRect/>
          </a:stretch>
        </p:blipFill>
        <p:spPr>
          <a:xfrm>
            <a:off x="100932" y="5608883"/>
            <a:ext cx="540000" cy="540000"/>
          </a:xfrm>
          <a:prstGeom prst="rect">
            <a:avLst/>
          </a:prstGeom>
        </p:spPr>
      </p:pic>
      <p:pic>
        <p:nvPicPr>
          <p:cNvPr id="20" name="Graphique 19" descr="Production avec un remplissage uni">
            <a:extLst>
              <a:ext uri="{FF2B5EF4-FFF2-40B4-BE49-F238E27FC236}">
                <a16:creationId xmlns:a16="http://schemas.microsoft.com/office/drawing/2014/main" id="{146C19F5-3B26-48D5-D673-3AD2E776B417}"/>
              </a:ext>
            </a:extLst>
          </p:cNvPr>
          <p:cNvPicPr>
            <a:picLocks noChangeAspect="1"/>
          </p:cNvPicPr>
          <p:nvPr>
            <p:custDataLst>
              <p:tags r:id="rId16"/>
            </p:custDataLst>
          </p:nvPr>
        </p:nvPicPr>
        <p:blipFill>
          <a:blip r:embed="rId140">
            <a:extLst>
              <a:ext uri="{28A0092B-C50C-407E-A947-70E740481C1C}">
                <a14:useLocalDpi xmlns:a14="http://schemas.microsoft.com/office/drawing/2010/main" val="0"/>
              </a:ext>
              <a:ext uri="{96DAC541-7B7A-43D3-8B79-37D633B846F1}">
                <asvg:svgBlip xmlns:asvg="http://schemas.microsoft.com/office/drawing/2016/SVG/main" r:embed="rId141"/>
              </a:ext>
            </a:extLst>
          </a:blip>
          <a:stretch>
            <a:fillRect/>
          </a:stretch>
        </p:blipFill>
        <p:spPr>
          <a:xfrm>
            <a:off x="113107" y="4316154"/>
            <a:ext cx="540000" cy="540000"/>
          </a:xfrm>
          <a:prstGeom prst="rect">
            <a:avLst/>
          </a:prstGeom>
        </p:spPr>
      </p:pic>
      <p:pic>
        <p:nvPicPr>
          <p:cNvPr id="21" name="Graphique 20" descr="Guide opérationnel avec un remplissage uni">
            <a:extLst>
              <a:ext uri="{FF2B5EF4-FFF2-40B4-BE49-F238E27FC236}">
                <a16:creationId xmlns:a16="http://schemas.microsoft.com/office/drawing/2014/main" id="{A433E8EA-1D34-BD8A-3630-BC28309D3072}"/>
              </a:ext>
            </a:extLst>
          </p:cNvPr>
          <p:cNvPicPr>
            <a:picLocks noChangeAspect="1"/>
          </p:cNvPicPr>
          <p:nvPr>
            <p:custDataLst>
              <p:tags r:id="rId17"/>
            </p:custDataLst>
          </p:nvPr>
        </p:nvPicPr>
        <p:blipFill>
          <a:blip r:embed="rId142">
            <a:extLst>
              <a:ext uri="{28A0092B-C50C-407E-A947-70E740481C1C}">
                <a14:useLocalDpi xmlns:a14="http://schemas.microsoft.com/office/drawing/2010/main" val="0"/>
              </a:ext>
              <a:ext uri="{96DAC541-7B7A-43D3-8B79-37D633B846F1}">
                <asvg:svgBlip xmlns:asvg="http://schemas.microsoft.com/office/drawing/2016/SVG/main" r:embed="rId143"/>
              </a:ext>
            </a:extLst>
          </a:blip>
          <a:stretch>
            <a:fillRect/>
          </a:stretch>
        </p:blipFill>
        <p:spPr>
          <a:xfrm>
            <a:off x="100932" y="1327733"/>
            <a:ext cx="540000" cy="540000"/>
          </a:xfrm>
          <a:prstGeom prst="rect">
            <a:avLst/>
          </a:prstGeom>
        </p:spPr>
      </p:pic>
      <p:sp>
        <p:nvSpPr>
          <p:cNvPr id="26" name="ZoneTexte 25">
            <a:extLst>
              <a:ext uri="{FF2B5EF4-FFF2-40B4-BE49-F238E27FC236}">
                <a16:creationId xmlns:a16="http://schemas.microsoft.com/office/drawing/2014/main" id="{2C795027-E127-F865-2468-AA83FCF49BD7}"/>
              </a:ext>
            </a:extLst>
          </p:cNvPr>
          <p:cNvSpPr txBox="1"/>
          <p:nvPr>
            <p:custDataLst>
              <p:tags r:id="rId18"/>
            </p:custDataLst>
          </p:nvPr>
        </p:nvSpPr>
        <p:spPr>
          <a:xfrm>
            <a:off x="2062703" y="958401"/>
            <a:ext cx="1642501" cy="338554"/>
          </a:xfrm>
          <a:prstGeom prst="rect">
            <a:avLst/>
          </a:prstGeom>
          <a:noFill/>
        </p:spPr>
        <p:txBody>
          <a:bodyPr wrap="none" rtlCol="0">
            <a:spAutoFit/>
          </a:bodyPr>
          <a:lstStyle/>
          <a:p>
            <a:r>
              <a:rPr lang="en-CA" sz="1600" i="1"/>
              <a:t>Audit paradigm</a:t>
            </a:r>
          </a:p>
        </p:txBody>
      </p:sp>
      <p:sp>
        <p:nvSpPr>
          <p:cNvPr id="27" name="ZoneTexte 26">
            <a:extLst>
              <a:ext uri="{FF2B5EF4-FFF2-40B4-BE49-F238E27FC236}">
                <a16:creationId xmlns:a16="http://schemas.microsoft.com/office/drawing/2014/main" id="{F71A2568-A3A8-46AF-A494-28E7A4F1F3D1}"/>
              </a:ext>
            </a:extLst>
          </p:cNvPr>
          <p:cNvSpPr txBox="1"/>
          <p:nvPr>
            <p:custDataLst>
              <p:tags r:id="rId19"/>
            </p:custDataLst>
          </p:nvPr>
        </p:nvSpPr>
        <p:spPr>
          <a:xfrm>
            <a:off x="10018911" y="941899"/>
            <a:ext cx="1951753" cy="338554"/>
          </a:xfrm>
          <a:prstGeom prst="rect">
            <a:avLst/>
          </a:prstGeom>
          <a:noFill/>
        </p:spPr>
        <p:txBody>
          <a:bodyPr wrap="none" rtlCol="0">
            <a:spAutoFit/>
          </a:bodyPr>
          <a:lstStyle/>
          <a:p>
            <a:pPr algn="r"/>
            <a:r>
              <a:rPr lang="en-CA" sz="1600" i="1"/>
              <a:t>Learning paradigm</a:t>
            </a:r>
          </a:p>
        </p:txBody>
      </p:sp>
      <p:cxnSp>
        <p:nvCxnSpPr>
          <p:cNvPr id="25" name="Connecteur droit 24">
            <a:extLst>
              <a:ext uri="{FF2B5EF4-FFF2-40B4-BE49-F238E27FC236}">
                <a16:creationId xmlns:a16="http://schemas.microsoft.com/office/drawing/2014/main" id="{24F71A61-3FE8-48B9-62BC-6CE48EAAA95F}"/>
              </a:ext>
            </a:extLst>
          </p:cNvPr>
          <p:cNvCxnSpPr>
            <a:cxnSpLocks/>
          </p:cNvCxnSpPr>
          <p:nvPr>
            <p:custDataLst>
              <p:tags r:id="rId20"/>
            </p:custDataLst>
          </p:nvPr>
        </p:nvCxnSpPr>
        <p:spPr>
          <a:xfrm>
            <a:off x="3399064" y="1578803"/>
            <a:ext cx="7392963" cy="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77C7E5F6-F091-428F-4985-AA01568A8E02}"/>
              </a:ext>
            </a:extLst>
          </p:cNvPr>
          <p:cNvCxnSpPr>
            <a:cxnSpLocks/>
          </p:cNvCxnSpPr>
          <p:nvPr>
            <p:custDataLst>
              <p:tags r:id="rId21"/>
            </p:custDataLst>
          </p:nvPr>
        </p:nvCxnSpPr>
        <p:spPr>
          <a:xfrm flipV="1">
            <a:off x="3399064" y="1577298"/>
            <a:ext cx="3742871" cy="8069"/>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35" name="Ellipse 34">
            <a:extLst>
              <a:ext uri="{FF2B5EF4-FFF2-40B4-BE49-F238E27FC236}">
                <a16:creationId xmlns:a16="http://schemas.microsoft.com/office/drawing/2014/main" id="{EC7F8A6A-9301-7BF4-4E2F-B26701F09D35}"/>
              </a:ext>
            </a:extLst>
          </p:cNvPr>
          <p:cNvSpPr/>
          <p:nvPr>
            <p:custDataLst>
              <p:tags r:id="rId22"/>
            </p:custDataLst>
          </p:nvPr>
        </p:nvSpPr>
        <p:spPr>
          <a:xfrm>
            <a:off x="5546576" y="1354537"/>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WA</a:t>
            </a:r>
          </a:p>
        </p:txBody>
      </p:sp>
      <p:sp>
        <p:nvSpPr>
          <p:cNvPr id="36" name="ZoneTexte 35">
            <a:extLst>
              <a:ext uri="{FF2B5EF4-FFF2-40B4-BE49-F238E27FC236}">
                <a16:creationId xmlns:a16="http://schemas.microsoft.com/office/drawing/2014/main" id="{708FB8B1-79EB-617B-D2D7-8344D5BE67D5}"/>
              </a:ext>
            </a:extLst>
          </p:cNvPr>
          <p:cNvSpPr txBox="1"/>
          <p:nvPr>
            <p:custDataLst>
              <p:tags r:id="rId23"/>
            </p:custDataLst>
          </p:nvPr>
        </p:nvSpPr>
        <p:spPr>
          <a:xfrm>
            <a:off x="2089574" y="1342467"/>
            <a:ext cx="1148926" cy="461665"/>
          </a:xfrm>
          <a:prstGeom prst="rect">
            <a:avLst/>
          </a:prstGeom>
          <a:noFill/>
        </p:spPr>
        <p:txBody>
          <a:bodyPr wrap="square" rtlCol="0">
            <a:spAutoFit/>
          </a:bodyPr>
          <a:lstStyle/>
          <a:p>
            <a:r>
              <a:rPr lang="en-CA" sz="1200"/>
              <a:t>Strict framework</a:t>
            </a:r>
          </a:p>
        </p:txBody>
      </p:sp>
      <p:sp>
        <p:nvSpPr>
          <p:cNvPr id="37" name="ZoneTexte 36">
            <a:extLst>
              <a:ext uri="{FF2B5EF4-FFF2-40B4-BE49-F238E27FC236}">
                <a16:creationId xmlns:a16="http://schemas.microsoft.com/office/drawing/2014/main" id="{4320DF7A-5FAA-5AC8-A3E1-6B571CAB2776}"/>
              </a:ext>
            </a:extLst>
          </p:cNvPr>
          <p:cNvSpPr txBox="1"/>
          <p:nvPr>
            <p:custDataLst>
              <p:tags r:id="rId24"/>
            </p:custDataLst>
          </p:nvPr>
        </p:nvSpPr>
        <p:spPr>
          <a:xfrm>
            <a:off x="10952592" y="1342467"/>
            <a:ext cx="1148926" cy="461665"/>
          </a:xfrm>
          <a:prstGeom prst="rect">
            <a:avLst/>
          </a:prstGeom>
          <a:noFill/>
        </p:spPr>
        <p:txBody>
          <a:bodyPr wrap="square" rtlCol="0">
            <a:spAutoFit/>
          </a:bodyPr>
          <a:lstStyle/>
          <a:p>
            <a:pPr algn="r"/>
            <a:r>
              <a:rPr lang="en-CA" sz="1200"/>
              <a:t>Flexible framework</a:t>
            </a:r>
          </a:p>
        </p:txBody>
      </p:sp>
      <p:sp>
        <p:nvSpPr>
          <p:cNvPr id="39" name="Ellipse 38">
            <a:extLst>
              <a:ext uri="{FF2B5EF4-FFF2-40B4-BE49-F238E27FC236}">
                <a16:creationId xmlns:a16="http://schemas.microsoft.com/office/drawing/2014/main" id="{85F25383-CA24-A2AD-156D-45685A2E82B7}"/>
              </a:ext>
            </a:extLst>
          </p:cNvPr>
          <p:cNvSpPr/>
          <p:nvPr>
            <p:custDataLst>
              <p:tags r:id="rId25"/>
            </p:custDataLst>
          </p:nvPr>
        </p:nvSpPr>
        <p:spPr>
          <a:xfrm>
            <a:off x="10232420" y="1354537"/>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OR</a:t>
            </a:r>
          </a:p>
        </p:txBody>
      </p:sp>
      <p:sp>
        <p:nvSpPr>
          <p:cNvPr id="40" name="Ellipse 39">
            <a:extLst>
              <a:ext uri="{FF2B5EF4-FFF2-40B4-BE49-F238E27FC236}">
                <a16:creationId xmlns:a16="http://schemas.microsoft.com/office/drawing/2014/main" id="{B6184AB8-0E43-FDDE-4A87-A057DD3548E6}"/>
              </a:ext>
            </a:extLst>
          </p:cNvPr>
          <p:cNvSpPr/>
          <p:nvPr>
            <p:custDataLst>
              <p:tags r:id="rId26"/>
            </p:custDataLst>
          </p:nvPr>
        </p:nvSpPr>
        <p:spPr>
          <a:xfrm>
            <a:off x="5932124" y="1354537"/>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NY</a:t>
            </a:r>
          </a:p>
        </p:txBody>
      </p:sp>
      <p:sp>
        <p:nvSpPr>
          <p:cNvPr id="41" name="Ellipse 40">
            <a:extLst>
              <a:ext uri="{FF2B5EF4-FFF2-40B4-BE49-F238E27FC236}">
                <a16:creationId xmlns:a16="http://schemas.microsoft.com/office/drawing/2014/main" id="{2F2E47DF-28BE-4276-1CBC-34342FB549F6}"/>
              </a:ext>
            </a:extLst>
          </p:cNvPr>
          <p:cNvSpPr/>
          <p:nvPr>
            <p:custDataLst>
              <p:tags r:id="rId27"/>
            </p:custDataLst>
          </p:nvPr>
        </p:nvSpPr>
        <p:spPr>
          <a:xfrm>
            <a:off x="9881760" y="1354537"/>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MA</a:t>
            </a:r>
          </a:p>
        </p:txBody>
      </p:sp>
      <p:sp>
        <p:nvSpPr>
          <p:cNvPr id="42" name="Ellipse 41">
            <a:extLst>
              <a:ext uri="{FF2B5EF4-FFF2-40B4-BE49-F238E27FC236}">
                <a16:creationId xmlns:a16="http://schemas.microsoft.com/office/drawing/2014/main" id="{B08D7A59-4725-CFF1-2170-EFE585DB181D}"/>
              </a:ext>
            </a:extLst>
          </p:cNvPr>
          <p:cNvSpPr/>
          <p:nvPr>
            <p:custDataLst>
              <p:tags r:id="rId28"/>
            </p:custDataLst>
          </p:nvPr>
        </p:nvSpPr>
        <p:spPr>
          <a:xfrm>
            <a:off x="5157653" y="1354537"/>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CA</a:t>
            </a:r>
          </a:p>
        </p:txBody>
      </p:sp>
      <p:sp>
        <p:nvSpPr>
          <p:cNvPr id="43" name="Ellipse 42">
            <a:extLst>
              <a:ext uri="{FF2B5EF4-FFF2-40B4-BE49-F238E27FC236}">
                <a16:creationId xmlns:a16="http://schemas.microsoft.com/office/drawing/2014/main" id="{9AF25A44-70FF-6D86-4CDD-7CEF2B23FD20}"/>
              </a:ext>
            </a:extLst>
          </p:cNvPr>
          <p:cNvSpPr/>
          <p:nvPr>
            <p:custDataLst>
              <p:tags r:id="rId29"/>
            </p:custDataLst>
          </p:nvPr>
        </p:nvSpPr>
        <p:spPr>
          <a:xfrm>
            <a:off x="8701590" y="1354537"/>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BC</a:t>
            </a:r>
          </a:p>
        </p:txBody>
      </p:sp>
      <p:sp>
        <p:nvSpPr>
          <p:cNvPr id="44" name="Ellipse 43">
            <a:extLst>
              <a:ext uri="{FF2B5EF4-FFF2-40B4-BE49-F238E27FC236}">
                <a16:creationId xmlns:a16="http://schemas.microsoft.com/office/drawing/2014/main" id="{A6FF7EFC-B889-5A1C-3244-0B0E69EE27CE}"/>
              </a:ext>
            </a:extLst>
          </p:cNvPr>
          <p:cNvSpPr/>
          <p:nvPr>
            <p:custDataLst>
              <p:tags r:id="rId30"/>
            </p:custDataLst>
          </p:nvPr>
        </p:nvSpPr>
        <p:spPr>
          <a:xfrm>
            <a:off x="7723080" y="1354537"/>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NB</a:t>
            </a:r>
          </a:p>
        </p:txBody>
      </p:sp>
      <p:sp>
        <p:nvSpPr>
          <p:cNvPr id="45" name="Ellipse 44">
            <a:extLst>
              <a:ext uri="{FF2B5EF4-FFF2-40B4-BE49-F238E27FC236}">
                <a16:creationId xmlns:a16="http://schemas.microsoft.com/office/drawing/2014/main" id="{B670413C-FFA4-7907-4409-FD0404BA67A2}"/>
              </a:ext>
            </a:extLst>
          </p:cNvPr>
          <p:cNvSpPr/>
          <p:nvPr>
            <p:custDataLst>
              <p:tags r:id="rId31"/>
            </p:custDataLst>
          </p:nvPr>
        </p:nvSpPr>
        <p:spPr>
          <a:xfrm>
            <a:off x="3925374" y="1354537"/>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ON</a:t>
            </a:r>
          </a:p>
        </p:txBody>
      </p:sp>
      <p:sp>
        <p:nvSpPr>
          <p:cNvPr id="46" name="Ellipse 45">
            <a:extLst>
              <a:ext uri="{FF2B5EF4-FFF2-40B4-BE49-F238E27FC236}">
                <a16:creationId xmlns:a16="http://schemas.microsoft.com/office/drawing/2014/main" id="{151D21A2-BCBB-585C-B37F-6A6D10774568}"/>
              </a:ext>
            </a:extLst>
          </p:cNvPr>
          <p:cNvSpPr/>
          <p:nvPr>
            <p:custDataLst>
              <p:tags r:id="rId32"/>
            </p:custDataLst>
          </p:nvPr>
        </p:nvSpPr>
        <p:spPr>
          <a:xfrm>
            <a:off x="3575780" y="1354537"/>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QC</a:t>
            </a:r>
          </a:p>
        </p:txBody>
      </p:sp>
      <p:grpSp>
        <p:nvGrpSpPr>
          <p:cNvPr id="47" name="Groupe 46">
            <a:extLst>
              <a:ext uri="{FF2B5EF4-FFF2-40B4-BE49-F238E27FC236}">
                <a16:creationId xmlns:a16="http://schemas.microsoft.com/office/drawing/2014/main" id="{18F20DB5-0DF3-48C4-3E09-C6ED4BF9D909}"/>
              </a:ext>
            </a:extLst>
          </p:cNvPr>
          <p:cNvGrpSpPr/>
          <p:nvPr>
            <p:custDataLst>
              <p:tags r:id="rId33"/>
            </p:custDataLst>
          </p:nvPr>
        </p:nvGrpSpPr>
        <p:grpSpPr>
          <a:xfrm>
            <a:off x="3399064" y="4571719"/>
            <a:ext cx="7392963" cy="8069"/>
            <a:chOff x="3445329" y="1674504"/>
            <a:chExt cx="7392963" cy="8069"/>
          </a:xfrm>
        </p:grpSpPr>
        <p:cxnSp>
          <p:nvCxnSpPr>
            <p:cNvPr id="48" name="Connecteur droit 47">
              <a:extLst>
                <a:ext uri="{FF2B5EF4-FFF2-40B4-BE49-F238E27FC236}">
                  <a16:creationId xmlns:a16="http://schemas.microsoft.com/office/drawing/2014/main" id="{8B8E338F-BEF0-D709-E076-7A6E1B32B525}"/>
                </a:ext>
              </a:extLst>
            </p:cNvPr>
            <p:cNvCxnSpPr>
              <a:cxnSpLocks/>
            </p:cNvCxnSpPr>
            <p:nvPr/>
          </p:nvCxnSpPr>
          <p:spPr>
            <a:xfrm>
              <a:off x="3445329" y="1676009"/>
              <a:ext cx="7392963" cy="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B5E205C0-9CFE-ACC2-8696-D83CB8FFDB71}"/>
                </a:ext>
              </a:extLst>
            </p:cNvPr>
            <p:cNvCxnSpPr>
              <a:cxnSpLocks/>
            </p:cNvCxnSpPr>
            <p:nvPr/>
          </p:nvCxnSpPr>
          <p:spPr>
            <a:xfrm flipV="1">
              <a:off x="3445329" y="1674504"/>
              <a:ext cx="3742871" cy="8069"/>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grpSp>
      <p:sp>
        <p:nvSpPr>
          <p:cNvPr id="50" name="Ellipse 49">
            <a:extLst>
              <a:ext uri="{FF2B5EF4-FFF2-40B4-BE49-F238E27FC236}">
                <a16:creationId xmlns:a16="http://schemas.microsoft.com/office/drawing/2014/main" id="{950B80E8-DA70-17D9-2C33-DAD52438E8DD}"/>
              </a:ext>
            </a:extLst>
          </p:cNvPr>
          <p:cNvSpPr/>
          <p:nvPr>
            <p:custDataLst>
              <p:tags r:id="rId34"/>
            </p:custDataLst>
          </p:nvPr>
        </p:nvSpPr>
        <p:spPr>
          <a:xfrm>
            <a:off x="4970716" y="4348958"/>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WA</a:t>
            </a:r>
          </a:p>
        </p:txBody>
      </p:sp>
      <p:sp>
        <p:nvSpPr>
          <p:cNvPr id="51" name="ZoneTexte 50">
            <a:extLst>
              <a:ext uri="{FF2B5EF4-FFF2-40B4-BE49-F238E27FC236}">
                <a16:creationId xmlns:a16="http://schemas.microsoft.com/office/drawing/2014/main" id="{04FB5DB9-4049-88CD-2A55-1EBE0E892BDA}"/>
              </a:ext>
            </a:extLst>
          </p:cNvPr>
          <p:cNvSpPr txBox="1"/>
          <p:nvPr>
            <p:custDataLst>
              <p:tags r:id="rId35"/>
            </p:custDataLst>
          </p:nvPr>
        </p:nvSpPr>
        <p:spPr>
          <a:xfrm>
            <a:off x="2089574" y="4336888"/>
            <a:ext cx="1148926" cy="461665"/>
          </a:xfrm>
          <a:prstGeom prst="rect">
            <a:avLst/>
          </a:prstGeom>
          <a:noFill/>
        </p:spPr>
        <p:txBody>
          <a:bodyPr wrap="square" rtlCol="0">
            <a:spAutoFit/>
          </a:bodyPr>
          <a:lstStyle/>
          <a:p>
            <a:r>
              <a:rPr lang="en-CA" sz="1200"/>
              <a:t>No evaluation</a:t>
            </a:r>
          </a:p>
        </p:txBody>
      </p:sp>
      <p:sp>
        <p:nvSpPr>
          <p:cNvPr id="52" name="ZoneTexte 51">
            <a:extLst>
              <a:ext uri="{FF2B5EF4-FFF2-40B4-BE49-F238E27FC236}">
                <a16:creationId xmlns:a16="http://schemas.microsoft.com/office/drawing/2014/main" id="{16E77D90-E2FA-B4CB-D7B1-B87504E95E87}"/>
              </a:ext>
            </a:extLst>
          </p:cNvPr>
          <p:cNvSpPr txBox="1"/>
          <p:nvPr>
            <p:custDataLst>
              <p:tags r:id="rId36"/>
            </p:custDataLst>
          </p:nvPr>
        </p:nvSpPr>
        <p:spPr>
          <a:xfrm>
            <a:off x="10952592" y="4321483"/>
            <a:ext cx="1148926" cy="461665"/>
          </a:xfrm>
          <a:prstGeom prst="rect">
            <a:avLst/>
          </a:prstGeom>
          <a:noFill/>
        </p:spPr>
        <p:txBody>
          <a:bodyPr wrap="square" rtlCol="0">
            <a:spAutoFit/>
          </a:bodyPr>
          <a:lstStyle/>
          <a:p>
            <a:pPr algn="r"/>
            <a:r>
              <a:rPr lang="en-CA" sz="1200"/>
              <a:t>GHG savings measured</a:t>
            </a:r>
          </a:p>
        </p:txBody>
      </p:sp>
      <p:sp>
        <p:nvSpPr>
          <p:cNvPr id="53" name="Ellipse 52">
            <a:extLst>
              <a:ext uri="{FF2B5EF4-FFF2-40B4-BE49-F238E27FC236}">
                <a16:creationId xmlns:a16="http://schemas.microsoft.com/office/drawing/2014/main" id="{9578514A-168F-7674-E428-A51AFF0AC32E}"/>
              </a:ext>
            </a:extLst>
          </p:cNvPr>
          <p:cNvSpPr/>
          <p:nvPr>
            <p:custDataLst>
              <p:tags r:id="rId37"/>
            </p:custDataLst>
          </p:nvPr>
        </p:nvSpPr>
        <p:spPr>
          <a:xfrm>
            <a:off x="3902504" y="4348958"/>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OR</a:t>
            </a:r>
          </a:p>
        </p:txBody>
      </p:sp>
      <p:sp>
        <p:nvSpPr>
          <p:cNvPr id="54" name="Ellipse 53">
            <a:extLst>
              <a:ext uri="{FF2B5EF4-FFF2-40B4-BE49-F238E27FC236}">
                <a16:creationId xmlns:a16="http://schemas.microsoft.com/office/drawing/2014/main" id="{80E3670D-C6C5-B9A8-ED30-B7CD5DB25D3E}"/>
              </a:ext>
            </a:extLst>
          </p:cNvPr>
          <p:cNvSpPr/>
          <p:nvPr>
            <p:custDataLst>
              <p:tags r:id="rId38"/>
            </p:custDataLst>
          </p:nvPr>
        </p:nvSpPr>
        <p:spPr>
          <a:xfrm>
            <a:off x="8361033" y="4348958"/>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NY</a:t>
            </a:r>
          </a:p>
        </p:txBody>
      </p:sp>
      <p:sp>
        <p:nvSpPr>
          <p:cNvPr id="55" name="Ellipse 54">
            <a:extLst>
              <a:ext uri="{FF2B5EF4-FFF2-40B4-BE49-F238E27FC236}">
                <a16:creationId xmlns:a16="http://schemas.microsoft.com/office/drawing/2014/main" id="{F1886793-749D-0E41-4459-0BD8221F4940}"/>
              </a:ext>
            </a:extLst>
          </p:cNvPr>
          <p:cNvSpPr/>
          <p:nvPr>
            <p:custDataLst>
              <p:tags r:id="rId39"/>
            </p:custDataLst>
          </p:nvPr>
        </p:nvSpPr>
        <p:spPr>
          <a:xfrm>
            <a:off x="8716146" y="4348958"/>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MA</a:t>
            </a:r>
          </a:p>
        </p:txBody>
      </p:sp>
      <p:sp>
        <p:nvSpPr>
          <p:cNvPr id="56" name="Ellipse 55">
            <a:extLst>
              <a:ext uri="{FF2B5EF4-FFF2-40B4-BE49-F238E27FC236}">
                <a16:creationId xmlns:a16="http://schemas.microsoft.com/office/drawing/2014/main" id="{B09535A1-E02E-D763-5E14-338529235C68}"/>
              </a:ext>
            </a:extLst>
          </p:cNvPr>
          <p:cNvSpPr/>
          <p:nvPr>
            <p:custDataLst>
              <p:tags r:id="rId40"/>
            </p:custDataLst>
          </p:nvPr>
        </p:nvSpPr>
        <p:spPr>
          <a:xfrm>
            <a:off x="7996450" y="4348958"/>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CA</a:t>
            </a:r>
          </a:p>
        </p:txBody>
      </p:sp>
      <p:sp>
        <p:nvSpPr>
          <p:cNvPr id="57" name="Ellipse 56">
            <a:extLst>
              <a:ext uri="{FF2B5EF4-FFF2-40B4-BE49-F238E27FC236}">
                <a16:creationId xmlns:a16="http://schemas.microsoft.com/office/drawing/2014/main" id="{58A14528-0AFE-1B02-3695-1361AAD33920}"/>
              </a:ext>
            </a:extLst>
          </p:cNvPr>
          <p:cNvSpPr/>
          <p:nvPr>
            <p:custDataLst>
              <p:tags r:id="rId41"/>
            </p:custDataLst>
          </p:nvPr>
        </p:nvSpPr>
        <p:spPr>
          <a:xfrm>
            <a:off x="6426579" y="4340924"/>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BC</a:t>
            </a:r>
          </a:p>
        </p:txBody>
      </p:sp>
      <p:sp>
        <p:nvSpPr>
          <p:cNvPr id="58" name="Ellipse 57">
            <a:extLst>
              <a:ext uri="{FF2B5EF4-FFF2-40B4-BE49-F238E27FC236}">
                <a16:creationId xmlns:a16="http://schemas.microsoft.com/office/drawing/2014/main" id="{1EDD9FBB-3BBE-E9D4-6464-DBB1C35C408C}"/>
              </a:ext>
            </a:extLst>
          </p:cNvPr>
          <p:cNvSpPr/>
          <p:nvPr>
            <p:custDataLst>
              <p:tags r:id="rId42"/>
            </p:custDataLst>
          </p:nvPr>
        </p:nvSpPr>
        <p:spPr>
          <a:xfrm>
            <a:off x="4619961" y="4348958"/>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NB</a:t>
            </a:r>
          </a:p>
        </p:txBody>
      </p:sp>
      <p:sp>
        <p:nvSpPr>
          <p:cNvPr id="59" name="Ellipse 58">
            <a:extLst>
              <a:ext uri="{FF2B5EF4-FFF2-40B4-BE49-F238E27FC236}">
                <a16:creationId xmlns:a16="http://schemas.microsoft.com/office/drawing/2014/main" id="{32FDC699-AA65-242B-C3CD-DE92FE12BC88}"/>
              </a:ext>
            </a:extLst>
          </p:cNvPr>
          <p:cNvSpPr/>
          <p:nvPr>
            <p:custDataLst>
              <p:tags r:id="rId43"/>
            </p:custDataLst>
          </p:nvPr>
        </p:nvSpPr>
        <p:spPr>
          <a:xfrm>
            <a:off x="4257130" y="4348958"/>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ON</a:t>
            </a:r>
          </a:p>
        </p:txBody>
      </p:sp>
      <p:sp>
        <p:nvSpPr>
          <p:cNvPr id="60" name="Ellipse 59">
            <a:extLst>
              <a:ext uri="{FF2B5EF4-FFF2-40B4-BE49-F238E27FC236}">
                <a16:creationId xmlns:a16="http://schemas.microsoft.com/office/drawing/2014/main" id="{A76CE920-B3DE-FD95-AFB8-D0F30E321194}"/>
              </a:ext>
            </a:extLst>
          </p:cNvPr>
          <p:cNvSpPr/>
          <p:nvPr>
            <p:custDataLst>
              <p:tags r:id="rId44"/>
            </p:custDataLst>
          </p:nvPr>
        </p:nvSpPr>
        <p:spPr>
          <a:xfrm>
            <a:off x="3562304" y="4348958"/>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QC</a:t>
            </a:r>
          </a:p>
        </p:txBody>
      </p:sp>
      <p:grpSp>
        <p:nvGrpSpPr>
          <p:cNvPr id="61" name="Groupe 60">
            <a:extLst>
              <a:ext uri="{FF2B5EF4-FFF2-40B4-BE49-F238E27FC236}">
                <a16:creationId xmlns:a16="http://schemas.microsoft.com/office/drawing/2014/main" id="{1806C4B2-D5AC-3EC4-742D-2952C4D18E3B}"/>
              </a:ext>
            </a:extLst>
          </p:cNvPr>
          <p:cNvGrpSpPr/>
          <p:nvPr>
            <p:custDataLst>
              <p:tags r:id="rId45"/>
            </p:custDataLst>
          </p:nvPr>
        </p:nvGrpSpPr>
        <p:grpSpPr>
          <a:xfrm>
            <a:off x="3399064" y="2226977"/>
            <a:ext cx="7392963" cy="8069"/>
            <a:chOff x="3445329" y="1674504"/>
            <a:chExt cx="7392963" cy="8069"/>
          </a:xfrm>
        </p:grpSpPr>
        <p:cxnSp>
          <p:nvCxnSpPr>
            <p:cNvPr id="62" name="Connecteur droit 61">
              <a:extLst>
                <a:ext uri="{FF2B5EF4-FFF2-40B4-BE49-F238E27FC236}">
                  <a16:creationId xmlns:a16="http://schemas.microsoft.com/office/drawing/2014/main" id="{3683E0AE-CDCF-0C17-D702-C7CE2F416ADC}"/>
                </a:ext>
              </a:extLst>
            </p:cNvPr>
            <p:cNvCxnSpPr>
              <a:cxnSpLocks/>
            </p:cNvCxnSpPr>
            <p:nvPr/>
          </p:nvCxnSpPr>
          <p:spPr>
            <a:xfrm>
              <a:off x="3445329" y="1676009"/>
              <a:ext cx="7392963" cy="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7FC17A5F-DA40-526E-58BB-84D22EF869CB}"/>
                </a:ext>
              </a:extLst>
            </p:cNvPr>
            <p:cNvCxnSpPr>
              <a:cxnSpLocks/>
            </p:cNvCxnSpPr>
            <p:nvPr/>
          </p:nvCxnSpPr>
          <p:spPr>
            <a:xfrm flipV="1">
              <a:off x="3445329" y="1674504"/>
              <a:ext cx="3742871" cy="8069"/>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grpSp>
      <p:sp>
        <p:nvSpPr>
          <p:cNvPr id="64" name="Ellipse 63">
            <a:extLst>
              <a:ext uri="{FF2B5EF4-FFF2-40B4-BE49-F238E27FC236}">
                <a16:creationId xmlns:a16="http://schemas.microsoft.com/office/drawing/2014/main" id="{CDE085CE-7975-8586-1CF4-1861F4E1704F}"/>
              </a:ext>
            </a:extLst>
          </p:cNvPr>
          <p:cNvSpPr/>
          <p:nvPr>
            <p:custDataLst>
              <p:tags r:id="rId46"/>
            </p:custDataLst>
          </p:nvPr>
        </p:nvSpPr>
        <p:spPr>
          <a:xfrm>
            <a:off x="9881760" y="2004216"/>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WA</a:t>
            </a:r>
          </a:p>
        </p:txBody>
      </p:sp>
      <p:sp>
        <p:nvSpPr>
          <p:cNvPr id="65" name="ZoneTexte 64">
            <a:extLst>
              <a:ext uri="{FF2B5EF4-FFF2-40B4-BE49-F238E27FC236}">
                <a16:creationId xmlns:a16="http://schemas.microsoft.com/office/drawing/2014/main" id="{8D555F1A-0300-3D18-D638-C7135B78A46C}"/>
              </a:ext>
            </a:extLst>
          </p:cNvPr>
          <p:cNvSpPr txBox="1"/>
          <p:nvPr>
            <p:custDataLst>
              <p:tags r:id="rId47"/>
            </p:custDataLst>
          </p:nvPr>
        </p:nvSpPr>
        <p:spPr>
          <a:xfrm>
            <a:off x="2089574" y="2007485"/>
            <a:ext cx="1148926" cy="461665"/>
          </a:xfrm>
          <a:prstGeom prst="rect">
            <a:avLst/>
          </a:prstGeom>
          <a:noFill/>
        </p:spPr>
        <p:txBody>
          <a:bodyPr wrap="square" rtlCol="0">
            <a:spAutoFit/>
          </a:bodyPr>
          <a:lstStyle/>
          <a:p>
            <a:r>
              <a:rPr lang="en-CA" sz="1200"/>
              <a:t>Precise allocation</a:t>
            </a:r>
          </a:p>
        </p:txBody>
      </p:sp>
      <p:sp>
        <p:nvSpPr>
          <p:cNvPr id="66" name="ZoneTexte 65">
            <a:extLst>
              <a:ext uri="{FF2B5EF4-FFF2-40B4-BE49-F238E27FC236}">
                <a16:creationId xmlns:a16="http://schemas.microsoft.com/office/drawing/2014/main" id="{98C25713-79B9-B3A0-80A7-E9AC1AA7F2BC}"/>
              </a:ext>
            </a:extLst>
          </p:cNvPr>
          <p:cNvSpPr txBox="1"/>
          <p:nvPr>
            <p:custDataLst>
              <p:tags r:id="rId48"/>
            </p:custDataLst>
          </p:nvPr>
        </p:nvSpPr>
        <p:spPr>
          <a:xfrm>
            <a:off x="10942142" y="2007485"/>
            <a:ext cx="1148926" cy="461665"/>
          </a:xfrm>
          <a:prstGeom prst="rect">
            <a:avLst/>
          </a:prstGeom>
          <a:noFill/>
        </p:spPr>
        <p:txBody>
          <a:bodyPr wrap="square" rtlCol="0">
            <a:spAutoFit/>
          </a:bodyPr>
          <a:lstStyle/>
          <a:p>
            <a:pPr algn="r"/>
            <a:r>
              <a:rPr lang="en-CA" sz="1200"/>
              <a:t>Holistic approach</a:t>
            </a:r>
          </a:p>
        </p:txBody>
      </p:sp>
      <p:sp>
        <p:nvSpPr>
          <p:cNvPr id="67" name="Ellipse 66">
            <a:extLst>
              <a:ext uri="{FF2B5EF4-FFF2-40B4-BE49-F238E27FC236}">
                <a16:creationId xmlns:a16="http://schemas.microsoft.com/office/drawing/2014/main" id="{E64A9170-C445-D3DB-2FF0-9C4FD906E943}"/>
              </a:ext>
            </a:extLst>
          </p:cNvPr>
          <p:cNvSpPr/>
          <p:nvPr>
            <p:custDataLst>
              <p:tags r:id="rId49"/>
            </p:custDataLst>
          </p:nvPr>
        </p:nvSpPr>
        <p:spPr>
          <a:xfrm>
            <a:off x="10232420" y="2004216"/>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OR</a:t>
            </a:r>
          </a:p>
        </p:txBody>
      </p:sp>
      <p:sp>
        <p:nvSpPr>
          <p:cNvPr id="68" name="Ellipse 67">
            <a:extLst>
              <a:ext uri="{FF2B5EF4-FFF2-40B4-BE49-F238E27FC236}">
                <a16:creationId xmlns:a16="http://schemas.microsoft.com/office/drawing/2014/main" id="{6FD6BF1C-6534-7554-AB98-0B176511DE35}"/>
              </a:ext>
            </a:extLst>
          </p:cNvPr>
          <p:cNvSpPr/>
          <p:nvPr>
            <p:custDataLst>
              <p:tags r:id="rId50"/>
            </p:custDataLst>
          </p:nvPr>
        </p:nvSpPr>
        <p:spPr>
          <a:xfrm>
            <a:off x="6607975" y="2004216"/>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NY</a:t>
            </a:r>
          </a:p>
        </p:txBody>
      </p:sp>
      <p:sp>
        <p:nvSpPr>
          <p:cNvPr id="69" name="Ellipse 68">
            <a:extLst>
              <a:ext uri="{FF2B5EF4-FFF2-40B4-BE49-F238E27FC236}">
                <a16:creationId xmlns:a16="http://schemas.microsoft.com/office/drawing/2014/main" id="{D514B94A-D7F8-D251-7D94-3FFDDEC3449A}"/>
              </a:ext>
            </a:extLst>
          </p:cNvPr>
          <p:cNvSpPr/>
          <p:nvPr>
            <p:custDataLst>
              <p:tags r:id="rId51"/>
            </p:custDataLst>
          </p:nvPr>
        </p:nvSpPr>
        <p:spPr>
          <a:xfrm>
            <a:off x="9508768" y="2004216"/>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MA</a:t>
            </a:r>
          </a:p>
        </p:txBody>
      </p:sp>
      <p:sp>
        <p:nvSpPr>
          <p:cNvPr id="70" name="Ellipse 69">
            <a:extLst>
              <a:ext uri="{FF2B5EF4-FFF2-40B4-BE49-F238E27FC236}">
                <a16:creationId xmlns:a16="http://schemas.microsoft.com/office/drawing/2014/main" id="{3F0C1BF1-B8D1-C6C1-DDD1-36B741B9559B}"/>
              </a:ext>
            </a:extLst>
          </p:cNvPr>
          <p:cNvSpPr/>
          <p:nvPr>
            <p:custDataLst>
              <p:tags r:id="rId52"/>
            </p:custDataLst>
          </p:nvPr>
        </p:nvSpPr>
        <p:spPr>
          <a:xfrm>
            <a:off x="5708866" y="2004216"/>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CA</a:t>
            </a:r>
          </a:p>
        </p:txBody>
      </p:sp>
      <p:sp>
        <p:nvSpPr>
          <p:cNvPr id="71" name="Ellipse 70">
            <a:extLst>
              <a:ext uri="{FF2B5EF4-FFF2-40B4-BE49-F238E27FC236}">
                <a16:creationId xmlns:a16="http://schemas.microsoft.com/office/drawing/2014/main" id="{22A2C457-52E0-5FFF-BAF0-F70DCBBE79FC}"/>
              </a:ext>
            </a:extLst>
          </p:cNvPr>
          <p:cNvSpPr/>
          <p:nvPr>
            <p:custDataLst>
              <p:tags r:id="rId53"/>
            </p:custDataLst>
          </p:nvPr>
        </p:nvSpPr>
        <p:spPr>
          <a:xfrm>
            <a:off x="7015296" y="2004216"/>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BC</a:t>
            </a:r>
          </a:p>
        </p:txBody>
      </p:sp>
      <p:sp>
        <p:nvSpPr>
          <p:cNvPr id="73" name="Ellipse 72">
            <a:extLst>
              <a:ext uri="{FF2B5EF4-FFF2-40B4-BE49-F238E27FC236}">
                <a16:creationId xmlns:a16="http://schemas.microsoft.com/office/drawing/2014/main" id="{DABB4620-989E-D6B7-EA25-9D12BFEF3FCF}"/>
              </a:ext>
            </a:extLst>
          </p:cNvPr>
          <p:cNvSpPr/>
          <p:nvPr>
            <p:custDataLst>
              <p:tags r:id="rId54"/>
            </p:custDataLst>
          </p:nvPr>
        </p:nvSpPr>
        <p:spPr>
          <a:xfrm>
            <a:off x="6165616" y="2004216"/>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ON</a:t>
            </a:r>
          </a:p>
        </p:txBody>
      </p:sp>
      <p:sp>
        <p:nvSpPr>
          <p:cNvPr id="74" name="Ellipse 73">
            <a:extLst>
              <a:ext uri="{FF2B5EF4-FFF2-40B4-BE49-F238E27FC236}">
                <a16:creationId xmlns:a16="http://schemas.microsoft.com/office/drawing/2014/main" id="{E27AD960-737A-2A61-9356-51AB48A9B46E}"/>
              </a:ext>
            </a:extLst>
          </p:cNvPr>
          <p:cNvSpPr/>
          <p:nvPr>
            <p:custDataLst>
              <p:tags r:id="rId55"/>
            </p:custDataLst>
          </p:nvPr>
        </p:nvSpPr>
        <p:spPr>
          <a:xfrm>
            <a:off x="3575780" y="2004216"/>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QC</a:t>
            </a:r>
          </a:p>
        </p:txBody>
      </p:sp>
      <p:grpSp>
        <p:nvGrpSpPr>
          <p:cNvPr id="75" name="Groupe 74">
            <a:extLst>
              <a:ext uri="{FF2B5EF4-FFF2-40B4-BE49-F238E27FC236}">
                <a16:creationId xmlns:a16="http://schemas.microsoft.com/office/drawing/2014/main" id="{14566F7A-B86A-D1F2-AAD4-C9C1FBA6A4A7}"/>
              </a:ext>
            </a:extLst>
          </p:cNvPr>
          <p:cNvGrpSpPr/>
          <p:nvPr>
            <p:custDataLst>
              <p:tags r:id="rId56"/>
            </p:custDataLst>
          </p:nvPr>
        </p:nvGrpSpPr>
        <p:grpSpPr>
          <a:xfrm>
            <a:off x="3399064" y="5901565"/>
            <a:ext cx="7392963" cy="8069"/>
            <a:chOff x="3445329" y="1674504"/>
            <a:chExt cx="7392963" cy="8069"/>
          </a:xfrm>
        </p:grpSpPr>
        <p:cxnSp>
          <p:nvCxnSpPr>
            <p:cNvPr id="76" name="Connecteur droit 75">
              <a:extLst>
                <a:ext uri="{FF2B5EF4-FFF2-40B4-BE49-F238E27FC236}">
                  <a16:creationId xmlns:a16="http://schemas.microsoft.com/office/drawing/2014/main" id="{8D79D7AC-E89C-00B6-2E36-09977698F449}"/>
                </a:ext>
              </a:extLst>
            </p:cNvPr>
            <p:cNvCxnSpPr>
              <a:cxnSpLocks/>
            </p:cNvCxnSpPr>
            <p:nvPr/>
          </p:nvCxnSpPr>
          <p:spPr>
            <a:xfrm>
              <a:off x="3445329" y="1676009"/>
              <a:ext cx="7392963" cy="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99BB0D89-7602-1536-1A67-D41EF897DF16}"/>
                </a:ext>
              </a:extLst>
            </p:cNvPr>
            <p:cNvCxnSpPr>
              <a:cxnSpLocks/>
            </p:cNvCxnSpPr>
            <p:nvPr/>
          </p:nvCxnSpPr>
          <p:spPr>
            <a:xfrm flipV="1">
              <a:off x="3445329" y="1674504"/>
              <a:ext cx="3742871" cy="8069"/>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grpSp>
      <p:sp>
        <p:nvSpPr>
          <p:cNvPr id="78" name="Ellipse 77">
            <a:extLst>
              <a:ext uri="{FF2B5EF4-FFF2-40B4-BE49-F238E27FC236}">
                <a16:creationId xmlns:a16="http://schemas.microsoft.com/office/drawing/2014/main" id="{1944E318-1A4F-83C0-8AF4-E5AFD617D760}"/>
              </a:ext>
            </a:extLst>
          </p:cNvPr>
          <p:cNvSpPr/>
          <p:nvPr>
            <p:custDataLst>
              <p:tags r:id="rId57"/>
            </p:custDataLst>
          </p:nvPr>
        </p:nvSpPr>
        <p:spPr>
          <a:xfrm>
            <a:off x="9881760" y="5678804"/>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WA</a:t>
            </a:r>
          </a:p>
        </p:txBody>
      </p:sp>
      <p:sp>
        <p:nvSpPr>
          <p:cNvPr id="79" name="ZoneTexte 78">
            <a:extLst>
              <a:ext uri="{FF2B5EF4-FFF2-40B4-BE49-F238E27FC236}">
                <a16:creationId xmlns:a16="http://schemas.microsoft.com/office/drawing/2014/main" id="{5727EDFE-D18D-7633-9EAE-CF81A3244BFC}"/>
              </a:ext>
            </a:extLst>
          </p:cNvPr>
          <p:cNvSpPr txBox="1"/>
          <p:nvPr>
            <p:custDataLst>
              <p:tags r:id="rId58"/>
            </p:custDataLst>
          </p:nvPr>
        </p:nvSpPr>
        <p:spPr>
          <a:xfrm>
            <a:off x="2089574" y="5678804"/>
            <a:ext cx="1148926" cy="461665"/>
          </a:xfrm>
          <a:prstGeom prst="rect">
            <a:avLst/>
          </a:prstGeom>
          <a:noFill/>
        </p:spPr>
        <p:txBody>
          <a:bodyPr wrap="square" rtlCol="0">
            <a:spAutoFit/>
          </a:bodyPr>
          <a:lstStyle/>
          <a:p>
            <a:r>
              <a:rPr lang="en-CA" sz="1200"/>
              <a:t>No market evaluation</a:t>
            </a:r>
          </a:p>
        </p:txBody>
      </p:sp>
      <p:sp>
        <p:nvSpPr>
          <p:cNvPr id="80" name="ZoneTexte 79">
            <a:extLst>
              <a:ext uri="{FF2B5EF4-FFF2-40B4-BE49-F238E27FC236}">
                <a16:creationId xmlns:a16="http://schemas.microsoft.com/office/drawing/2014/main" id="{80659880-176E-CADE-E38B-C273A41C65E4}"/>
              </a:ext>
            </a:extLst>
          </p:cNvPr>
          <p:cNvSpPr txBox="1"/>
          <p:nvPr>
            <p:custDataLst>
              <p:tags r:id="rId59"/>
            </p:custDataLst>
          </p:nvPr>
        </p:nvSpPr>
        <p:spPr>
          <a:xfrm>
            <a:off x="10846199" y="5678804"/>
            <a:ext cx="1255319" cy="461665"/>
          </a:xfrm>
          <a:prstGeom prst="rect">
            <a:avLst/>
          </a:prstGeom>
          <a:noFill/>
        </p:spPr>
        <p:txBody>
          <a:bodyPr wrap="square" rtlCol="0">
            <a:spAutoFit/>
          </a:bodyPr>
          <a:lstStyle/>
          <a:p>
            <a:pPr algn="r"/>
            <a:r>
              <a:rPr lang="en-CA" sz="1200"/>
              <a:t>Active  market evaluation</a:t>
            </a:r>
          </a:p>
        </p:txBody>
      </p:sp>
      <p:sp>
        <p:nvSpPr>
          <p:cNvPr id="81" name="Ellipse 80">
            <a:extLst>
              <a:ext uri="{FF2B5EF4-FFF2-40B4-BE49-F238E27FC236}">
                <a16:creationId xmlns:a16="http://schemas.microsoft.com/office/drawing/2014/main" id="{0FB3B5CA-9DCE-76F5-5212-D10E3E6E200C}"/>
              </a:ext>
            </a:extLst>
          </p:cNvPr>
          <p:cNvSpPr/>
          <p:nvPr>
            <p:custDataLst>
              <p:tags r:id="rId60"/>
            </p:custDataLst>
          </p:nvPr>
        </p:nvSpPr>
        <p:spPr>
          <a:xfrm>
            <a:off x="10232420" y="5678804"/>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OR</a:t>
            </a:r>
          </a:p>
        </p:txBody>
      </p:sp>
      <p:sp>
        <p:nvSpPr>
          <p:cNvPr id="82" name="Ellipse 81">
            <a:extLst>
              <a:ext uri="{FF2B5EF4-FFF2-40B4-BE49-F238E27FC236}">
                <a16:creationId xmlns:a16="http://schemas.microsoft.com/office/drawing/2014/main" id="{02AA7554-3B9D-4E7E-3552-794C16D8BAD3}"/>
              </a:ext>
            </a:extLst>
          </p:cNvPr>
          <p:cNvSpPr/>
          <p:nvPr>
            <p:custDataLst>
              <p:tags r:id="rId61"/>
            </p:custDataLst>
          </p:nvPr>
        </p:nvSpPr>
        <p:spPr>
          <a:xfrm>
            <a:off x="9292445" y="5678804"/>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NY</a:t>
            </a:r>
          </a:p>
        </p:txBody>
      </p:sp>
      <p:sp>
        <p:nvSpPr>
          <p:cNvPr id="83" name="Ellipse 82">
            <a:extLst>
              <a:ext uri="{FF2B5EF4-FFF2-40B4-BE49-F238E27FC236}">
                <a16:creationId xmlns:a16="http://schemas.microsoft.com/office/drawing/2014/main" id="{CA2B9424-2B8F-282B-68D4-22685C25720D}"/>
              </a:ext>
            </a:extLst>
          </p:cNvPr>
          <p:cNvSpPr/>
          <p:nvPr>
            <p:custDataLst>
              <p:tags r:id="rId62"/>
            </p:custDataLst>
          </p:nvPr>
        </p:nvSpPr>
        <p:spPr>
          <a:xfrm>
            <a:off x="6437541" y="5678804"/>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MA</a:t>
            </a:r>
          </a:p>
        </p:txBody>
      </p:sp>
      <p:sp>
        <p:nvSpPr>
          <p:cNvPr id="84" name="Ellipse 83">
            <a:extLst>
              <a:ext uri="{FF2B5EF4-FFF2-40B4-BE49-F238E27FC236}">
                <a16:creationId xmlns:a16="http://schemas.microsoft.com/office/drawing/2014/main" id="{91BA52A6-E706-BAAB-1AE7-4F1859D6A45E}"/>
              </a:ext>
            </a:extLst>
          </p:cNvPr>
          <p:cNvSpPr/>
          <p:nvPr>
            <p:custDataLst>
              <p:tags r:id="rId63"/>
            </p:custDataLst>
          </p:nvPr>
        </p:nvSpPr>
        <p:spPr>
          <a:xfrm>
            <a:off x="7508415" y="5678804"/>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CA</a:t>
            </a:r>
          </a:p>
        </p:txBody>
      </p:sp>
      <p:sp>
        <p:nvSpPr>
          <p:cNvPr id="85" name="Ellipse 84">
            <a:extLst>
              <a:ext uri="{FF2B5EF4-FFF2-40B4-BE49-F238E27FC236}">
                <a16:creationId xmlns:a16="http://schemas.microsoft.com/office/drawing/2014/main" id="{A924080C-6349-5418-AD2A-C57FA4C1F75D}"/>
              </a:ext>
            </a:extLst>
          </p:cNvPr>
          <p:cNvSpPr/>
          <p:nvPr>
            <p:custDataLst>
              <p:tags r:id="rId64"/>
            </p:custDataLst>
          </p:nvPr>
        </p:nvSpPr>
        <p:spPr>
          <a:xfrm>
            <a:off x="4269683" y="5678804"/>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BC</a:t>
            </a:r>
          </a:p>
        </p:txBody>
      </p:sp>
      <p:sp>
        <p:nvSpPr>
          <p:cNvPr id="86" name="Ellipse 85">
            <a:extLst>
              <a:ext uri="{FF2B5EF4-FFF2-40B4-BE49-F238E27FC236}">
                <a16:creationId xmlns:a16="http://schemas.microsoft.com/office/drawing/2014/main" id="{2D329510-D21B-902A-C61A-05142CB71FC7}"/>
              </a:ext>
            </a:extLst>
          </p:cNvPr>
          <p:cNvSpPr/>
          <p:nvPr>
            <p:custDataLst>
              <p:tags r:id="rId65"/>
            </p:custDataLst>
          </p:nvPr>
        </p:nvSpPr>
        <p:spPr>
          <a:xfrm>
            <a:off x="3562304" y="5678804"/>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NB</a:t>
            </a:r>
          </a:p>
        </p:txBody>
      </p:sp>
      <p:sp>
        <p:nvSpPr>
          <p:cNvPr id="87" name="Ellipse 86">
            <a:extLst>
              <a:ext uri="{FF2B5EF4-FFF2-40B4-BE49-F238E27FC236}">
                <a16:creationId xmlns:a16="http://schemas.microsoft.com/office/drawing/2014/main" id="{105A1366-49AE-0BD8-7086-D08986F9B1DF}"/>
              </a:ext>
            </a:extLst>
          </p:cNvPr>
          <p:cNvSpPr/>
          <p:nvPr>
            <p:custDataLst>
              <p:tags r:id="rId66"/>
            </p:custDataLst>
          </p:nvPr>
        </p:nvSpPr>
        <p:spPr>
          <a:xfrm>
            <a:off x="3902504" y="5678804"/>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ON</a:t>
            </a:r>
          </a:p>
        </p:txBody>
      </p:sp>
      <p:sp>
        <p:nvSpPr>
          <p:cNvPr id="88" name="Ellipse 87">
            <a:extLst>
              <a:ext uri="{FF2B5EF4-FFF2-40B4-BE49-F238E27FC236}">
                <a16:creationId xmlns:a16="http://schemas.microsoft.com/office/drawing/2014/main" id="{4AF2DE19-5DC8-3FC4-4F55-0B060F61645F}"/>
              </a:ext>
            </a:extLst>
          </p:cNvPr>
          <p:cNvSpPr/>
          <p:nvPr>
            <p:custDataLst>
              <p:tags r:id="rId67"/>
            </p:custDataLst>
          </p:nvPr>
        </p:nvSpPr>
        <p:spPr>
          <a:xfrm>
            <a:off x="5089122" y="5678804"/>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QC</a:t>
            </a:r>
          </a:p>
        </p:txBody>
      </p:sp>
      <p:grpSp>
        <p:nvGrpSpPr>
          <p:cNvPr id="89" name="Groupe 88">
            <a:extLst>
              <a:ext uri="{FF2B5EF4-FFF2-40B4-BE49-F238E27FC236}">
                <a16:creationId xmlns:a16="http://schemas.microsoft.com/office/drawing/2014/main" id="{234F40FA-1F47-9E3A-E5BC-835F4D5F1D38}"/>
              </a:ext>
            </a:extLst>
          </p:cNvPr>
          <p:cNvGrpSpPr/>
          <p:nvPr>
            <p:custDataLst>
              <p:tags r:id="rId68"/>
            </p:custDataLst>
          </p:nvPr>
        </p:nvGrpSpPr>
        <p:grpSpPr>
          <a:xfrm>
            <a:off x="3399064" y="5235472"/>
            <a:ext cx="7392963" cy="8069"/>
            <a:chOff x="3445329" y="1674504"/>
            <a:chExt cx="7392963" cy="8069"/>
          </a:xfrm>
        </p:grpSpPr>
        <p:cxnSp>
          <p:nvCxnSpPr>
            <p:cNvPr id="90" name="Connecteur droit 89">
              <a:extLst>
                <a:ext uri="{FF2B5EF4-FFF2-40B4-BE49-F238E27FC236}">
                  <a16:creationId xmlns:a16="http://schemas.microsoft.com/office/drawing/2014/main" id="{20CEFE50-13E5-FA20-0191-03F37FEB5192}"/>
                </a:ext>
              </a:extLst>
            </p:cNvPr>
            <p:cNvCxnSpPr>
              <a:cxnSpLocks/>
            </p:cNvCxnSpPr>
            <p:nvPr/>
          </p:nvCxnSpPr>
          <p:spPr>
            <a:xfrm>
              <a:off x="3445329" y="1676009"/>
              <a:ext cx="7392963" cy="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91" name="Connecteur droit 90">
              <a:extLst>
                <a:ext uri="{FF2B5EF4-FFF2-40B4-BE49-F238E27FC236}">
                  <a16:creationId xmlns:a16="http://schemas.microsoft.com/office/drawing/2014/main" id="{1F70670D-4289-0C20-BBC2-F94A15E87B31}"/>
                </a:ext>
              </a:extLst>
            </p:cNvPr>
            <p:cNvCxnSpPr>
              <a:cxnSpLocks/>
            </p:cNvCxnSpPr>
            <p:nvPr/>
          </p:nvCxnSpPr>
          <p:spPr>
            <a:xfrm flipV="1">
              <a:off x="3445329" y="1674504"/>
              <a:ext cx="3742871" cy="8069"/>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grpSp>
      <p:sp>
        <p:nvSpPr>
          <p:cNvPr id="92" name="Ellipse 91">
            <a:extLst>
              <a:ext uri="{FF2B5EF4-FFF2-40B4-BE49-F238E27FC236}">
                <a16:creationId xmlns:a16="http://schemas.microsoft.com/office/drawing/2014/main" id="{815052C6-0F3E-E19E-52D1-01C20FC0A0B5}"/>
              </a:ext>
            </a:extLst>
          </p:cNvPr>
          <p:cNvSpPr/>
          <p:nvPr>
            <p:custDataLst>
              <p:tags r:id="rId69"/>
            </p:custDataLst>
          </p:nvPr>
        </p:nvSpPr>
        <p:spPr>
          <a:xfrm>
            <a:off x="7634347" y="5012711"/>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WA</a:t>
            </a:r>
          </a:p>
        </p:txBody>
      </p:sp>
      <p:sp>
        <p:nvSpPr>
          <p:cNvPr id="93" name="ZoneTexte 92">
            <a:extLst>
              <a:ext uri="{FF2B5EF4-FFF2-40B4-BE49-F238E27FC236}">
                <a16:creationId xmlns:a16="http://schemas.microsoft.com/office/drawing/2014/main" id="{C268C22B-6E36-2A1D-951C-519A1805EFB5}"/>
              </a:ext>
            </a:extLst>
          </p:cNvPr>
          <p:cNvSpPr txBox="1"/>
          <p:nvPr>
            <p:custDataLst>
              <p:tags r:id="rId70"/>
            </p:custDataLst>
          </p:nvPr>
        </p:nvSpPr>
        <p:spPr>
          <a:xfrm>
            <a:off x="2089574" y="5012711"/>
            <a:ext cx="1148926" cy="461665"/>
          </a:xfrm>
          <a:prstGeom prst="rect">
            <a:avLst/>
          </a:prstGeom>
          <a:noFill/>
          <a:ln>
            <a:noFill/>
            <a:prstDash val="dash"/>
          </a:ln>
        </p:spPr>
        <p:txBody>
          <a:bodyPr wrap="square" rtlCol="0">
            <a:spAutoFit/>
          </a:bodyPr>
          <a:lstStyle/>
          <a:p>
            <a:r>
              <a:rPr lang="en-CA" sz="1200"/>
              <a:t>No evaluation</a:t>
            </a:r>
          </a:p>
        </p:txBody>
      </p:sp>
      <p:sp>
        <p:nvSpPr>
          <p:cNvPr id="94" name="ZoneTexte 93">
            <a:extLst>
              <a:ext uri="{FF2B5EF4-FFF2-40B4-BE49-F238E27FC236}">
                <a16:creationId xmlns:a16="http://schemas.microsoft.com/office/drawing/2014/main" id="{6D087FD1-C72B-306D-0BC7-ABA370899CE0}"/>
              </a:ext>
            </a:extLst>
          </p:cNvPr>
          <p:cNvSpPr txBox="1"/>
          <p:nvPr>
            <p:custDataLst>
              <p:tags r:id="rId71"/>
            </p:custDataLst>
          </p:nvPr>
        </p:nvSpPr>
        <p:spPr>
          <a:xfrm>
            <a:off x="10849470" y="5012711"/>
            <a:ext cx="1275811" cy="461665"/>
          </a:xfrm>
          <a:prstGeom prst="rect">
            <a:avLst/>
          </a:prstGeom>
          <a:noFill/>
        </p:spPr>
        <p:txBody>
          <a:bodyPr wrap="square" rtlCol="0">
            <a:spAutoFit/>
          </a:bodyPr>
          <a:lstStyle/>
          <a:p>
            <a:pPr algn="r"/>
            <a:r>
              <a:rPr lang="en-CA" sz="1200"/>
              <a:t>Equity impacts measured</a:t>
            </a:r>
          </a:p>
        </p:txBody>
      </p:sp>
      <p:sp>
        <p:nvSpPr>
          <p:cNvPr id="95" name="Ellipse 94">
            <a:extLst>
              <a:ext uri="{FF2B5EF4-FFF2-40B4-BE49-F238E27FC236}">
                <a16:creationId xmlns:a16="http://schemas.microsoft.com/office/drawing/2014/main" id="{A5332A16-B793-EB28-A33B-128ED380A409}"/>
              </a:ext>
            </a:extLst>
          </p:cNvPr>
          <p:cNvSpPr/>
          <p:nvPr>
            <p:custDataLst>
              <p:tags r:id="rId72"/>
            </p:custDataLst>
          </p:nvPr>
        </p:nvSpPr>
        <p:spPr>
          <a:xfrm>
            <a:off x="7277011" y="5012711"/>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OR</a:t>
            </a:r>
          </a:p>
        </p:txBody>
      </p:sp>
      <p:sp>
        <p:nvSpPr>
          <p:cNvPr id="96" name="Ellipse 95">
            <a:extLst>
              <a:ext uri="{FF2B5EF4-FFF2-40B4-BE49-F238E27FC236}">
                <a16:creationId xmlns:a16="http://schemas.microsoft.com/office/drawing/2014/main" id="{753CC1FD-0B65-A8FA-BEAE-ECB089B0EABB}"/>
              </a:ext>
            </a:extLst>
          </p:cNvPr>
          <p:cNvSpPr/>
          <p:nvPr>
            <p:custDataLst>
              <p:tags r:id="rId73"/>
            </p:custDataLst>
          </p:nvPr>
        </p:nvSpPr>
        <p:spPr>
          <a:xfrm>
            <a:off x="8703281" y="5012711"/>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NY</a:t>
            </a:r>
          </a:p>
        </p:txBody>
      </p:sp>
      <p:sp>
        <p:nvSpPr>
          <p:cNvPr id="97" name="Ellipse 96">
            <a:extLst>
              <a:ext uri="{FF2B5EF4-FFF2-40B4-BE49-F238E27FC236}">
                <a16:creationId xmlns:a16="http://schemas.microsoft.com/office/drawing/2014/main" id="{68EAD2E6-4067-6D00-8D05-41842BE3458E}"/>
              </a:ext>
            </a:extLst>
          </p:cNvPr>
          <p:cNvSpPr/>
          <p:nvPr>
            <p:custDataLst>
              <p:tags r:id="rId74"/>
            </p:custDataLst>
          </p:nvPr>
        </p:nvSpPr>
        <p:spPr>
          <a:xfrm>
            <a:off x="8345945" y="5012711"/>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MA</a:t>
            </a:r>
          </a:p>
        </p:txBody>
      </p:sp>
      <p:sp>
        <p:nvSpPr>
          <p:cNvPr id="98" name="Ellipse 97">
            <a:extLst>
              <a:ext uri="{FF2B5EF4-FFF2-40B4-BE49-F238E27FC236}">
                <a16:creationId xmlns:a16="http://schemas.microsoft.com/office/drawing/2014/main" id="{9C21504F-35D5-2D66-4292-D670127BFCAF}"/>
              </a:ext>
            </a:extLst>
          </p:cNvPr>
          <p:cNvSpPr/>
          <p:nvPr>
            <p:custDataLst>
              <p:tags r:id="rId75"/>
            </p:custDataLst>
          </p:nvPr>
        </p:nvSpPr>
        <p:spPr>
          <a:xfrm>
            <a:off x="7991617" y="5012711"/>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CA</a:t>
            </a:r>
          </a:p>
        </p:txBody>
      </p:sp>
      <p:sp>
        <p:nvSpPr>
          <p:cNvPr id="99" name="Ellipse 98">
            <a:extLst>
              <a:ext uri="{FF2B5EF4-FFF2-40B4-BE49-F238E27FC236}">
                <a16:creationId xmlns:a16="http://schemas.microsoft.com/office/drawing/2014/main" id="{7C730EBB-ADC0-D5D8-C4D0-E246B005D145}"/>
              </a:ext>
            </a:extLst>
          </p:cNvPr>
          <p:cNvSpPr/>
          <p:nvPr>
            <p:custDataLst>
              <p:tags r:id="rId76"/>
            </p:custDataLst>
          </p:nvPr>
        </p:nvSpPr>
        <p:spPr>
          <a:xfrm>
            <a:off x="6912035" y="5012711"/>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BC</a:t>
            </a:r>
          </a:p>
        </p:txBody>
      </p:sp>
      <p:sp>
        <p:nvSpPr>
          <p:cNvPr id="100" name="Ellipse 99">
            <a:extLst>
              <a:ext uri="{FF2B5EF4-FFF2-40B4-BE49-F238E27FC236}">
                <a16:creationId xmlns:a16="http://schemas.microsoft.com/office/drawing/2014/main" id="{DD6D435C-2925-3DAB-F23E-A9D2C26C1568}"/>
              </a:ext>
            </a:extLst>
          </p:cNvPr>
          <p:cNvSpPr/>
          <p:nvPr>
            <p:custDataLst>
              <p:tags r:id="rId77"/>
            </p:custDataLst>
          </p:nvPr>
        </p:nvSpPr>
        <p:spPr>
          <a:xfrm>
            <a:off x="4248535" y="5012711"/>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NB</a:t>
            </a:r>
          </a:p>
        </p:txBody>
      </p:sp>
      <p:sp>
        <p:nvSpPr>
          <p:cNvPr id="101" name="Ellipse 100">
            <a:extLst>
              <a:ext uri="{FF2B5EF4-FFF2-40B4-BE49-F238E27FC236}">
                <a16:creationId xmlns:a16="http://schemas.microsoft.com/office/drawing/2014/main" id="{B17198DA-83CB-FD62-EE0D-E68B3F74F673}"/>
              </a:ext>
            </a:extLst>
          </p:cNvPr>
          <p:cNvSpPr/>
          <p:nvPr>
            <p:custDataLst>
              <p:tags r:id="rId78"/>
            </p:custDataLst>
          </p:nvPr>
        </p:nvSpPr>
        <p:spPr>
          <a:xfrm>
            <a:off x="3902504" y="5012711"/>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ON</a:t>
            </a:r>
          </a:p>
        </p:txBody>
      </p:sp>
      <p:sp>
        <p:nvSpPr>
          <p:cNvPr id="102" name="Ellipse 101">
            <a:extLst>
              <a:ext uri="{FF2B5EF4-FFF2-40B4-BE49-F238E27FC236}">
                <a16:creationId xmlns:a16="http://schemas.microsoft.com/office/drawing/2014/main" id="{39FBF3C3-C9CA-4956-C3AE-1D6F93DC0565}"/>
              </a:ext>
            </a:extLst>
          </p:cNvPr>
          <p:cNvSpPr/>
          <p:nvPr>
            <p:custDataLst>
              <p:tags r:id="rId79"/>
            </p:custDataLst>
          </p:nvPr>
        </p:nvSpPr>
        <p:spPr>
          <a:xfrm>
            <a:off x="3562304" y="5012711"/>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QC</a:t>
            </a:r>
          </a:p>
        </p:txBody>
      </p:sp>
      <p:grpSp>
        <p:nvGrpSpPr>
          <p:cNvPr id="103" name="Groupe 102">
            <a:extLst>
              <a:ext uri="{FF2B5EF4-FFF2-40B4-BE49-F238E27FC236}">
                <a16:creationId xmlns:a16="http://schemas.microsoft.com/office/drawing/2014/main" id="{62EB3621-0CE6-0662-821A-4683532E360C}"/>
              </a:ext>
            </a:extLst>
          </p:cNvPr>
          <p:cNvGrpSpPr/>
          <p:nvPr>
            <p:custDataLst>
              <p:tags r:id="rId80"/>
            </p:custDataLst>
          </p:nvPr>
        </p:nvGrpSpPr>
        <p:grpSpPr>
          <a:xfrm>
            <a:off x="3399064" y="6510860"/>
            <a:ext cx="7392963" cy="8069"/>
            <a:chOff x="3445329" y="1674504"/>
            <a:chExt cx="7392963" cy="8069"/>
          </a:xfrm>
        </p:grpSpPr>
        <p:cxnSp>
          <p:nvCxnSpPr>
            <p:cNvPr id="104" name="Connecteur droit 103">
              <a:extLst>
                <a:ext uri="{FF2B5EF4-FFF2-40B4-BE49-F238E27FC236}">
                  <a16:creationId xmlns:a16="http://schemas.microsoft.com/office/drawing/2014/main" id="{B6509681-41F5-6384-2326-7721B6DFED63}"/>
                </a:ext>
              </a:extLst>
            </p:cNvPr>
            <p:cNvCxnSpPr>
              <a:cxnSpLocks/>
            </p:cNvCxnSpPr>
            <p:nvPr/>
          </p:nvCxnSpPr>
          <p:spPr>
            <a:xfrm>
              <a:off x="3445329" y="1676009"/>
              <a:ext cx="7392963" cy="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105" name="Connecteur droit 104">
              <a:extLst>
                <a:ext uri="{FF2B5EF4-FFF2-40B4-BE49-F238E27FC236}">
                  <a16:creationId xmlns:a16="http://schemas.microsoft.com/office/drawing/2014/main" id="{90EDE49B-94D9-F17B-1019-FDB8134B2A87}"/>
                </a:ext>
              </a:extLst>
            </p:cNvPr>
            <p:cNvCxnSpPr>
              <a:cxnSpLocks/>
            </p:cNvCxnSpPr>
            <p:nvPr/>
          </p:nvCxnSpPr>
          <p:spPr>
            <a:xfrm flipV="1">
              <a:off x="3445329" y="1674504"/>
              <a:ext cx="3742871" cy="8069"/>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grpSp>
      <p:sp>
        <p:nvSpPr>
          <p:cNvPr id="106" name="Ellipse 105">
            <a:extLst>
              <a:ext uri="{FF2B5EF4-FFF2-40B4-BE49-F238E27FC236}">
                <a16:creationId xmlns:a16="http://schemas.microsoft.com/office/drawing/2014/main" id="{D8550C49-65E6-4AAC-8230-735DA1DC94A3}"/>
              </a:ext>
            </a:extLst>
          </p:cNvPr>
          <p:cNvSpPr/>
          <p:nvPr>
            <p:custDataLst>
              <p:tags r:id="rId81"/>
            </p:custDataLst>
          </p:nvPr>
        </p:nvSpPr>
        <p:spPr>
          <a:xfrm>
            <a:off x="7553903" y="6288099"/>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WA</a:t>
            </a:r>
          </a:p>
        </p:txBody>
      </p:sp>
      <p:sp>
        <p:nvSpPr>
          <p:cNvPr id="107" name="ZoneTexte 106">
            <a:extLst>
              <a:ext uri="{FF2B5EF4-FFF2-40B4-BE49-F238E27FC236}">
                <a16:creationId xmlns:a16="http://schemas.microsoft.com/office/drawing/2014/main" id="{0505BC6D-6BA8-15DA-5027-11CE123B5074}"/>
              </a:ext>
            </a:extLst>
          </p:cNvPr>
          <p:cNvSpPr txBox="1"/>
          <p:nvPr>
            <p:custDataLst>
              <p:tags r:id="rId82"/>
            </p:custDataLst>
          </p:nvPr>
        </p:nvSpPr>
        <p:spPr>
          <a:xfrm>
            <a:off x="2089574" y="6367033"/>
            <a:ext cx="1148926" cy="276999"/>
          </a:xfrm>
          <a:prstGeom prst="rect">
            <a:avLst/>
          </a:prstGeom>
          <a:noFill/>
        </p:spPr>
        <p:txBody>
          <a:bodyPr wrap="square" rtlCol="0">
            <a:spAutoFit/>
          </a:bodyPr>
          <a:lstStyle/>
          <a:p>
            <a:r>
              <a:rPr lang="en-CA" sz="1200"/>
              <a:t>Little use</a:t>
            </a:r>
          </a:p>
        </p:txBody>
      </p:sp>
      <p:sp>
        <p:nvSpPr>
          <p:cNvPr id="108" name="ZoneTexte 107">
            <a:extLst>
              <a:ext uri="{FF2B5EF4-FFF2-40B4-BE49-F238E27FC236}">
                <a16:creationId xmlns:a16="http://schemas.microsoft.com/office/drawing/2014/main" id="{B3623269-F62C-58DA-BD7A-E11830381C54}"/>
              </a:ext>
            </a:extLst>
          </p:cNvPr>
          <p:cNvSpPr txBox="1"/>
          <p:nvPr>
            <p:custDataLst>
              <p:tags r:id="rId83"/>
            </p:custDataLst>
          </p:nvPr>
        </p:nvSpPr>
        <p:spPr>
          <a:xfrm>
            <a:off x="10952592" y="6348387"/>
            <a:ext cx="1148926" cy="276999"/>
          </a:xfrm>
          <a:prstGeom prst="rect">
            <a:avLst/>
          </a:prstGeom>
          <a:noFill/>
        </p:spPr>
        <p:txBody>
          <a:bodyPr wrap="square" rtlCol="0">
            <a:spAutoFit/>
          </a:bodyPr>
          <a:lstStyle/>
          <a:p>
            <a:pPr algn="r"/>
            <a:r>
              <a:rPr lang="en-CA" sz="1200"/>
              <a:t>Growing use</a:t>
            </a:r>
          </a:p>
        </p:txBody>
      </p:sp>
      <p:sp>
        <p:nvSpPr>
          <p:cNvPr id="109" name="Ellipse 108">
            <a:extLst>
              <a:ext uri="{FF2B5EF4-FFF2-40B4-BE49-F238E27FC236}">
                <a16:creationId xmlns:a16="http://schemas.microsoft.com/office/drawing/2014/main" id="{C3CB6BCD-5488-9745-FBC7-0988E71CB267}"/>
              </a:ext>
            </a:extLst>
          </p:cNvPr>
          <p:cNvSpPr/>
          <p:nvPr>
            <p:custDataLst>
              <p:tags r:id="rId84"/>
            </p:custDataLst>
          </p:nvPr>
        </p:nvSpPr>
        <p:spPr>
          <a:xfrm>
            <a:off x="4261607" y="6288099"/>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OR</a:t>
            </a:r>
          </a:p>
        </p:txBody>
      </p:sp>
      <p:sp>
        <p:nvSpPr>
          <p:cNvPr id="110" name="Ellipse 109">
            <a:extLst>
              <a:ext uri="{FF2B5EF4-FFF2-40B4-BE49-F238E27FC236}">
                <a16:creationId xmlns:a16="http://schemas.microsoft.com/office/drawing/2014/main" id="{F455AB08-2B56-C537-2DEB-6D3427D80C27}"/>
              </a:ext>
            </a:extLst>
          </p:cNvPr>
          <p:cNvSpPr/>
          <p:nvPr>
            <p:custDataLst>
              <p:tags r:id="rId85"/>
            </p:custDataLst>
          </p:nvPr>
        </p:nvSpPr>
        <p:spPr>
          <a:xfrm>
            <a:off x="7187982" y="6288099"/>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NY</a:t>
            </a:r>
          </a:p>
        </p:txBody>
      </p:sp>
      <p:sp>
        <p:nvSpPr>
          <p:cNvPr id="111" name="Ellipse 110">
            <a:extLst>
              <a:ext uri="{FF2B5EF4-FFF2-40B4-BE49-F238E27FC236}">
                <a16:creationId xmlns:a16="http://schemas.microsoft.com/office/drawing/2014/main" id="{75B4C1C6-63E0-985E-57D9-AE2DEEC12DB4}"/>
              </a:ext>
            </a:extLst>
          </p:cNvPr>
          <p:cNvSpPr/>
          <p:nvPr>
            <p:custDataLst>
              <p:tags r:id="rId86"/>
            </p:custDataLst>
          </p:nvPr>
        </p:nvSpPr>
        <p:spPr>
          <a:xfrm>
            <a:off x="6437541" y="6288099"/>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MA</a:t>
            </a:r>
          </a:p>
        </p:txBody>
      </p:sp>
      <p:sp>
        <p:nvSpPr>
          <p:cNvPr id="112" name="Ellipse 111">
            <a:extLst>
              <a:ext uri="{FF2B5EF4-FFF2-40B4-BE49-F238E27FC236}">
                <a16:creationId xmlns:a16="http://schemas.microsoft.com/office/drawing/2014/main" id="{2600265B-49C3-DA11-4E44-8584B20AC415}"/>
              </a:ext>
            </a:extLst>
          </p:cNvPr>
          <p:cNvSpPr/>
          <p:nvPr>
            <p:custDataLst>
              <p:tags r:id="rId87"/>
            </p:custDataLst>
          </p:nvPr>
        </p:nvSpPr>
        <p:spPr>
          <a:xfrm>
            <a:off x="10232420" y="6288099"/>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CA</a:t>
            </a:r>
          </a:p>
        </p:txBody>
      </p:sp>
      <p:sp>
        <p:nvSpPr>
          <p:cNvPr id="113" name="Ellipse 112">
            <a:extLst>
              <a:ext uri="{FF2B5EF4-FFF2-40B4-BE49-F238E27FC236}">
                <a16:creationId xmlns:a16="http://schemas.microsoft.com/office/drawing/2014/main" id="{50C6FFB8-AD1F-2663-9CDF-DC99284F1318}"/>
              </a:ext>
            </a:extLst>
          </p:cNvPr>
          <p:cNvSpPr/>
          <p:nvPr>
            <p:custDataLst>
              <p:tags r:id="rId88"/>
            </p:custDataLst>
          </p:nvPr>
        </p:nvSpPr>
        <p:spPr>
          <a:xfrm>
            <a:off x="6813974" y="6288099"/>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BC</a:t>
            </a:r>
          </a:p>
        </p:txBody>
      </p:sp>
      <p:sp>
        <p:nvSpPr>
          <p:cNvPr id="114" name="Ellipse 113">
            <a:extLst>
              <a:ext uri="{FF2B5EF4-FFF2-40B4-BE49-F238E27FC236}">
                <a16:creationId xmlns:a16="http://schemas.microsoft.com/office/drawing/2014/main" id="{1A3AE155-EADE-3A06-FE95-345CCD075310}"/>
              </a:ext>
            </a:extLst>
          </p:cNvPr>
          <p:cNvSpPr/>
          <p:nvPr>
            <p:custDataLst>
              <p:tags r:id="rId89"/>
            </p:custDataLst>
          </p:nvPr>
        </p:nvSpPr>
        <p:spPr>
          <a:xfrm>
            <a:off x="3573753" y="6288099"/>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NB</a:t>
            </a:r>
          </a:p>
        </p:txBody>
      </p:sp>
      <p:sp>
        <p:nvSpPr>
          <p:cNvPr id="115" name="Ellipse 114">
            <a:extLst>
              <a:ext uri="{FF2B5EF4-FFF2-40B4-BE49-F238E27FC236}">
                <a16:creationId xmlns:a16="http://schemas.microsoft.com/office/drawing/2014/main" id="{B04B919A-0F38-B246-689F-A72447A723DF}"/>
              </a:ext>
            </a:extLst>
          </p:cNvPr>
          <p:cNvSpPr/>
          <p:nvPr>
            <p:custDataLst>
              <p:tags r:id="rId90"/>
            </p:custDataLst>
          </p:nvPr>
        </p:nvSpPr>
        <p:spPr>
          <a:xfrm>
            <a:off x="3902504" y="6288099"/>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ON</a:t>
            </a:r>
          </a:p>
        </p:txBody>
      </p:sp>
      <p:sp>
        <p:nvSpPr>
          <p:cNvPr id="116" name="Ellipse 115">
            <a:extLst>
              <a:ext uri="{FF2B5EF4-FFF2-40B4-BE49-F238E27FC236}">
                <a16:creationId xmlns:a16="http://schemas.microsoft.com/office/drawing/2014/main" id="{E582D8DD-427E-242D-5C72-8DF78A31CBF6}"/>
              </a:ext>
            </a:extLst>
          </p:cNvPr>
          <p:cNvSpPr/>
          <p:nvPr>
            <p:custDataLst>
              <p:tags r:id="rId91"/>
            </p:custDataLst>
          </p:nvPr>
        </p:nvSpPr>
        <p:spPr>
          <a:xfrm>
            <a:off x="5076097" y="6288099"/>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QC</a:t>
            </a:r>
          </a:p>
        </p:txBody>
      </p:sp>
      <p:grpSp>
        <p:nvGrpSpPr>
          <p:cNvPr id="117" name="Groupe 116">
            <a:extLst>
              <a:ext uri="{FF2B5EF4-FFF2-40B4-BE49-F238E27FC236}">
                <a16:creationId xmlns:a16="http://schemas.microsoft.com/office/drawing/2014/main" id="{59C27EB9-CB7C-F6BC-D555-5ADA48FA78CE}"/>
              </a:ext>
            </a:extLst>
          </p:cNvPr>
          <p:cNvGrpSpPr/>
          <p:nvPr>
            <p:custDataLst>
              <p:tags r:id="rId92"/>
            </p:custDataLst>
          </p:nvPr>
        </p:nvGrpSpPr>
        <p:grpSpPr>
          <a:xfrm>
            <a:off x="3399064" y="2920059"/>
            <a:ext cx="7392963" cy="8069"/>
            <a:chOff x="3445329" y="1674504"/>
            <a:chExt cx="7392963" cy="8069"/>
          </a:xfrm>
        </p:grpSpPr>
        <p:cxnSp>
          <p:nvCxnSpPr>
            <p:cNvPr id="118" name="Connecteur droit 117">
              <a:extLst>
                <a:ext uri="{FF2B5EF4-FFF2-40B4-BE49-F238E27FC236}">
                  <a16:creationId xmlns:a16="http://schemas.microsoft.com/office/drawing/2014/main" id="{6D35D678-D1F1-B262-3C10-D825FE82DAF6}"/>
                </a:ext>
              </a:extLst>
            </p:cNvPr>
            <p:cNvCxnSpPr>
              <a:cxnSpLocks/>
            </p:cNvCxnSpPr>
            <p:nvPr/>
          </p:nvCxnSpPr>
          <p:spPr>
            <a:xfrm>
              <a:off x="3445329" y="1676009"/>
              <a:ext cx="7392963" cy="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119" name="Connecteur droit 118">
              <a:extLst>
                <a:ext uri="{FF2B5EF4-FFF2-40B4-BE49-F238E27FC236}">
                  <a16:creationId xmlns:a16="http://schemas.microsoft.com/office/drawing/2014/main" id="{4F3337E0-0E36-3C88-3F3B-6BDAF974F5D1}"/>
                </a:ext>
              </a:extLst>
            </p:cNvPr>
            <p:cNvCxnSpPr>
              <a:cxnSpLocks/>
            </p:cNvCxnSpPr>
            <p:nvPr/>
          </p:nvCxnSpPr>
          <p:spPr>
            <a:xfrm flipV="1">
              <a:off x="3445329" y="1674504"/>
              <a:ext cx="3742871" cy="8069"/>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grpSp>
      <p:sp>
        <p:nvSpPr>
          <p:cNvPr id="120" name="Ellipse 119">
            <a:extLst>
              <a:ext uri="{FF2B5EF4-FFF2-40B4-BE49-F238E27FC236}">
                <a16:creationId xmlns:a16="http://schemas.microsoft.com/office/drawing/2014/main" id="{18AF8C90-3162-00A5-7841-EF90B86D7656}"/>
              </a:ext>
            </a:extLst>
          </p:cNvPr>
          <p:cNvSpPr/>
          <p:nvPr>
            <p:custDataLst>
              <p:tags r:id="rId93"/>
            </p:custDataLst>
          </p:nvPr>
        </p:nvSpPr>
        <p:spPr>
          <a:xfrm>
            <a:off x="6570357" y="2697298"/>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WA</a:t>
            </a:r>
          </a:p>
        </p:txBody>
      </p:sp>
      <p:sp>
        <p:nvSpPr>
          <p:cNvPr id="121" name="ZoneTexte 120">
            <a:extLst>
              <a:ext uri="{FF2B5EF4-FFF2-40B4-BE49-F238E27FC236}">
                <a16:creationId xmlns:a16="http://schemas.microsoft.com/office/drawing/2014/main" id="{ADFA7758-1D82-3BF4-F0C5-2BAC829A2BF0}"/>
              </a:ext>
            </a:extLst>
          </p:cNvPr>
          <p:cNvSpPr txBox="1"/>
          <p:nvPr>
            <p:custDataLst>
              <p:tags r:id="rId94"/>
            </p:custDataLst>
          </p:nvPr>
        </p:nvSpPr>
        <p:spPr>
          <a:xfrm>
            <a:off x="2089574" y="2697298"/>
            <a:ext cx="1148926" cy="461665"/>
          </a:xfrm>
          <a:prstGeom prst="rect">
            <a:avLst/>
          </a:prstGeom>
          <a:noFill/>
        </p:spPr>
        <p:txBody>
          <a:bodyPr wrap="square" rtlCol="0">
            <a:spAutoFit/>
          </a:bodyPr>
          <a:lstStyle/>
          <a:p>
            <a:r>
              <a:rPr lang="en-CA" sz="1200"/>
              <a:t>Secondary objective</a:t>
            </a:r>
          </a:p>
        </p:txBody>
      </p:sp>
      <p:sp>
        <p:nvSpPr>
          <p:cNvPr id="122" name="ZoneTexte 121">
            <a:extLst>
              <a:ext uri="{FF2B5EF4-FFF2-40B4-BE49-F238E27FC236}">
                <a16:creationId xmlns:a16="http://schemas.microsoft.com/office/drawing/2014/main" id="{AA67A3E9-E954-6FB4-B4D8-23D355E1B889}"/>
              </a:ext>
            </a:extLst>
          </p:cNvPr>
          <p:cNvSpPr txBox="1"/>
          <p:nvPr>
            <p:custDataLst>
              <p:tags r:id="rId95"/>
            </p:custDataLst>
          </p:nvPr>
        </p:nvSpPr>
        <p:spPr>
          <a:xfrm>
            <a:off x="10952592" y="2697298"/>
            <a:ext cx="1148926" cy="461665"/>
          </a:xfrm>
          <a:prstGeom prst="rect">
            <a:avLst/>
          </a:prstGeom>
          <a:noFill/>
        </p:spPr>
        <p:txBody>
          <a:bodyPr wrap="square" rtlCol="0">
            <a:spAutoFit/>
          </a:bodyPr>
          <a:lstStyle/>
          <a:p>
            <a:pPr algn="r"/>
            <a:r>
              <a:rPr lang="en-CA" sz="1200"/>
              <a:t>Primary objective</a:t>
            </a:r>
          </a:p>
        </p:txBody>
      </p:sp>
      <p:sp>
        <p:nvSpPr>
          <p:cNvPr id="123" name="Ellipse 122">
            <a:extLst>
              <a:ext uri="{FF2B5EF4-FFF2-40B4-BE49-F238E27FC236}">
                <a16:creationId xmlns:a16="http://schemas.microsoft.com/office/drawing/2014/main" id="{31E58B89-7F87-7D0B-F547-8E7BA8724246}"/>
              </a:ext>
            </a:extLst>
          </p:cNvPr>
          <p:cNvSpPr/>
          <p:nvPr>
            <p:custDataLst>
              <p:tags r:id="rId96"/>
            </p:custDataLst>
          </p:nvPr>
        </p:nvSpPr>
        <p:spPr>
          <a:xfrm>
            <a:off x="10232420" y="2697298"/>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OR</a:t>
            </a:r>
          </a:p>
        </p:txBody>
      </p:sp>
      <p:sp>
        <p:nvSpPr>
          <p:cNvPr id="124" name="Ellipse 123">
            <a:extLst>
              <a:ext uri="{FF2B5EF4-FFF2-40B4-BE49-F238E27FC236}">
                <a16:creationId xmlns:a16="http://schemas.microsoft.com/office/drawing/2014/main" id="{E3977808-962D-800B-7B7B-494924EC86DD}"/>
              </a:ext>
            </a:extLst>
          </p:cNvPr>
          <p:cNvSpPr/>
          <p:nvPr>
            <p:custDataLst>
              <p:tags r:id="rId97"/>
            </p:custDataLst>
          </p:nvPr>
        </p:nvSpPr>
        <p:spPr>
          <a:xfrm>
            <a:off x="9508768" y="2697298"/>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NY</a:t>
            </a:r>
          </a:p>
        </p:txBody>
      </p:sp>
      <p:sp>
        <p:nvSpPr>
          <p:cNvPr id="125" name="Ellipse 124">
            <a:extLst>
              <a:ext uri="{FF2B5EF4-FFF2-40B4-BE49-F238E27FC236}">
                <a16:creationId xmlns:a16="http://schemas.microsoft.com/office/drawing/2014/main" id="{C9E3D5D7-4D50-9C68-F422-4ACF1AA7EBC3}"/>
              </a:ext>
            </a:extLst>
          </p:cNvPr>
          <p:cNvSpPr/>
          <p:nvPr>
            <p:custDataLst>
              <p:tags r:id="rId98"/>
            </p:custDataLst>
          </p:nvPr>
        </p:nvSpPr>
        <p:spPr>
          <a:xfrm>
            <a:off x="6953744" y="2697298"/>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MA</a:t>
            </a:r>
          </a:p>
        </p:txBody>
      </p:sp>
      <p:sp>
        <p:nvSpPr>
          <p:cNvPr id="126" name="Ellipse 125">
            <a:extLst>
              <a:ext uri="{FF2B5EF4-FFF2-40B4-BE49-F238E27FC236}">
                <a16:creationId xmlns:a16="http://schemas.microsoft.com/office/drawing/2014/main" id="{E1710A2E-21E0-BEED-7B8E-ADB05A3447F7}"/>
              </a:ext>
            </a:extLst>
          </p:cNvPr>
          <p:cNvSpPr/>
          <p:nvPr>
            <p:custDataLst>
              <p:tags r:id="rId99"/>
            </p:custDataLst>
          </p:nvPr>
        </p:nvSpPr>
        <p:spPr>
          <a:xfrm>
            <a:off x="5431763" y="2697298"/>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CA</a:t>
            </a:r>
          </a:p>
        </p:txBody>
      </p:sp>
      <p:sp>
        <p:nvSpPr>
          <p:cNvPr id="127" name="Ellipse 126">
            <a:extLst>
              <a:ext uri="{FF2B5EF4-FFF2-40B4-BE49-F238E27FC236}">
                <a16:creationId xmlns:a16="http://schemas.microsoft.com/office/drawing/2014/main" id="{3598DFF9-4D80-2499-686C-EBFD7FCD1060}"/>
              </a:ext>
            </a:extLst>
          </p:cNvPr>
          <p:cNvSpPr/>
          <p:nvPr>
            <p:custDataLst>
              <p:tags r:id="rId100"/>
            </p:custDataLst>
          </p:nvPr>
        </p:nvSpPr>
        <p:spPr>
          <a:xfrm>
            <a:off x="9881760" y="2697298"/>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BC</a:t>
            </a:r>
          </a:p>
        </p:txBody>
      </p:sp>
      <p:sp>
        <p:nvSpPr>
          <p:cNvPr id="128" name="Ellipse 127">
            <a:extLst>
              <a:ext uri="{FF2B5EF4-FFF2-40B4-BE49-F238E27FC236}">
                <a16:creationId xmlns:a16="http://schemas.microsoft.com/office/drawing/2014/main" id="{4C3886D5-30C2-0987-1CDB-0F3B84E698E4}"/>
              </a:ext>
            </a:extLst>
          </p:cNvPr>
          <p:cNvSpPr/>
          <p:nvPr>
            <p:custDataLst>
              <p:tags r:id="rId101"/>
            </p:custDataLst>
          </p:nvPr>
        </p:nvSpPr>
        <p:spPr>
          <a:xfrm>
            <a:off x="7346482" y="2697298"/>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NB</a:t>
            </a:r>
          </a:p>
        </p:txBody>
      </p:sp>
      <p:sp>
        <p:nvSpPr>
          <p:cNvPr id="129" name="Ellipse 128">
            <a:extLst>
              <a:ext uri="{FF2B5EF4-FFF2-40B4-BE49-F238E27FC236}">
                <a16:creationId xmlns:a16="http://schemas.microsoft.com/office/drawing/2014/main" id="{1BFB1645-F4F5-1F60-0C68-81994341B640}"/>
              </a:ext>
            </a:extLst>
          </p:cNvPr>
          <p:cNvSpPr/>
          <p:nvPr>
            <p:custDataLst>
              <p:tags r:id="rId102"/>
            </p:custDataLst>
          </p:nvPr>
        </p:nvSpPr>
        <p:spPr>
          <a:xfrm>
            <a:off x="4717993" y="2697298"/>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ON</a:t>
            </a:r>
          </a:p>
        </p:txBody>
      </p:sp>
      <p:sp>
        <p:nvSpPr>
          <p:cNvPr id="130" name="Ellipse 129">
            <a:extLst>
              <a:ext uri="{FF2B5EF4-FFF2-40B4-BE49-F238E27FC236}">
                <a16:creationId xmlns:a16="http://schemas.microsoft.com/office/drawing/2014/main" id="{5896D426-63B6-1227-E217-820B01F4D547}"/>
              </a:ext>
            </a:extLst>
          </p:cNvPr>
          <p:cNvSpPr/>
          <p:nvPr>
            <p:custDataLst>
              <p:tags r:id="rId103"/>
            </p:custDataLst>
          </p:nvPr>
        </p:nvSpPr>
        <p:spPr>
          <a:xfrm>
            <a:off x="5074857" y="2697298"/>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QC</a:t>
            </a:r>
          </a:p>
        </p:txBody>
      </p:sp>
      <p:grpSp>
        <p:nvGrpSpPr>
          <p:cNvPr id="131" name="Groupe 130">
            <a:extLst>
              <a:ext uri="{FF2B5EF4-FFF2-40B4-BE49-F238E27FC236}">
                <a16:creationId xmlns:a16="http://schemas.microsoft.com/office/drawing/2014/main" id="{52C91583-1439-4241-992F-F068850A17C5}"/>
              </a:ext>
            </a:extLst>
          </p:cNvPr>
          <p:cNvGrpSpPr/>
          <p:nvPr>
            <p:custDataLst>
              <p:tags r:id="rId104"/>
            </p:custDataLst>
          </p:nvPr>
        </p:nvGrpSpPr>
        <p:grpSpPr>
          <a:xfrm>
            <a:off x="3399064" y="3589956"/>
            <a:ext cx="7392963" cy="8069"/>
            <a:chOff x="3445329" y="1674504"/>
            <a:chExt cx="7392963" cy="8069"/>
          </a:xfrm>
        </p:grpSpPr>
        <p:cxnSp>
          <p:nvCxnSpPr>
            <p:cNvPr id="132" name="Connecteur droit 131">
              <a:extLst>
                <a:ext uri="{FF2B5EF4-FFF2-40B4-BE49-F238E27FC236}">
                  <a16:creationId xmlns:a16="http://schemas.microsoft.com/office/drawing/2014/main" id="{B5186BD9-BACA-545A-D4ED-628D07CF6C17}"/>
                </a:ext>
              </a:extLst>
            </p:cNvPr>
            <p:cNvCxnSpPr>
              <a:cxnSpLocks/>
            </p:cNvCxnSpPr>
            <p:nvPr/>
          </p:nvCxnSpPr>
          <p:spPr>
            <a:xfrm>
              <a:off x="3445329" y="1676009"/>
              <a:ext cx="7392963" cy="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133" name="Connecteur droit 132">
              <a:extLst>
                <a:ext uri="{FF2B5EF4-FFF2-40B4-BE49-F238E27FC236}">
                  <a16:creationId xmlns:a16="http://schemas.microsoft.com/office/drawing/2014/main" id="{F28D94C2-6E77-F371-F050-D06C2633E6D7}"/>
                </a:ext>
              </a:extLst>
            </p:cNvPr>
            <p:cNvCxnSpPr>
              <a:cxnSpLocks/>
            </p:cNvCxnSpPr>
            <p:nvPr/>
          </p:nvCxnSpPr>
          <p:spPr>
            <a:xfrm flipV="1">
              <a:off x="3445329" y="1674504"/>
              <a:ext cx="3742871" cy="8069"/>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grpSp>
      <p:sp>
        <p:nvSpPr>
          <p:cNvPr id="135" name="ZoneTexte 134">
            <a:extLst>
              <a:ext uri="{FF2B5EF4-FFF2-40B4-BE49-F238E27FC236}">
                <a16:creationId xmlns:a16="http://schemas.microsoft.com/office/drawing/2014/main" id="{A41A93C4-48AE-71E1-4630-D0A07F201FB8}"/>
              </a:ext>
            </a:extLst>
          </p:cNvPr>
          <p:cNvSpPr txBox="1"/>
          <p:nvPr>
            <p:custDataLst>
              <p:tags r:id="rId105"/>
            </p:custDataLst>
          </p:nvPr>
        </p:nvSpPr>
        <p:spPr>
          <a:xfrm>
            <a:off x="2089574" y="3367195"/>
            <a:ext cx="1243738" cy="461665"/>
          </a:xfrm>
          <a:prstGeom prst="rect">
            <a:avLst/>
          </a:prstGeom>
          <a:noFill/>
        </p:spPr>
        <p:txBody>
          <a:bodyPr wrap="square" rtlCol="0">
            <a:spAutoFit/>
          </a:bodyPr>
          <a:lstStyle/>
          <a:p>
            <a:r>
              <a:rPr lang="en-CA" sz="1200"/>
              <a:t>Distance and independence</a:t>
            </a:r>
          </a:p>
        </p:txBody>
      </p:sp>
      <p:sp>
        <p:nvSpPr>
          <p:cNvPr id="136" name="ZoneTexte 135">
            <a:extLst>
              <a:ext uri="{FF2B5EF4-FFF2-40B4-BE49-F238E27FC236}">
                <a16:creationId xmlns:a16="http://schemas.microsoft.com/office/drawing/2014/main" id="{2F83ED7A-1517-C128-D4EF-A8B73143ED73}"/>
              </a:ext>
            </a:extLst>
          </p:cNvPr>
          <p:cNvSpPr txBox="1"/>
          <p:nvPr>
            <p:custDataLst>
              <p:tags r:id="rId106"/>
            </p:custDataLst>
          </p:nvPr>
        </p:nvSpPr>
        <p:spPr>
          <a:xfrm>
            <a:off x="10952592" y="3367195"/>
            <a:ext cx="1148926" cy="461665"/>
          </a:xfrm>
          <a:prstGeom prst="rect">
            <a:avLst/>
          </a:prstGeom>
          <a:noFill/>
        </p:spPr>
        <p:txBody>
          <a:bodyPr wrap="square" rtlCol="0">
            <a:spAutoFit/>
          </a:bodyPr>
          <a:lstStyle/>
          <a:p>
            <a:pPr algn="r"/>
            <a:r>
              <a:rPr lang="en-CA" sz="1200"/>
              <a:t>Proximity and collaboration</a:t>
            </a:r>
          </a:p>
        </p:txBody>
      </p:sp>
      <p:sp>
        <p:nvSpPr>
          <p:cNvPr id="137" name="Ellipse 136">
            <a:extLst>
              <a:ext uri="{FF2B5EF4-FFF2-40B4-BE49-F238E27FC236}">
                <a16:creationId xmlns:a16="http://schemas.microsoft.com/office/drawing/2014/main" id="{F1D14E12-83B6-780A-869D-B311D0C9917B}"/>
              </a:ext>
            </a:extLst>
          </p:cNvPr>
          <p:cNvSpPr/>
          <p:nvPr>
            <p:custDataLst>
              <p:tags r:id="rId107"/>
            </p:custDataLst>
          </p:nvPr>
        </p:nvSpPr>
        <p:spPr>
          <a:xfrm>
            <a:off x="9881760" y="3367195"/>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OR</a:t>
            </a:r>
          </a:p>
        </p:txBody>
      </p:sp>
      <p:sp>
        <p:nvSpPr>
          <p:cNvPr id="138" name="Ellipse 137">
            <a:extLst>
              <a:ext uri="{FF2B5EF4-FFF2-40B4-BE49-F238E27FC236}">
                <a16:creationId xmlns:a16="http://schemas.microsoft.com/office/drawing/2014/main" id="{79F590BE-2C19-AB3D-7BCA-E1CABF05B651}"/>
              </a:ext>
            </a:extLst>
          </p:cNvPr>
          <p:cNvSpPr/>
          <p:nvPr>
            <p:custDataLst>
              <p:tags r:id="rId108"/>
            </p:custDataLst>
          </p:nvPr>
        </p:nvSpPr>
        <p:spPr>
          <a:xfrm>
            <a:off x="9508768" y="3367195"/>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NY</a:t>
            </a:r>
          </a:p>
        </p:txBody>
      </p:sp>
      <p:sp>
        <p:nvSpPr>
          <p:cNvPr id="139" name="Ellipse 138">
            <a:extLst>
              <a:ext uri="{FF2B5EF4-FFF2-40B4-BE49-F238E27FC236}">
                <a16:creationId xmlns:a16="http://schemas.microsoft.com/office/drawing/2014/main" id="{167C1AF6-34BA-1984-8238-93508FDD43A0}"/>
              </a:ext>
            </a:extLst>
          </p:cNvPr>
          <p:cNvSpPr/>
          <p:nvPr>
            <p:custDataLst>
              <p:tags r:id="rId109"/>
            </p:custDataLst>
          </p:nvPr>
        </p:nvSpPr>
        <p:spPr>
          <a:xfrm>
            <a:off x="9133893" y="3367195"/>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MA</a:t>
            </a:r>
          </a:p>
        </p:txBody>
      </p:sp>
      <p:sp>
        <p:nvSpPr>
          <p:cNvPr id="140" name="Ellipse 139">
            <a:extLst>
              <a:ext uri="{FF2B5EF4-FFF2-40B4-BE49-F238E27FC236}">
                <a16:creationId xmlns:a16="http://schemas.microsoft.com/office/drawing/2014/main" id="{F0C29B0E-3548-F6F0-5830-5F0377CCEE2D}"/>
              </a:ext>
            </a:extLst>
          </p:cNvPr>
          <p:cNvSpPr/>
          <p:nvPr>
            <p:custDataLst>
              <p:tags r:id="rId110"/>
            </p:custDataLst>
          </p:nvPr>
        </p:nvSpPr>
        <p:spPr>
          <a:xfrm>
            <a:off x="3925374" y="3367195"/>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CA</a:t>
            </a:r>
          </a:p>
        </p:txBody>
      </p:sp>
      <p:sp>
        <p:nvSpPr>
          <p:cNvPr id="141" name="Ellipse 140">
            <a:extLst>
              <a:ext uri="{FF2B5EF4-FFF2-40B4-BE49-F238E27FC236}">
                <a16:creationId xmlns:a16="http://schemas.microsoft.com/office/drawing/2014/main" id="{499D07A0-EF11-B241-24EE-AC4A79C98632}"/>
              </a:ext>
            </a:extLst>
          </p:cNvPr>
          <p:cNvSpPr/>
          <p:nvPr>
            <p:custDataLst>
              <p:tags r:id="rId111"/>
            </p:custDataLst>
          </p:nvPr>
        </p:nvSpPr>
        <p:spPr>
          <a:xfrm>
            <a:off x="10232420" y="3367195"/>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BC</a:t>
            </a:r>
          </a:p>
        </p:txBody>
      </p:sp>
      <p:sp>
        <p:nvSpPr>
          <p:cNvPr id="142" name="Ellipse 141">
            <a:extLst>
              <a:ext uri="{FF2B5EF4-FFF2-40B4-BE49-F238E27FC236}">
                <a16:creationId xmlns:a16="http://schemas.microsoft.com/office/drawing/2014/main" id="{9CDD2700-04C4-7295-0506-D03D41E1C247}"/>
              </a:ext>
            </a:extLst>
          </p:cNvPr>
          <p:cNvSpPr/>
          <p:nvPr>
            <p:custDataLst>
              <p:tags r:id="rId112"/>
            </p:custDataLst>
          </p:nvPr>
        </p:nvSpPr>
        <p:spPr>
          <a:xfrm>
            <a:off x="8754598" y="3367195"/>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NB</a:t>
            </a:r>
          </a:p>
        </p:txBody>
      </p:sp>
      <p:sp>
        <p:nvSpPr>
          <p:cNvPr id="143" name="Ellipse 142">
            <a:extLst>
              <a:ext uri="{FF2B5EF4-FFF2-40B4-BE49-F238E27FC236}">
                <a16:creationId xmlns:a16="http://schemas.microsoft.com/office/drawing/2014/main" id="{19B45F74-9F66-3244-6D92-3B36413F8F0C}"/>
              </a:ext>
            </a:extLst>
          </p:cNvPr>
          <p:cNvSpPr/>
          <p:nvPr>
            <p:custDataLst>
              <p:tags r:id="rId113"/>
            </p:custDataLst>
          </p:nvPr>
        </p:nvSpPr>
        <p:spPr>
          <a:xfrm>
            <a:off x="3577938" y="3367195"/>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ON</a:t>
            </a:r>
          </a:p>
        </p:txBody>
      </p:sp>
      <p:sp>
        <p:nvSpPr>
          <p:cNvPr id="144" name="Ellipse 143">
            <a:extLst>
              <a:ext uri="{FF2B5EF4-FFF2-40B4-BE49-F238E27FC236}">
                <a16:creationId xmlns:a16="http://schemas.microsoft.com/office/drawing/2014/main" id="{480A8828-85F8-AE32-346F-742A623519BF}"/>
              </a:ext>
            </a:extLst>
          </p:cNvPr>
          <p:cNvSpPr/>
          <p:nvPr>
            <p:custDataLst>
              <p:tags r:id="rId114"/>
            </p:custDataLst>
          </p:nvPr>
        </p:nvSpPr>
        <p:spPr>
          <a:xfrm>
            <a:off x="5085233" y="3367195"/>
            <a:ext cx="320989" cy="45359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800"/>
              <a:t>QC</a:t>
            </a:r>
          </a:p>
        </p:txBody>
      </p:sp>
      <p:sp>
        <p:nvSpPr>
          <p:cNvPr id="145" name="Rectangle 144">
            <a:extLst>
              <a:ext uri="{FF2B5EF4-FFF2-40B4-BE49-F238E27FC236}">
                <a16:creationId xmlns:a16="http://schemas.microsoft.com/office/drawing/2014/main" id="{DFAA3ADE-F0A7-0A57-A4CD-2B9210C2A827}"/>
              </a:ext>
            </a:extLst>
          </p:cNvPr>
          <p:cNvSpPr/>
          <p:nvPr>
            <p:custDataLst>
              <p:tags r:id="rId115"/>
            </p:custDataLst>
          </p:nvPr>
        </p:nvSpPr>
        <p:spPr>
          <a:xfrm>
            <a:off x="9133893" y="4299652"/>
            <a:ext cx="1834850" cy="526805"/>
          </a:xfrm>
          <a:prstGeom prst="rect">
            <a:avLst/>
          </a:prstGeom>
          <a:noFill/>
          <a:ln>
            <a:solidFill>
              <a:schemeClr val="tx1"/>
            </a:solidFill>
            <a:prstDash val="dash"/>
          </a:ln>
        </p:spPr>
        <p:style>
          <a:lnRef idx="0">
            <a:scrgbClr r="0" g="0" b="0"/>
          </a:lnRef>
          <a:fillRef idx="0">
            <a:scrgbClr r="0" g="0" b="0"/>
          </a:fillRef>
          <a:effectRef idx="0">
            <a:scrgbClr r="0" g="0" b="0"/>
          </a:effectRef>
          <a:fontRef idx="minor">
            <a:schemeClr val="lt1"/>
          </a:fontRef>
        </p:style>
        <p:txBody>
          <a:bodyPr rtlCol="0" anchor="t"/>
          <a:lstStyle/>
          <a:p>
            <a:pPr algn="ctr"/>
            <a:r>
              <a:rPr lang="en-CA" sz="1000">
                <a:solidFill>
                  <a:schemeClr val="accent1"/>
                </a:solidFill>
              </a:rPr>
              <a:t>no one here</a:t>
            </a:r>
          </a:p>
        </p:txBody>
      </p:sp>
      <p:sp>
        <p:nvSpPr>
          <p:cNvPr id="146" name="Rectangle 145">
            <a:extLst>
              <a:ext uri="{FF2B5EF4-FFF2-40B4-BE49-F238E27FC236}">
                <a16:creationId xmlns:a16="http://schemas.microsoft.com/office/drawing/2014/main" id="{57F09621-4363-6F70-D87A-DD87ECB379BD}"/>
              </a:ext>
            </a:extLst>
          </p:cNvPr>
          <p:cNvSpPr/>
          <p:nvPr>
            <p:custDataLst>
              <p:tags r:id="rId116"/>
            </p:custDataLst>
          </p:nvPr>
        </p:nvSpPr>
        <p:spPr>
          <a:xfrm>
            <a:off x="9133893" y="4954366"/>
            <a:ext cx="1834850" cy="526805"/>
          </a:xfrm>
          <a:prstGeom prst="rect">
            <a:avLst/>
          </a:prstGeom>
          <a:noFill/>
          <a:ln>
            <a:solidFill>
              <a:schemeClr val="tx1"/>
            </a:solidFill>
            <a:prstDash val="dash"/>
          </a:ln>
        </p:spPr>
        <p:style>
          <a:lnRef idx="0">
            <a:scrgbClr r="0" g="0" b="0"/>
          </a:lnRef>
          <a:fillRef idx="0">
            <a:scrgbClr r="0" g="0" b="0"/>
          </a:fillRef>
          <a:effectRef idx="0">
            <a:scrgbClr r="0" g="0" b="0"/>
          </a:effectRef>
          <a:fontRef idx="minor">
            <a:schemeClr val="lt1"/>
          </a:fontRef>
        </p:style>
        <p:txBody>
          <a:bodyPr rtlCol="0" anchor="t"/>
          <a:lstStyle/>
          <a:p>
            <a:pPr algn="ctr"/>
            <a:r>
              <a:rPr lang="en-CA" sz="1000">
                <a:solidFill>
                  <a:schemeClr val="accent1"/>
                </a:solidFill>
              </a:rPr>
              <a:t>no one here</a:t>
            </a:r>
          </a:p>
        </p:txBody>
      </p:sp>
      <p:sp>
        <p:nvSpPr>
          <p:cNvPr id="147" name="ZoneTexte 146">
            <a:extLst>
              <a:ext uri="{FF2B5EF4-FFF2-40B4-BE49-F238E27FC236}">
                <a16:creationId xmlns:a16="http://schemas.microsoft.com/office/drawing/2014/main" id="{BE36A52B-8AF5-1BFA-370B-F4634398F92D}"/>
              </a:ext>
            </a:extLst>
          </p:cNvPr>
          <p:cNvSpPr txBox="1"/>
          <p:nvPr>
            <p:custDataLst>
              <p:tags r:id="rId117"/>
            </p:custDataLst>
          </p:nvPr>
        </p:nvSpPr>
        <p:spPr>
          <a:xfrm>
            <a:off x="2062703" y="3946375"/>
            <a:ext cx="1767535" cy="338554"/>
          </a:xfrm>
          <a:prstGeom prst="rect">
            <a:avLst/>
          </a:prstGeom>
          <a:noFill/>
        </p:spPr>
        <p:txBody>
          <a:bodyPr wrap="none" rtlCol="0">
            <a:spAutoFit/>
          </a:bodyPr>
          <a:lstStyle/>
          <a:p>
            <a:r>
              <a:rPr lang="en-CA" sz="1600" i="1"/>
              <a:t>Classic approach</a:t>
            </a:r>
          </a:p>
        </p:txBody>
      </p:sp>
      <p:sp>
        <p:nvSpPr>
          <p:cNvPr id="148" name="ZoneTexte 147">
            <a:extLst>
              <a:ext uri="{FF2B5EF4-FFF2-40B4-BE49-F238E27FC236}">
                <a16:creationId xmlns:a16="http://schemas.microsoft.com/office/drawing/2014/main" id="{9C401034-70C2-995D-E6FE-9E75C3F56F87}"/>
              </a:ext>
            </a:extLst>
          </p:cNvPr>
          <p:cNvSpPr txBox="1"/>
          <p:nvPr>
            <p:custDataLst>
              <p:tags r:id="rId118"/>
            </p:custDataLst>
          </p:nvPr>
        </p:nvSpPr>
        <p:spPr>
          <a:xfrm>
            <a:off x="9937928" y="3946375"/>
            <a:ext cx="2032736" cy="338554"/>
          </a:xfrm>
          <a:prstGeom prst="rect">
            <a:avLst/>
          </a:prstGeom>
          <a:noFill/>
        </p:spPr>
        <p:txBody>
          <a:bodyPr wrap="none" rtlCol="0">
            <a:spAutoFit/>
          </a:bodyPr>
          <a:lstStyle/>
          <a:p>
            <a:pPr algn="r"/>
            <a:r>
              <a:rPr lang="en-CA" sz="1600" i="1"/>
              <a:t>Emerging approach</a:t>
            </a:r>
          </a:p>
        </p:txBody>
      </p:sp>
      <p:cxnSp>
        <p:nvCxnSpPr>
          <p:cNvPr id="151" name="Connecteur droit 150">
            <a:extLst>
              <a:ext uri="{FF2B5EF4-FFF2-40B4-BE49-F238E27FC236}">
                <a16:creationId xmlns:a16="http://schemas.microsoft.com/office/drawing/2014/main" id="{F215D986-811F-DC6D-C704-D1E1E93F2505}"/>
              </a:ext>
            </a:extLst>
          </p:cNvPr>
          <p:cNvCxnSpPr/>
          <p:nvPr>
            <p:custDataLst>
              <p:tags r:id="rId119"/>
            </p:custDataLst>
          </p:nvPr>
        </p:nvCxnSpPr>
        <p:spPr>
          <a:xfrm>
            <a:off x="358364" y="3949329"/>
            <a:ext cx="118951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Titre 22">
            <a:extLst>
              <a:ext uri="{FF2B5EF4-FFF2-40B4-BE49-F238E27FC236}">
                <a16:creationId xmlns:a16="http://schemas.microsoft.com/office/drawing/2014/main" id="{B22A101E-7C0F-7254-4785-A51E9604A92A}"/>
              </a:ext>
            </a:extLst>
          </p:cNvPr>
          <p:cNvSpPr>
            <a:spLocks noGrp="1"/>
          </p:cNvSpPr>
          <p:nvPr>
            <p:ph type="title"/>
            <p:custDataLst>
              <p:tags r:id="rId120"/>
            </p:custDataLst>
          </p:nvPr>
        </p:nvSpPr>
        <p:spPr/>
        <p:txBody>
          <a:bodyPr vert="horz"/>
          <a:lstStyle/>
          <a:p>
            <a:r>
              <a:rPr lang="en-CA"/>
              <a:t>A diversity of approaches is possible</a:t>
            </a:r>
          </a:p>
        </p:txBody>
      </p:sp>
      <p:sp>
        <p:nvSpPr>
          <p:cNvPr id="24" name="Espace réservé du texte 23">
            <a:extLst>
              <a:ext uri="{FF2B5EF4-FFF2-40B4-BE49-F238E27FC236}">
                <a16:creationId xmlns:a16="http://schemas.microsoft.com/office/drawing/2014/main" id="{0BBB3F38-0A31-B1ED-59A3-70148D5EE33A}"/>
              </a:ext>
            </a:extLst>
          </p:cNvPr>
          <p:cNvSpPr>
            <a:spLocks noGrp="1"/>
          </p:cNvSpPr>
          <p:nvPr>
            <p:ph type="body" idx="10"/>
            <p:custDataLst>
              <p:tags r:id="rId121"/>
            </p:custDataLst>
          </p:nvPr>
        </p:nvSpPr>
        <p:spPr/>
        <p:txBody>
          <a:bodyPr/>
          <a:lstStyle/>
          <a:p>
            <a:r>
              <a:rPr lang="en-CA"/>
              <a:t>Overview</a:t>
            </a:r>
          </a:p>
        </p:txBody>
      </p:sp>
      <p:sp>
        <p:nvSpPr>
          <p:cNvPr id="3" name="Rectangle 2">
            <a:extLst>
              <a:ext uri="{FF2B5EF4-FFF2-40B4-BE49-F238E27FC236}">
                <a16:creationId xmlns:a16="http://schemas.microsoft.com/office/drawing/2014/main" id="{3598E6C1-52B9-0FF7-F282-BC41C97F2304}"/>
              </a:ext>
            </a:extLst>
          </p:cNvPr>
          <p:cNvSpPr/>
          <p:nvPr>
            <p:custDataLst>
              <p:tags r:id="rId122"/>
            </p:custDataLst>
          </p:nvPr>
        </p:nvSpPr>
        <p:spPr>
          <a:xfrm>
            <a:off x="10202748" y="58969"/>
            <a:ext cx="1968719" cy="867814"/>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rmAutofit/>
            <a:sp3d/>
          </a:bodyPr>
          <a:lstStyle/>
          <a:p>
            <a:r>
              <a:rPr lang="en-CA" sz="1100">
                <a:solidFill>
                  <a:schemeClr val="dk1"/>
                </a:solidFill>
                <a:effectLst>
                  <a:glow>
                    <a:scrgbClr r="0" g="0" b="0"/>
                  </a:glow>
                </a:effectLst>
              </a:rPr>
              <a:t>Disclaimer: positions are approximate and may have evolved since 2022.</a:t>
            </a:r>
          </a:p>
        </p:txBody>
      </p:sp>
      <p:sp>
        <p:nvSpPr>
          <p:cNvPr id="2" name="Rectangle 1">
            <a:extLst>
              <a:ext uri="{FF2B5EF4-FFF2-40B4-BE49-F238E27FC236}">
                <a16:creationId xmlns:a16="http://schemas.microsoft.com/office/drawing/2014/main" id="{9F15F3BC-6BE6-5BCF-658E-EE90A38BDA62}"/>
              </a:ext>
            </a:extLst>
          </p:cNvPr>
          <p:cNvSpPr/>
          <p:nvPr>
            <p:custDataLst>
              <p:tags r:id="rId123"/>
            </p:custDataLst>
          </p:nvPr>
        </p:nvSpPr>
        <p:spPr>
          <a:xfrm>
            <a:off x="9525000" y="0"/>
            <a:ext cx="2667000" cy="1270000"/>
          </a:xfrm>
          <a:prstGeom prst="rect">
            <a:avLst/>
          </a:prstGeom>
          <a:solidFill>
            <a:srgbClr val="FFFF80"/>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normAutofit/>
          </a:bodyPr>
          <a:lstStyle/>
          <a:p>
            <a:r>
              <a:rPr lang="fr-FR" sz="1400">
                <a:solidFill>
                  <a:schemeClr val="dk1"/>
                </a:solidFill>
              </a:rPr>
              <a:t>2 minutes</a:t>
            </a:r>
          </a:p>
        </p:txBody>
      </p:sp>
    </p:spTree>
    <p:extLst>
      <p:ext uri="{BB962C8B-B14F-4D97-AF65-F5344CB8AC3E}">
        <p14:creationId xmlns:p14="http://schemas.microsoft.com/office/powerpoint/2010/main" val="14380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500"/>
                                        <p:tgtEl>
                                          <p:spTgt spid="117"/>
                                        </p:tgtEl>
                                      </p:cBhvr>
                                    </p:animEffect>
                                  </p:childTnLst>
                                </p:cTn>
                              </p:par>
                              <p:par>
                                <p:cTn id="14" presetID="10" presetClass="entr" presetSubtype="0" fill="hold" nodeType="withEffect">
                                  <p:stCondLst>
                                    <p:cond delay="0"/>
                                  </p:stCondLst>
                                  <p:childTnLst>
                                    <p:set>
                                      <p:cBhvr>
                                        <p:cTn id="15" dur="1" fill="hold">
                                          <p:stCondLst>
                                            <p:cond delay="0"/>
                                          </p:stCondLst>
                                        </p:cTn>
                                        <p:tgtEl>
                                          <p:spTgt spid="131"/>
                                        </p:tgtEl>
                                        <p:attrNameLst>
                                          <p:attrName>style.visibility</p:attrName>
                                        </p:attrNameLst>
                                      </p:cBhvr>
                                      <p:to>
                                        <p:strVal val="visible"/>
                                      </p:to>
                                    </p:set>
                                    <p:animEffect transition="in" filter="fade">
                                      <p:cBhvr>
                                        <p:cTn id="16" dur="500"/>
                                        <p:tgtEl>
                                          <p:spTgt spid="131"/>
                                        </p:tgtEl>
                                      </p:cBhvr>
                                    </p:animEffect>
                                  </p:childTnLst>
                                </p:cTn>
                              </p:par>
                              <p:par>
                                <p:cTn id="17" presetID="10"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500"/>
                                        <p:tgtEl>
                                          <p:spTgt spid="89"/>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nodeType="with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fade">
                                      <p:cBhvr>
                                        <p:cTn id="31" dur="500"/>
                                        <p:tgtEl>
                                          <p:spTgt spid="10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1"/>
                                        </p:tgtEl>
                                        <p:attrNameLst>
                                          <p:attrName>style.visibility</p:attrName>
                                        </p:attrNameLst>
                                      </p:cBhvr>
                                      <p:to>
                                        <p:strVal val="visible"/>
                                      </p:to>
                                    </p:set>
                                    <p:animEffect transition="in" filter="fade">
                                      <p:cBhvr>
                                        <p:cTn id="40" dur="500"/>
                                        <p:tgtEl>
                                          <p:spTgt spid="1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7"/>
                                        </p:tgtEl>
                                        <p:attrNameLst>
                                          <p:attrName>style.visibility</p:attrName>
                                        </p:attrNameLst>
                                      </p:cBhvr>
                                      <p:to>
                                        <p:strVal val="visible"/>
                                      </p:to>
                                    </p:set>
                                    <p:animEffect transition="in" filter="fade">
                                      <p:cBhvr>
                                        <p:cTn id="46" dur="500"/>
                                        <p:tgtEl>
                                          <p:spTgt spid="14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3"/>
                                        </p:tgtEl>
                                        <p:attrNameLst>
                                          <p:attrName>style.visibility</p:attrName>
                                        </p:attrNameLst>
                                      </p:cBhvr>
                                      <p:to>
                                        <p:strVal val="visible"/>
                                      </p:to>
                                    </p:set>
                                    <p:animEffect transition="in" filter="fade">
                                      <p:cBhvr>
                                        <p:cTn id="52" dur="500"/>
                                        <p:tgtEl>
                                          <p:spTgt spid="9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fade">
                                      <p:cBhvr>
                                        <p:cTn id="55" dur="500"/>
                                        <p:tgtEl>
                                          <p:spTgt spid="7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7"/>
                                        </p:tgtEl>
                                        <p:attrNameLst>
                                          <p:attrName>style.visibility</p:attrName>
                                        </p:attrNameLst>
                                      </p:cBhvr>
                                      <p:to>
                                        <p:strVal val="visible"/>
                                      </p:to>
                                    </p:set>
                                    <p:animEffect transition="in" filter="fade">
                                      <p:cBhvr>
                                        <p:cTn id="58" dur="500"/>
                                        <p:tgtEl>
                                          <p:spTgt spid="10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8"/>
                                        </p:tgtEl>
                                        <p:attrNameLst>
                                          <p:attrName>style.visibility</p:attrName>
                                        </p:attrNameLst>
                                      </p:cBhvr>
                                      <p:to>
                                        <p:strVal val="visible"/>
                                      </p:to>
                                    </p:set>
                                    <p:animEffect transition="in" filter="fade">
                                      <p:cBhvr>
                                        <p:cTn id="61" dur="500"/>
                                        <p:tgtEl>
                                          <p:spTgt spid="14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fade">
                                      <p:cBhvr>
                                        <p:cTn id="67" dur="500"/>
                                        <p:tgtEl>
                                          <p:spTgt spid="9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fade">
                                      <p:cBhvr>
                                        <p:cTn id="70" dur="500"/>
                                        <p:tgtEl>
                                          <p:spTgt spid="8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8"/>
                                        </p:tgtEl>
                                        <p:attrNameLst>
                                          <p:attrName>style.visibility</p:attrName>
                                        </p:attrNameLst>
                                      </p:cBhvr>
                                      <p:to>
                                        <p:strVal val="visible"/>
                                      </p:to>
                                    </p:set>
                                    <p:animEffect transition="in" filter="fade">
                                      <p:cBhvr>
                                        <p:cTn id="73" dur="500"/>
                                        <p:tgtEl>
                                          <p:spTgt spid="10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6"/>
                                        </p:tgtEl>
                                        <p:attrNameLst>
                                          <p:attrName>style.visibility</p:attrName>
                                        </p:attrNameLst>
                                      </p:cBhvr>
                                      <p:to>
                                        <p:strVal val="visible"/>
                                      </p:to>
                                    </p:set>
                                    <p:animEffect transition="in" filter="fade">
                                      <p:cBhvr>
                                        <p:cTn id="76" dur="500"/>
                                        <p:tgtEl>
                                          <p:spTgt spid="13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22"/>
                                        </p:tgtEl>
                                        <p:attrNameLst>
                                          <p:attrName>style.visibility</p:attrName>
                                        </p:attrNameLst>
                                      </p:cBhvr>
                                      <p:to>
                                        <p:strVal val="visible"/>
                                      </p:to>
                                    </p:set>
                                    <p:animEffect transition="in" filter="fade">
                                      <p:cBhvr>
                                        <p:cTn id="79" dur="500"/>
                                        <p:tgtEl>
                                          <p:spTgt spid="12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fade">
                                      <p:cBhvr>
                                        <p:cTn id="82" dur="500"/>
                                        <p:tgtEl>
                                          <p:spTgt spid="6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fade">
                                      <p:cBhvr>
                                        <p:cTn id="96" dur="500"/>
                                        <p:tgtEl>
                                          <p:spTgt spid="3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fade">
                                      <p:cBhvr>
                                        <p:cTn id="105" dur="500"/>
                                        <p:tgtEl>
                                          <p:spTgt spid="4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500"/>
                                        <p:tgtEl>
                                          <p:spTgt spid="4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fade">
                                      <p:cBhvr>
                                        <p:cTn id="111" dur="500"/>
                                        <p:tgtEl>
                                          <p:spTgt spid="4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fade">
                                      <p:cBhvr>
                                        <p:cTn id="114" dur="500"/>
                                        <p:tgtEl>
                                          <p:spTgt spid="4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fade">
                                      <p:cBhvr>
                                        <p:cTn id="120" dur="500"/>
                                        <p:tgtEl>
                                          <p:spTgt spid="4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0"/>
                                        </p:tgtEl>
                                        <p:attrNameLst>
                                          <p:attrName>style.visibility</p:attrName>
                                        </p:attrNameLst>
                                      </p:cBhvr>
                                      <p:to>
                                        <p:strVal val="visible"/>
                                      </p:to>
                                    </p:set>
                                    <p:animEffect transition="in" filter="fade">
                                      <p:cBhvr>
                                        <p:cTn id="123" dur="500"/>
                                        <p:tgtEl>
                                          <p:spTgt spid="5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3"/>
                                        </p:tgtEl>
                                        <p:attrNameLst>
                                          <p:attrName>style.visibility</p:attrName>
                                        </p:attrNameLst>
                                      </p:cBhvr>
                                      <p:to>
                                        <p:strVal val="visible"/>
                                      </p:to>
                                    </p:set>
                                    <p:animEffect transition="in" filter="fade">
                                      <p:cBhvr>
                                        <p:cTn id="126" dur="500"/>
                                        <p:tgtEl>
                                          <p:spTgt spid="53"/>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4"/>
                                        </p:tgtEl>
                                        <p:attrNameLst>
                                          <p:attrName>style.visibility</p:attrName>
                                        </p:attrNameLst>
                                      </p:cBhvr>
                                      <p:to>
                                        <p:strVal val="visible"/>
                                      </p:to>
                                    </p:set>
                                    <p:animEffect transition="in" filter="fade">
                                      <p:cBhvr>
                                        <p:cTn id="129" dur="500"/>
                                        <p:tgtEl>
                                          <p:spTgt spid="5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5"/>
                                        </p:tgtEl>
                                        <p:attrNameLst>
                                          <p:attrName>style.visibility</p:attrName>
                                        </p:attrNameLst>
                                      </p:cBhvr>
                                      <p:to>
                                        <p:strVal val="visible"/>
                                      </p:to>
                                    </p:set>
                                    <p:animEffect transition="in" filter="fade">
                                      <p:cBhvr>
                                        <p:cTn id="132" dur="500"/>
                                        <p:tgtEl>
                                          <p:spTgt spid="55"/>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6"/>
                                        </p:tgtEl>
                                        <p:attrNameLst>
                                          <p:attrName>style.visibility</p:attrName>
                                        </p:attrNameLst>
                                      </p:cBhvr>
                                      <p:to>
                                        <p:strVal val="visible"/>
                                      </p:to>
                                    </p:set>
                                    <p:animEffect transition="in" filter="fade">
                                      <p:cBhvr>
                                        <p:cTn id="135" dur="500"/>
                                        <p:tgtEl>
                                          <p:spTgt spid="56"/>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57"/>
                                        </p:tgtEl>
                                        <p:attrNameLst>
                                          <p:attrName>style.visibility</p:attrName>
                                        </p:attrNameLst>
                                      </p:cBhvr>
                                      <p:to>
                                        <p:strVal val="visible"/>
                                      </p:to>
                                    </p:set>
                                    <p:animEffect transition="in" filter="fade">
                                      <p:cBhvr>
                                        <p:cTn id="138" dur="500"/>
                                        <p:tgtEl>
                                          <p:spTgt spid="57"/>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58"/>
                                        </p:tgtEl>
                                        <p:attrNameLst>
                                          <p:attrName>style.visibility</p:attrName>
                                        </p:attrNameLst>
                                      </p:cBhvr>
                                      <p:to>
                                        <p:strVal val="visible"/>
                                      </p:to>
                                    </p:set>
                                    <p:animEffect transition="in" filter="fade">
                                      <p:cBhvr>
                                        <p:cTn id="141" dur="500"/>
                                        <p:tgtEl>
                                          <p:spTgt spid="58"/>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59"/>
                                        </p:tgtEl>
                                        <p:attrNameLst>
                                          <p:attrName>style.visibility</p:attrName>
                                        </p:attrNameLst>
                                      </p:cBhvr>
                                      <p:to>
                                        <p:strVal val="visible"/>
                                      </p:to>
                                    </p:set>
                                    <p:animEffect transition="in" filter="fade">
                                      <p:cBhvr>
                                        <p:cTn id="144" dur="500"/>
                                        <p:tgtEl>
                                          <p:spTgt spid="59"/>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60"/>
                                        </p:tgtEl>
                                        <p:attrNameLst>
                                          <p:attrName>style.visibility</p:attrName>
                                        </p:attrNameLst>
                                      </p:cBhvr>
                                      <p:to>
                                        <p:strVal val="visible"/>
                                      </p:to>
                                    </p:set>
                                    <p:animEffect transition="in" filter="fade">
                                      <p:cBhvr>
                                        <p:cTn id="147" dur="500"/>
                                        <p:tgtEl>
                                          <p:spTgt spid="60"/>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64"/>
                                        </p:tgtEl>
                                        <p:attrNameLst>
                                          <p:attrName>style.visibility</p:attrName>
                                        </p:attrNameLst>
                                      </p:cBhvr>
                                      <p:to>
                                        <p:strVal val="visible"/>
                                      </p:to>
                                    </p:set>
                                    <p:animEffect transition="in" filter="fade">
                                      <p:cBhvr>
                                        <p:cTn id="150" dur="500"/>
                                        <p:tgtEl>
                                          <p:spTgt spid="64"/>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67"/>
                                        </p:tgtEl>
                                        <p:attrNameLst>
                                          <p:attrName>style.visibility</p:attrName>
                                        </p:attrNameLst>
                                      </p:cBhvr>
                                      <p:to>
                                        <p:strVal val="visible"/>
                                      </p:to>
                                    </p:set>
                                    <p:animEffect transition="in" filter="fade">
                                      <p:cBhvr>
                                        <p:cTn id="153" dur="500"/>
                                        <p:tgtEl>
                                          <p:spTgt spid="67"/>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68"/>
                                        </p:tgtEl>
                                        <p:attrNameLst>
                                          <p:attrName>style.visibility</p:attrName>
                                        </p:attrNameLst>
                                      </p:cBhvr>
                                      <p:to>
                                        <p:strVal val="visible"/>
                                      </p:to>
                                    </p:set>
                                    <p:animEffect transition="in" filter="fade">
                                      <p:cBhvr>
                                        <p:cTn id="156" dur="500"/>
                                        <p:tgtEl>
                                          <p:spTgt spid="6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69"/>
                                        </p:tgtEl>
                                        <p:attrNameLst>
                                          <p:attrName>style.visibility</p:attrName>
                                        </p:attrNameLst>
                                      </p:cBhvr>
                                      <p:to>
                                        <p:strVal val="visible"/>
                                      </p:to>
                                    </p:set>
                                    <p:animEffect transition="in" filter="fade">
                                      <p:cBhvr>
                                        <p:cTn id="159" dur="500"/>
                                        <p:tgtEl>
                                          <p:spTgt spid="6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70"/>
                                        </p:tgtEl>
                                        <p:attrNameLst>
                                          <p:attrName>style.visibility</p:attrName>
                                        </p:attrNameLst>
                                      </p:cBhvr>
                                      <p:to>
                                        <p:strVal val="visible"/>
                                      </p:to>
                                    </p:set>
                                    <p:animEffect transition="in" filter="fade">
                                      <p:cBhvr>
                                        <p:cTn id="162" dur="500"/>
                                        <p:tgtEl>
                                          <p:spTgt spid="70"/>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71"/>
                                        </p:tgtEl>
                                        <p:attrNameLst>
                                          <p:attrName>style.visibility</p:attrName>
                                        </p:attrNameLst>
                                      </p:cBhvr>
                                      <p:to>
                                        <p:strVal val="visible"/>
                                      </p:to>
                                    </p:set>
                                    <p:animEffect transition="in" filter="fade">
                                      <p:cBhvr>
                                        <p:cTn id="165" dur="500"/>
                                        <p:tgtEl>
                                          <p:spTgt spid="71"/>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73"/>
                                        </p:tgtEl>
                                        <p:attrNameLst>
                                          <p:attrName>style.visibility</p:attrName>
                                        </p:attrNameLst>
                                      </p:cBhvr>
                                      <p:to>
                                        <p:strVal val="visible"/>
                                      </p:to>
                                    </p:set>
                                    <p:animEffect transition="in" filter="fade">
                                      <p:cBhvr>
                                        <p:cTn id="168" dur="500"/>
                                        <p:tgtEl>
                                          <p:spTgt spid="73"/>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74"/>
                                        </p:tgtEl>
                                        <p:attrNameLst>
                                          <p:attrName>style.visibility</p:attrName>
                                        </p:attrNameLst>
                                      </p:cBhvr>
                                      <p:to>
                                        <p:strVal val="visible"/>
                                      </p:to>
                                    </p:set>
                                    <p:animEffect transition="in" filter="fade">
                                      <p:cBhvr>
                                        <p:cTn id="171" dur="500"/>
                                        <p:tgtEl>
                                          <p:spTgt spid="74"/>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78"/>
                                        </p:tgtEl>
                                        <p:attrNameLst>
                                          <p:attrName>style.visibility</p:attrName>
                                        </p:attrNameLst>
                                      </p:cBhvr>
                                      <p:to>
                                        <p:strVal val="visible"/>
                                      </p:to>
                                    </p:set>
                                    <p:animEffect transition="in" filter="fade">
                                      <p:cBhvr>
                                        <p:cTn id="174" dur="500"/>
                                        <p:tgtEl>
                                          <p:spTgt spid="78"/>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81"/>
                                        </p:tgtEl>
                                        <p:attrNameLst>
                                          <p:attrName>style.visibility</p:attrName>
                                        </p:attrNameLst>
                                      </p:cBhvr>
                                      <p:to>
                                        <p:strVal val="visible"/>
                                      </p:to>
                                    </p:set>
                                    <p:animEffect transition="in" filter="fade">
                                      <p:cBhvr>
                                        <p:cTn id="177" dur="500"/>
                                        <p:tgtEl>
                                          <p:spTgt spid="81"/>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82"/>
                                        </p:tgtEl>
                                        <p:attrNameLst>
                                          <p:attrName>style.visibility</p:attrName>
                                        </p:attrNameLst>
                                      </p:cBhvr>
                                      <p:to>
                                        <p:strVal val="visible"/>
                                      </p:to>
                                    </p:set>
                                    <p:animEffect transition="in" filter="fade">
                                      <p:cBhvr>
                                        <p:cTn id="180" dur="500"/>
                                        <p:tgtEl>
                                          <p:spTgt spid="82"/>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83"/>
                                        </p:tgtEl>
                                        <p:attrNameLst>
                                          <p:attrName>style.visibility</p:attrName>
                                        </p:attrNameLst>
                                      </p:cBhvr>
                                      <p:to>
                                        <p:strVal val="visible"/>
                                      </p:to>
                                    </p:set>
                                    <p:animEffect transition="in" filter="fade">
                                      <p:cBhvr>
                                        <p:cTn id="183" dur="500"/>
                                        <p:tgtEl>
                                          <p:spTgt spid="83"/>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84"/>
                                        </p:tgtEl>
                                        <p:attrNameLst>
                                          <p:attrName>style.visibility</p:attrName>
                                        </p:attrNameLst>
                                      </p:cBhvr>
                                      <p:to>
                                        <p:strVal val="visible"/>
                                      </p:to>
                                    </p:set>
                                    <p:animEffect transition="in" filter="fade">
                                      <p:cBhvr>
                                        <p:cTn id="186" dur="500"/>
                                        <p:tgtEl>
                                          <p:spTgt spid="84"/>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85"/>
                                        </p:tgtEl>
                                        <p:attrNameLst>
                                          <p:attrName>style.visibility</p:attrName>
                                        </p:attrNameLst>
                                      </p:cBhvr>
                                      <p:to>
                                        <p:strVal val="visible"/>
                                      </p:to>
                                    </p:set>
                                    <p:animEffect transition="in" filter="fade">
                                      <p:cBhvr>
                                        <p:cTn id="189" dur="500"/>
                                        <p:tgtEl>
                                          <p:spTgt spid="85"/>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86"/>
                                        </p:tgtEl>
                                        <p:attrNameLst>
                                          <p:attrName>style.visibility</p:attrName>
                                        </p:attrNameLst>
                                      </p:cBhvr>
                                      <p:to>
                                        <p:strVal val="visible"/>
                                      </p:to>
                                    </p:set>
                                    <p:animEffect transition="in" filter="fade">
                                      <p:cBhvr>
                                        <p:cTn id="192" dur="500"/>
                                        <p:tgtEl>
                                          <p:spTgt spid="86"/>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87"/>
                                        </p:tgtEl>
                                        <p:attrNameLst>
                                          <p:attrName>style.visibility</p:attrName>
                                        </p:attrNameLst>
                                      </p:cBhvr>
                                      <p:to>
                                        <p:strVal val="visible"/>
                                      </p:to>
                                    </p:set>
                                    <p:animEffect transition="in" filter="fade">
                                      <p:cBhvr>
                                        <p:cTn id="195" dur="500"/>
                                        <p:tgtEl>
                                          <p:spTgt spid="87"/>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88"/>
                                        </p:tgtEl>
                                        <p:attrNameLst>
                                          <p:attrName>style.visibility</p:attrName>
                                        </p:attrNameLst>
                                      </p:cBhvr>
                                      <p:to>
                                        <p:strVal val="visible"/>
                                      </p:to>
                                    </p:set>
                                    <p:animEffect transition="in" filter="fade">
                                      <p:cBhvr>
                                        <p:cTn id="198" dur="500"/>
                                        <p:tgtEl>
                                          <p:spTgt spid="88"/>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92"/>
                                        </p:tgtEl>
                                        <p:attrNameLst>
                                          <p:attrName>style.visibility</p:attrName>
                                        </p:attrNameLst>
                                      </p:cBhvr>
                                      <p:to>
                                        <p:strVal val="visible"/>
                                      </p:to>
                                    </p:set>
                                    <p:animEffect transition="in" filter="fade">
                                      <p:cBhvr>
                                        <p:cTn id="201" dur="500"/>
                                        <p:tgtEl>
                                          <p:spTgt spid="92"/>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95"/>
                                        </p:tgtEl>
                                        <p:attrNameLst>
                                          <p:attrName>style.visibility</p:attrName>
                                        </p:attrNameLst>
                                      </p:cBhvr>
                                      <p:to>
                                        <p:strVal val="visible"/>
                                      </p:to>
                                    </p:set>
                                    <p:animEffect transition="in" filter="fade">
                                      <p:cBhvr>
                                        <p:cTn id="204" dur="500"/>
                                        <p:tgtEl>
                                          <p:spTgt spid="95"/>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96"/>
                                        </p:tgtEl>
                                        <p:attrNameLst>
                                          <p:attrName>style.visibility</p:attrName>
                                        </p:attrNameLst>
                                      </p:cBhvr>
                                      <p:to>
                                        <p:strVal val="visible"/>
                                      </p:to>
                                    </p:set>
                                    <p:animEffect transition="in" filter="fade">
                                      <p:cBhvr>
                                        <p:cTn id="207" dur="500"/>
                                        <p:tgtEl>
                                          <p:spTgt spid="96"/>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97"/>
                                        </p:tgtEl>
                                        <p:attrNameLst>
                                          <p:attrName>style.visibility</p:attrName>
                                        </p:attrNameLst>
                                      </p:cBhvr>
                                      <p:to>
                                        <p:strVal val="visible"/>
                                      </p:to>
                                    </p:set>
                                    <p:animEffect transition="in" filter="fade">
                                      <p:cBhvr>
                                        <p:cTn id="210" dur="500"/>
                                        <p:tgtEl>
                                          <p:spTgt spid="97"/>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98"/>
                                        </p:tgtEl>
                                        <p:attrNameLst>
                                          <p:attrName>style.visibility</p:attrName>
                                        </p:attrNameLst>
                                      </p:cBhvr>
                                      <p:to>
                                        <p:strVal val="visible"/>
                                      </p:to>
                                    </p:set>
                                    <p:animEffect transition="in" filter="fade">
                                      <p:cBhvr>
                                        <p:cTn id="213" dur="500"/>
                                        <p:tgtEl>
                                          <p:spTgt spid="98"/>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99"/>
                                        </p:tgtEl>
                                        <p:attrNameLst>
                                          <p:attrName>style.visibility</p:attrName>
                                        </p:attrNameLst>
                                      </p:cBhvr>
                                      <p:to>
                                        <p:strVal val="visible"/>
                                      </p:to>
                                    </p:set>
                                    <p:animEffect transition="in" filter="fade">
                                      <p:cBhvr>
                                        <p:cTn id="216" dur="500"/>
                                        <p:tgtEl>
                                          <p:spTgt spid="99"/>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500"/>
                                        <p:tgtEl>
                                          <p:spTgt spid="100"/>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01"/>
                                        </p:tgtEl>
                                        <p:attrNameLst>
                                          <p:attrName>style.visibility</p:attrName>
                                        </p:attrNameLst>
                                      </p:cBhvr>
                                      <p:to>
                                        <p:strVal val="visible"/>
                                      </p:to>
                                    </p:set>
                                    <p:animEffect transition="in" filter="fade">
                                      <p:cBhvr>
                                        <p:cTn id="222" dur="500"/>
                                        <p:tgtEl>
                                          <p:spTgt spid="101"/>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02"/>
                                        </p:tgtEl>
                                        <p:attrNameLst>
                                          <p:attrName>style.visibility</p:attrName>
                                        </p:attrNameLst>
                                      </p:cBhvr>
                                      <p:to>
                                        <p:strVal val="visible"/>
                                      </p:to>
                                    </p:set>
                                    <p:animEffect transition="in" filter="fade">
                                      <p:cBhvr>
                                        <p:cTn id="225" dur="500"/>
                                        <p:tgtEl>
                                          <p:spTgt spid="102"/>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06"/>
                                        </p:tgtEl>
                                        <p:attrNameLst>
                                          <p:attrName>style.visibility</p:attrName>
                                        </p:attrNameLst>
                                      </p:cBhvr>
                                      <p:to>
                                        <p:strVal val="visible"/>
                                      </p:to>
                                    </p:set>
                                    <p:animEffect transition="in" filter="fade">
                                      <p:cBhvr>
                                        <p:cTn id="228" dur="500"/>
                                        <p:tgtEl>
                                          <p:spTgt spid="106"/>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09"/>
                                        </p:tgtEl>
                                        <p:attrNameLst>
                                          <p:attrName>style.visibility</p:attrName>
                                        </p:attrNameLst>
                                      </p:cBhvr>
                                      <p:to>
                                        <p:strVal val="visible"/>
                                      </p:to>
                                    </p:set>
                                    <p:animEffect transition="in" filter="fade">
                                      <p:cBhvr>
                                        <p:cTn id="231" dur="500"/>
                                        <p:tgtEl>
                                          <p:spTgt spid="109"/>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10"/>
                                        </p:tgtEl>
                                        <p:attrNameLst>
                                          <p:attrName>style.visibility</p:attrName>
                                        </p:attrNameLst>
                                      </p:cBhvr>
                                      <p:to>
                                        <p:strVal val="visible"/>
                                      </p:to>
                                    </p:set>
                                    <p:animEffect transition="in" filter="fade">
                                      <p:cBhvr>
                                        <p:cTn id="234" dur="500"/>
                                        <p:tgtEl>
                                          <p:spTgt spid="110"/>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11"/>
                                        </p:tgtEl>
                                        <p:attrNameLst>
                                          <p:attrName>style.visibility</p:attrName>
                                        </p:attrNameLst>
                                      </p:cBhvr>
                                      <p:to>
                                        <p:strVal val="visible"/>
                                      </p:to>
                                    </p:set>
                                    <p:animEffect transition="in" filter="fade">
                                      <p:cBhvr>
                                        <p:cTn id="237" dur="500"/>
                                        <p:tgtEl>
                                          <p:spTgt spid="111"/>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112"/>
                                        </p:tgtEl>
                                        <p:attrNameLst>
                                          <p:attrName>style.visibility</p:attrName>
                                        </p:attrNameLst>
                                      </p:cBhvr>
                                      <p:to>
                                        <p:strVal val="visible"/>
                                      </p:to>
                                    </p:set>
                                    <p:animEffect transition="in" filter="fade">
                                      <p:cBhvr>
                                        <p:cTn id="240" dur="500"/>
                                        <p:tgtEl>
                                          <p:spTgt spid="112"/>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113"/>
                                        </p:tgtEl>
                                        <p:attrNameLst>
                                          <p:attrName>style.visibility</p:attrName>
                                        </p:attrNameLst>
                                      </p:cBhvr>
                                      <p:to>
                                        <p:strVal val="visible"/>
                                      </p:to>
                                    </p:set>
                                    <p:animEffect transition="in" filter="fade">
                                      <p:cBhvr>
                                        <p:cTn id="243" dur="500"/>
                                        <p:tgtEl>
                                          <p:spTgt spid="113"/>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14"/>
                                        </p:tgtEl>
                                        <p:attrNameLst>
                                          <p:attrName>style.visibility</p:attrName>
                                        </p:attrNameLst>
                                      </p:cBhvr>
                                      <p:to>
                                        <p:strVal val="visible"/>
                                      </p:to>
                                    </p:set>
                                    <p:animEffect transition="in" filter="fade">
                                      <p:cBhvr>
                                        <p:cTn id="246" dur="500"/>
                                        <p:tgtEl>
                                          <p:spTgt spid="114"/>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115"/>
                                        </p:tgtEl>
                                        <p:attrNameLst>
                                          <p:attrName>style.visibility</p:attrName>
                                        </p:attrNameLst>
                                      </p:cBhvr>
                                      <p:to>
                                        <p:strVal val="visible"/>
                                      </p:to>
                                    </p:set>
                                    <p:animEffect transition="in" filter="fade">
                                      <p:cBhvr>
                                        <p:cTn id="249" dur="500"/>
                                        <p:tgtEl>
                                          <p:spTgt spid="115"/>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116"/>
                                        </p:tgtEl>
                                        <p:attrNameLst>
                                          <p:attrName>style.visibility</p:attrName>
                                        </p:attrNameLst>
                                      </p:cBhvr>
                                      <p:to>
                                        <p:strVal val="visible"/>
                                      </p:to>
                                    </p:set>
                                    <p:animEffect transition="in" filter="fade">
                                      <p:cBhvr>
                                        <p:cTn id="252" dur="500"/>
                                        <p:tgtEl>
                                          <p:spTgt spid="116"/>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120"/>
                                        </p:tgtEl>
                                        <p:attrNameLst>
                                          <p:attrName>style.visibility</p:attrName>
                                        </p:attrNameLst>
                                      </p:cBhvr>
                                      <p:to>
                                        <p:strVal val="visible"/>
                                      </p:to>
                                    </p:set>
                                    <p:animEffect transition="in" filter="fade">
                                      <p:cBhvr>
                                        <p:cTn id="255" dur="500"/>
                                        <p:tgtEl>
                                          <p:spTgt spid="120"/>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123"/>
                                        </p:tgtEl>
                                        <p:attrNameLst>
                                          <p:attrName>style.visibility</p:attrName>
                                        </p:attrNameLst>
                                      </p:cBhvr>
                                      <p:to>
                                        <p:strVal val="visible"/>
                                      </p:to>
                                    </p:set>
                                    <p:animEffect transition="in" filter="fade">
                                      <p:cBhvr>
                                        <p:cTn id="258" dur="500"/>
                                        <p:tgtEl>
                                          <p:spTgt spid="123"/>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124"/>
                                        </p:tgtEl>
                                        <p:attrNameLst>
                                          <p:attrName>style.visibility</p:attrName>
                                        </p:attrNameLst>
                                      </p:cBhvr>
                                      <p:to>
                                        <p:strVal val="visible"/>
                                      </p:to>
                                    </p:set>
                                    <p:animEffect transition="in" filter="fade">
                                      <p:cBhvr>
                                        <p:cTn id="261" dur="500"/>
                                        <p:tgtEl>
                                          <p:spTgt spid="124"/>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25"/>
                                        </p:tgtEl>
                                        <p:attrNameLst>
                                          <p:attrName>style.visibility</p:attrName>
                                        </p:attrNameLst>
                                      </p:cBhvr>
                                      <p:to>
                                        <p:strVal val="visible"/>
                                      </p:to>
                                    </p:set>
                                    <p:animEffect transition="in" filter="fade">
                                      <p:cBhvr>
                                        <p:cTn id="264" dur="500"/>
                                        <p:tgtEl>
                                          <p:spTgt spid="125"/>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126"/>
                                        </p:tgtEl>
                                        <p:attrNameLst>
                                          <p:attrName>style.visibility</p:attrName>
                                        </p:attrNameLst>
                                      </p:cBhvr>
                                      <p:to>
                                        <p:strVal val="visible"/>
                                      </p:to>
                                    </p:set>
                                    <p:animEffect transition="in" filter="fade">
                                      <p:cBhvr>
                                        <p:cTn id="267" dur="500"/>
                                        <p:tgtEl>
                                          <p:spTgt spid="126"/>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127"/>
                                        </p:tgtEl>
                                        <p:attrNameLst>
                                          <p:attrName>style.visibility</p:attrName>
                                        </p:attrNameLst>
                                      </p:cBhvr>
                                      <p:to>
                                        <p:strVal val="visible"/>
                                      </p:to>
                                    </p:set>
                                    <p:animEffect transition="in" filter="fade">
                                      <p:cBhvr>
                                        <p:cTn id="270" dur="500"/>
                                        <p:tgtEl>
                                          <p:spTgt spid="127"/>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128"/>
                                        </p:tgtEl>
                                        <p:attrNameLst>
                                          <p:attrName>style.visibility</p:attrName>
                                        </p:attrNameLst>
                                      </p:cBhvr>
                                      <p:to>
                                        <p:strVal val="visible"/>
                                      </p:to>
                                    </p:set>
                                    <p:animEffect transition="in" filter="fade">
                                      <p:cBhvr>
                                        <p:cTn id="273" dur="500"/>
                                        <p:tgtEl>
                                          <p:spTgt spid="128"/>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129"/>
                                        </p:tgtEl>
                                        <p:attrNameLst>
                                          <p:attrName>style.visibility</p:attrName>
                                        </p:attrNameLst>
                                      </p:cBhvr>
                                      <p:to>
                                        <p:strVal val="visible"/>
                                      </p:to>
                                    </p:set>
                                    <p:animEffect transition="in" filter="fade">
                                      <p:cBhvr>
                                        <p:cTn id="276" dur="500"/>
                                        <p:tgtEl>
                                          <p:spTgt spid="129"/>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500"/>
                                        <p:tgtEl>
                                          <p:spTgt spid="130"/>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137"/>
                                        </p:tgtEl>
                                        <p:attrNameLst>
                                          <p:attrName>style.visibility</p:attrName>
                                        </p:attrNameLst>
                                      </p:cBhvr>
                                      <p:to>
                                        <p:strVal val="visible"/>
                                      </p:to>
                                    </p:set>
                                    <p:animEffect transition="in" filter="fade">
                                      <p:cBhvr>
                                        <p:cTn id="282" dur="500"/>
                                        <p:tgtEl>
                                          <p:spTgt spid="137"/>
                                        </p:tgtEl>
                                      </p:cBhvr>
                                    </p:animEffect>
                                  </p:childTnLst>
                                </p:cTn>
                              </p:par>
                              <p:par>
                                <p:cTn id="283" presetID="10" presetClass="entr" presetSubtype="0" fill="hold" grpId="0" nodeType="withEffect">
                                  <p:stCondLst>
                                    <p:cond delay="0"/>
                                  </p:stCondLst>
                                  <p:childTnLst>
                                    <p:set>
                                      <p:cBhvr>
                                        <p:cTn id="284" dur="1" fill="hold">
                                          <p:stCondLst>
                                            <p:cond delay="0"/>
                                          </p:stCondLst>
                                        </p:cTn>
                                        <p:tgtEl>
                                          <p:spTgt spid="138"/>
                                        </p:tgtEl>
                                        <p:attrNameLst>
                                          <p:attrName>style.visibility</p:attrName>
                                        </p:attrNameLst>
                                      </p:cBhvr>
                                      <p:to>
                                        <p:strVal val="visible"/>
                                      </p:to>
                                    </p:set>
                                    <p:animEffect transition="in" filter="fade">
                                      <p:cBhvr>
                                        <p:cTn id="285" dur="500"/>
                                        <p:tgtEl>
                                          <p:spTgt spid="138"/>
                                        </p:tgtEl>
                                      </p:cBhvr>
                                    </p:animEffect>
                                  </p:childTnLst>
                                </p:cTn>
                              </p:par>
                              <p:par>
                                <p:cTn id="286" presetID="10" presetClass="entr" presetSubtype="0" fill="hold" grpId="0" nodeType="withEffect">
                                  <p:stCondLst>
                                    <p:cond delay="0"/>
                                  </p:stCondLst>
                                  <p:childTnLst>
                                    <p:set>
                                      <p:cBhvr>
                                        <p:cTn id="287" dur="1" fill="hold">
                                          <p:stCondLst>
                                            <p:cond delay="0"/>
                                          </p:stCondLst>
                                        </p:cTn>
                                        <p:tgtEl>
                                          <p:spTgt spid="139"/>
                                        </p:tgtEl>
                                        <p:attrNameLst>
                                          <p:attrName>style.visibility</p:attrName>
                                        </p:attrNameLst>
                                      </p:cBhvr>
                                      <p:to>
                                        <p:strVal val="visible"/>
                                      </p:to>
                                    </p:set>
                                    <p:animEffect transition="in" filter="fade">
                                      <p:cBhvr>
                                        <p:cTn id="288" dur="500"/>
                                        <p:tgtEl>
                                          <p:spTgt spid="139"/>
                                        </p:tgtEl>
                                      </p:cBhvr>
                                    </p:animEffect>
                                  </p:childTnLst>
                                </p:cTn>
                              </p:par>
                              <p:par>
                                <p:cTn id="289" presetID="10" presetClass="entr" presetSubtype="0" fill="hold" grpId="0" nodeType="withEffect">
                                  <p:stCondLst>
                                    <p:cond delay="0"/>
                                  </p:stCondLst>
                                  <p:childTnLst>
                                    <p:set>
                                      <p:cBhvr>
                                        <p:cTn id="290" dur="1" fill="hold">
                                          <p:stCondLst>
                                            <p:cond delay="0"/>
                                          </p:stCondLst>
                                        </p:cTn>
                                        <p:tgtEl>
                                          <p:spTgt spid="140"/>
                                        </p:tgtEl>
                                        <p:attrNameLst>
                                          <p:attrName>style.visibility</p:attrName>
                                        </p:attrNameLst>
                                      </p:cBhvr>
                                      <p:to>
                                        <p:strVal val="visible"/>
                                      </p:to>
                                    </p:set>
                                    <p:animEffect transition="in" filter="fade">
                                      <p:cBhvr>
                                        <p:cTn id="291" dur="500"/>
                                        <p:tgtEl>
                                          <p:spTgt spid="140"/>
                                        </p:tgtEl>
                                      </p:cBhvr>
                                    </p:animEffect>
                                  </p:childTnLst>
                                </p:cTn>
                              </p:par>
                              <p:par>
                                <p:cTn id="292" presetID="10" presetClass="entr" presetSubtype="0" fill="hold" grpId="0" nodeType="withEffect">
                                  <p:stCondLst>
                                    <p:cond delay="0"/>
                                  </p:stCondLst>
                                  <p:childTnLst>
                                    <p:set>
                                      <p:cBhvr>
                                        <p:cTn id="293" dur="1" fill="hold">
                                          <p:stCondLst>
                                            <p:cond delay="0"/>
                                          </p:stCondLst>
                                        </p:cTn>
                                        <p:tgtEl>
                                          <p:spTgt spid="141"/>
                                        </p:tgtEl>
                                        <p:attrNameLst>
                                          <p:attrName>style.visibility</p:attrName>
                                        </p:attrNameLst>
                                      </p:cBhvr>
                                      <p:to>
                                        <p:strVal val="visible"/>
                                      </p:to>
                                    </p:set>
                                    <p:animEffect transition="in" filter="fade">
                                      <p:cBhvr>
                                        <p:cTn id="294" dur="500"/>
                                        <p:tgtEl>
                                          <p:spTgt spid="141"/>
                                        </p:tgtEl>
                                      </p:cBhvr>
                                    </p:animEffect>
                                  </p:childTnLst>
                                </p:cTn>
                              </p:par>
                              <p:par>
                                <p:cTn id="295" presetID="10" presetClass="entr" presetSubtype="0" fill="hold" grpId="0" nodeType="withEffect">
                                  <p:stCondLst>
                                    <p:cond delay="0"/>
                                  </p:stCondLst>
                                  <p:childTnLst>
                                    <p:set>
                                      <p:cBhvr>
                                        <p:cTn id="296" dur="1" fill="hold">
                                          <p:stCondLst>
                                            <p:cond delay="0"/>
                                          </p:stCondLst>
                                        </p:cTn>
                                        <p:tgtEl>
                                          <p:spTgt spid="142"/>
                                        </p:tgtEl>
                                        <p:attrNameLst>
                                          <p:attrName>style.visibility</p:attrName>
                                        </p:attrNameLst>
                                      </p:cBhvr>
                                      <p:to>
                                        <p:strVal val="visible"/>
                                      </p:to>
                                    </p:set>
                                    <p:animEffect transition="in" filter="fade">
                                      <p:cBhvr>
                                        <p:cTn id="297" dur="500"/>
                                        <p:tgtEl>
                                          <p:spTgt spid="142"/>
                                        </p:tgtEl>
                                      </p:cBhvr>
                                    </p:animEffect>
                                  </p:childTnLst>
                                </p:cTn>
                              </p:par>
                              <p:par>
                                <p:cTn id="298" presetID="10" presetClass="entr" presetSubtype="0" fill="hold" grpId="0" nodeType="withEffect">
                                  <p:stCondLst>
                                    <p:cond delay="0"/>
                                  </p:stCondLst>
                                  <p:childTnLst>
                                    <p:set>
                                      <p:cBhvr>
                                        <p:cTn id="299" dur="1" fill="hold">
                                          <p:stCondLst>
                                            <p:cond delay="0"/>
                                          </p:stCondLst>
                                        </p:cTn>
                                        <p:tgtEl>
                                          <p:spTgt spid="143"/>
                                        </p:tgtEl>
                                        <p:attrNameLst>
                                          <p:attrName>style.visibility</p:attrName>
                                        </p:attrNameLst>
                                      </p:cBhvr>
                                      <p:to>
                                        <p:strVal val="visible"/>
                                      </p:to>
                                    </p:set>
                                    <p:animEffect transition="in" filter="fade">
                                      <p:cBhvr>
                                        <p:cTn id="300" dur="500"/>
                                        <p:tgtEl>
                                          <p:spTgt spid="143"/>
                                        </p:tgtEl>
                                      </p:cBhvr>
                                    </p:animEffect>
                                  </p:childTnLst>
                                </p:cTn>
                              </p:par>
                              <p:par>
                                <p:cTn id="301" presetID="10" presetClass="entr" presetSubtype="0" fill="hold" grpId="0" nodeType="withEffect">
                                  <p:stCondLst>
                                    <p:cond delay="0"/>
                                  </p:stCondLst>
                                  <p:childTnLst>
                                    <p:set>
                                      <p:cBhvr>
                                        <p:cTn id="302" dur="1" fill="hold">
                                          <p:stCondLst>
                                            <p:cond delay="0"/>
                                          </p:stCondLst>
                                        </p:cTn>
                                        <p:tgtEl>
                                          <p:spTgt spid="144"/>
                                        </p:tgtEl>
                                        <p:attrNameLst>
                                          <p:attrName>style.visibility</p:attrName>
                                        </p:attrNameLst>
                                      </p:cBhvr>
                                      <p:to>
                                        <p:strVal val="visible"/>
                                      </p:to>
                                    </p:set>
                                    <p:animEffect transition="in" filter="fade">
                                      <p:cBhvr>
                                        <p:cTn id="303" dur="500"/>
                                        <p:tgtEl>
                                          <p:spTgt spid="144"/>
                                        </p:tgtEl>
                                      </p:cBhvr>
                                    </p:animEffect>
                                  </p:childTnLst>
                                </p:cTn>
                              </p:par>
                            </p:childTnLst>
                          </p:cTn>
                        </p:par>
                      </p:childTnLst>
                    </p:cTn>
                  </p:par>
                  <p:par>
                    <p:cTn id="304" fill="hold">
                      <p:stCondLst>
                        <p:cond delay="indefinite"/>
                      </p:stCondLst>
                      <p:childTnLst>
                        <p:par>
                          <p:cTn id="305" fill="hold">
                            <p:stCondLst>
                              <p:cond delay="0"/>
                            </p:stCondLst>
                            <p:childTnLst>
                              <p:par>
                                <p:cTn id="306" presetID="10" presetClass="entr" presetSubtype="0" fill="hold" grpId="0" nodeType="clickEffect">
                                  <p:stCondLst>
                                    <p:cond delay="0"/>
                                  </p:stCondLst>
                                  <p:childTnLst>
                                    <p:set>
                                      <p:cBhvr>
                                        <p:cTn id="307" dur="1" fill="hold">
                                          <p:stCondLst>
                                            <p:cond delay="0"/>
                                          </p:stCondLst>
                                        </p:cTn>
                                        <p:tgtEl>
                                          <p:spTgt spid="145"/>
                                        </p:tgtEl>
                                        <p:attrNameLst>
                                          <p:attrName>style.visibility</p:attrName>
                                        </p:attrNameLst>
                                      </p:cBhvr>
                                      <p:to>
                                        <p:strVal val="visible"/>
                                      </p:to>
                                    </p:set>
                                    <p:animEffect transition="in" filter="fade">
                                      <p:cBhvr>
                                        <p:cTn id="308" dur="500"/>
                                        <p:tgtEl>
                                          <p:spTgt spid="145"/>
                                        </p:tgtEl>
                                      </p:cBhvr>
                                    </p:animEffect>
                                  </p:childTnLst>
                                </p:cTn>
                              </p:par>
                              <p:par>
                                <p:cTn id="309" presetID="10" presetClass="entr" presetSubtype="0" fill="hold" grpId="0" nodeType="withEffect">
                                  <p:stCondLst>
                                    <p:cond delay="0"/>
                                  </p:stCondLst>
                                  <p:childTnLst>
                                    <p:set>
                                      <p:cBhvr>
                                        <p:cTn id="310" dur="1" fill="hold">
                                          <p:stCondLst>
                                            <p:cond delay="0"/>
                                          </p:stCondLst>
                                        </p:cTn>
                                        <p:tgtEl>
                                          <p:spTgt spid="146"/>
                                        </p:tgtEl>
                                        <p:attrNameLst>
                                          <p:attrName>style.visibility</p:attrName>
                                        </p:attrNameLst>
                                      </p:cBhvr>
                                      <p:to>
                                        <p:strVal val="visible"/>
                                      </p:to>
                                    </p:set>
                                    <p:animEffect transition="in" filter="fade">
                                      <p:cBhvr>
                                        <p:cTn id="311"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5" grpId="0" animBg="1"/>
      <p:bldP spid="36" grpId="0"/>
      <p:bldP spid="37" grpId="0"/>
      <p:bldP spid="39" grpId="0" animBg="1"/>
      <p:bldP spid="40" grpId="0" animBg="1"/>
      <p:bldP spid="41" grpId="0" animBg="1"/>
      <p:bldP spid="42" grpId="0" animBg="1"/>
      <p:bldP spid="43" grpId="0" animBg="1"/>
      <p:bldP spid="44" grpId="0" animBg="1"/>
      <p:bldP spid="45" grpId="0" animBg="1"/>
      <p:bldP spid="46" grpId="0" animBg="1"/>
      <p:bldP spid="50" grpId="0" animBg="1"/>
      <p:bldP spid="51" grpId="0"/>
      <p:bldP spid="52" grpId="0"/>
      <p:bldP spid="53" grpId="0" animBg="1"/>
      <p:bldP spid="54" grpId="0" animBg="1"/>
      <p:bldP spid="55" grpId="0" animBg="1"/>
      <p:bldP spid="56" grpId="0" animBg="1"/>
      <p:bldP spid="57" grpId="0" animBg="1"/>
      <p:bldP spid="58" grpId="0" animBg="1"/>
      <p:bldP spid="59" grpId="0" animBg="1"/>
      <p:bldP spid="60" grpId="0" animBg="1"/>
      <p:bldP spid="64" grpId="0" animBg="1"/>
      <p:bldP spid="65" grpId="0"/>
      <p:bldP spid="66" grpId="0"/>
      <p:bldP spid="67" grpId="0" animBg="1"/>
      <p:bldP spid="68" grpId="0" animBg="1"/>
      <p:bldP spid="69" grpId="0" animBg="1"/>
      <p:bldP spid="70" grpId="0" animBg="1"/>
      <p:bldP spid="71" grpId="0" animBg="1"/>
      <p:bldP spid="73" grpId="0" animBg="1"/>
      <p:bldP spid="74" grpId="0" animBg="1"/>
      <p:bldP spid="78" grpId="0" animBg="1"/>
      <p:bldP spid="79" grpId="0"/>
      <p:bldP spid="80" grpId="0"/>
      <p:bldP spid="81" grpId="0" animBg="1"/>
      <p:bldP spid="82" grpId="0" animBg="1"/>
      <p:bldP spid="83" grpId="0" animBg="1"/>
      <p:bldP spid="84" grpId="0" animBg="1"/>
      <p:bldP spid="85" grpId="0" animBg="1"/>
      <p:bldP spid="86" grpId="0" animBg="1"/>
      <p:bldP spid="87" grpId="0" animBg="1"/>
      <p:bldP spid="88" grpId="0" animBg="1"/>
      <p:bldP spid="92" grpId="0" animBg="1"/>
      <p:bldP spid="93" grpId="0"/>
      <p:bldP spid="94" grpId="0"/>
      <p:bldP spid="95" grpId="0" animBg="1"/>
      <p:bldP spid="96" grpId="0" animBg="1"/>
      <p:bldP spid="97" grpId="0" animBg="1"/>
      <p:bldP spid="98" grpId="0" animBg="1"/>
      <p:bldP spid="99" grpId="0" animBg="1"/>
      <p:bldP spid="100" grpId="0" animBg="1"/>
      <p:bldP spid="101" grpId="0" animBg="1"/>
      <p:bldP spid="102" grpId="0" animBg="1"/>
      <p:bldP spid="106" grpId="0" animBg="1"/>
      <p:bldP spid="107" grpId="0"/>
      <p:bldP spid="108" grpId="0"/>
      <p:bldP spid="109" grpId="0" animBg="1"/>
      <p:bldP spid="110" grpId="0" animBg="1"/>
      <p:bldP spid="111" grpId="0" animBg="1"/>
      <p:bldP spid="112" grpId="0" animBg="1"/>
      <p:bldP spid="113" grpId="0" animBg="1"/>
      <p:bldP spid="114" grpId="0" animBg="1"/>
      <p:bldP spid="115" grpId="0" animBg="1"/>
      <p:bldP spid="116" grpId="0" animBg="1"/>
      <p:bldP spid="120" grpId="0" animBg="1"/>
      <p:bldP spid="121" grpId="0"/>
      <p:bldP spid="122" grpId="0"/>
      <p:bldP spid="123" grpId="0" animBg="1"/>
      <p:bldP spid="124" grpId="0" animBg="1"/>
      <p:bldP spid="125" grpId="0" animBg="1"/>
      <p:bldP spid="126" grpId="0" animBg="1"/>
      <p:bldP spid="127" grpId="0" animBg="1"/>
      <p:bldP spid="128" grpId="0" animBg="1"/>
      <p:bldP spid="129" grpId="0" animBg="1"/>
      <p:bldP spid="130" grpId="0" animBg="1"/>
      <p:bldP spid="135" grpId="0"/>
      <p:bldP spid="136" grpId="0"/>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p:bldP spid="148" grpId="0"/>
    </p:bldLst>
  </p:timing>
</p:sld>
</file>

<file path=ppt/tags/tag1.xml><?xml version="1.0" encoding="utf-8"?>
<p:tagLst xmlns:a="http://schemas.openxmlformats.org/drawingml/2006/main" xmlns:r="http://schemas.openxmlformats.org/officeDocument/2006/relationships" xmlns:p="http://schemas.openxmlformats.org/presentationml/2006/main">
  <p:tag name="POWER_USER_PPT_AGENDA_PRESENTATION_COLOR_TAG" val="#013766"/>
  <p:tag name="POWER_USER_PPT_AGENDA_PRESENTATION_DIVIDERS_CHECKED_TAG" val="0"/>
  <p:tag name="POWER_USER_PPT_AGENDA_PRESENTATION_TABLE_OF_CONTENT_CHECKED_TAG" val="1"/>
  <p:tag name="POWER_USER_PPT_AGENDA_PRESENTATION_TITLE_TEXT_TAG" val="Agenda"/>
  <p:tag name="POWER_USER_PPT_AGENDA_PRESENTATION_SHOULD_CREATE_TABLE_OF_CONTENT_TAG" val="0"/>
  <p:tag name="POWER_USER_PPT_AGENDA_PRESENTATION_SHOW_SLIDE_NUMBERS_CHECKED_TAG" val="1"/>
  <p:tag name="POWER_USER_PPT_AGENDA_PRESENTATION_SHOW_SECTION_NUMBERS_CHECKED_TAG" val="1"/>
  <p:tag name="POWER_USER_PPT_AGENDA_PRESENTATION_SHOW_BREADSCRUMBS_CHECKED_TAG" val="0"/>
  <p:tag name="POWER_USER_PPT_AGENDA_PRESENTATION_TABLE_OF_CONTENT_STYLE_TAG" val="1"/>
  <p:tag name="POWER_USER_PPT_AGENDA_PRESENTATION_DIVIDERS_STYLE_TAG" val="POWER_USER_LAYOUT_DIVIDER_PU_1"/>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NUM" val="21"/>
</p:tagLst>
</file>

<file path=ppt/tags/tag101.xml><?xml version="1.0" encoding="utf-8"?>
<p:tagLst xmlns:a="http://schemas.openxmlformats.org/drawingml/2006/main" xmlns:r="http://schemas.openxmlformats.org/officeDocument/2006/relationships" xmlns:p="http://schemas.openxmlformats.org/presentationml/2006/main">
  <p:tag name="NUM" val="22"/>
</p:tagLst>
</file>

<file path=ppt/tags/tag102.xml><?xml version="1.0" encoding="utf-8"?>
<p:tagLst xmlns:a="http://schemas.openxmlformats.org/drawingml/2006/main" xmlns:r="http://schemas.openxmlformats.org/officeDocument/2006/relationships" xmlns:p="http://schemas.openxmlformats.org/presentationml/2006/main">
  <p:tag name="NUM" val="23"/>
</p:tagLst>
</file>

<file path=ppt/tags/tag103.xml><?xml version="1.0" encoding="utf-8"?>
<p:tagLst xmlns:a="http://schemas.openxmlformats.org/drawingml/2006/main" xmlns:r="http://schemas.openxmlformats.org/officeDocument/2006/relationships" xmlns:p="http://schemas.openxmlformats.org/presentationml/2006/main">
  <p:tag name="NUM" val="24"/>
</p:tagLst>
</file>

<file path=ppt/tags/tag104.xml><?xml version="1.0" encoding="utf-8"?>
<p:tagLst xmlns:a="http://schemas.openxmlformats.org/drawingml/2006/main" xmlns:r="http://schemas.openxmlformats.org/officeDocument/2006/relationships" xmlns:p="http://schemas.openxmlformats.org/presentationml/2006/main">
  <p:tag name="NUM" val="25"/>
</p:tagLst>
</file>

<file path=ppt/tags/tag105.xml><?xml version="1.0" encoding="utf-8"?>
<p:tagLst xmlns:a="http://schemas.openxmlformats.org/drawingml/2006/main" xmlns:r="http://schemas.openxmlformats.org/officeDocument/2006/relationships" xmlns:p="http://schemas.openxmlformats.org/presentationml/2006/main">
  <p:tag name="NUM" val="26"/>
</p:tagLst>
</file>

<file path=ppt/tags/tag106.xml><?xml version="1.0" encoding="utf-8"?>
<p:tagLst xmlns:a="http://schemas.openxmlformats.org/drawingml/2006/main" xmlns:r="http://schemas.openxmlformats.org/officeDocument/2006/relationships" xmlns:p="http://schemas.openxmlformats.org/presentationml/2006/main">
  <p:tag name="NUM" val="27"/>
</p:tagLst>
</file>

<file path=ppt/tags/tag107.xml><?xml version="1.0" encoding="utf-8"?>
<p:tagLst xmlns:a="http://schemas.openxmlformats.org/drawingml/2006/main" xmlns:r="http://schemas.openxmlformats.org/officeDocument/2006/relationships" xmlns:p="http://schemas.openxmlformats.org/presentationml/2006/main">
  <p:tag name="NUM" val="28"/>
</p:tagLst>
</file>

<file path=ppt/tags/tag108.xml><?xml version="1.0" encoding="utf-8"?>
<p:tagLst xmlns:a="http://schemas.openxmlformats.org/drawingml/2006/main" xmlns:r="http://schemas.openxmlformats.org/officeDocument/2006/relationships" xmlns:p="http://schemas.openxmlformats.org/presentationml/2006/main">
  <p:tag name="NUM" val="29"/>
</p:tagLst>
</file>

<file path=ppt/tags/tag109.xml><?xml version="1.0" encoding="utf-8"?>
<p:tagLst xmlns:a="http://schemas.openxmlformats.org/drawingml/2006/main" xmlns:r="http://schemas.openxmlformats.org/officeDocument/2006/relationships" xmlns:p="http://schemas.openxmlformats.org/presentationml/2006/main">
  <p:tag name="NUM" val="30"/>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31"/>
</p:tagLst>
</file>

<file path=ppt/tags/tag111.xml><?xml version="1.0" encoding="utf-8"?>
<p:tagLst xmlns:a="http://schemas.openxmlformats.org/drawingml/2006/main" xmlns:r="http://schemas.openxmlformats.org/officeDocument/2006/relationships" xmlns:p="http://schemas.openxmlformats.org/presentationml/2006/main">
  <p:tag name="NUM" val="32"/>
</p:tagLst>
</file>

<file path=ppt/tags/tag112.xml><?xml version="1.0" encoding="utf-8"?>
<p:tagLst xmlns:a="http://schemas.openxmlformats.org/drawingml/2006/main" xmlns:r="http://schemas.openxmlformats.org/officeDocument/2006/relationships" xmlns:p="http://schemas.openxmlformats.org/presentationml/2006/main">
  <p:tag name="NUM" val="33"/>
</p:tagLst>
</file>

<file path=ppt/tags/tag113.xml><?xml version="1.0" encoding="utf-8"?>
<p:tagLst xmlns:a="http://schemas.openxmlformats.org/drawingml/2006/main" xmlns:r="http://schemas.openxmlformats.org/officeDocument/2006/relationships" xmlns:p="http://schemas.openxmlformats.org/presentationml/2006/main">
  <p:tag name="NUM" val="34"/>
</p:tagLst>
</file>

<file path=ppt/tags/tag114.xml><?xml version="1.0" encoding="utf-8"?>
<p:tagLst xmlns:a="http://schemas.openxmlformats.org/drawingml/2006/main" xmlns:r="http://schemas.openxmlformats.org/officeDocument/2006/relationships" xmlns:p="http://schemas.openxmlformats.org/presentationml/2006/main">
  <p:tag name="NUM" val="35"/>
</p:tagLst>
</file>

<file path=ppt/tags/tag115.xml><?xml version="1.0" encoding="utf-8"?>
<p:tagLst xmlns:a="http://schemas.openxmlformats.org/drawingml/2006/main" xmlns:r="http://schemas.openxmlformats.org/officeDocument/2006/relationships" xmlns:p="http://schemas.openxmlformats.org/presentationml/2006/main">
  <p:tag name="NUM" val="36"/>
</p:tagLst>
</file>

<file path=ppt/tags/tag116.xml><?xml version="1.0" encoding="utf-8"?>
<p:tagLst xmlns:a="http://schemas.openxmlformats.org/drawingml/2006/main" xmlns:r="http://schemas.openxmlformats.org/officeDocument/2006/relationships" xmlns:p="http://schemas.openxmlformats.org/presentationml/2006/main">
  <p:tag name="NUM" val="37"/>
</p:tagLst>
</file>

<file path=ppt/tags/tag117.xml><?xml version="1.0" encoding="utf-8"?>
<p:tagLst xmlns:a="http://schemas.openxmlformats.org/drawingml/2006/main" xmlns:r="http://schemas.openxmlformats.org/officeDocument/2006/relationships" xmlns:p="http://schemas.openxmlformats.org/presentationml/2006/main">
  <p:tag name="NUM" val="38"/>
</p:tagLst>
</file>

<file path=ppt/tags/tag118.xml><?xml version="1.0" encoding="utf-8"?>
<p:tagLst xmlns:a="http://schemas.openxmlformats.org/drawingml/2006/main" xmlns:r="http://schemas.openxmlformats.org/officeDocument/2006/relationships" xmlns:p="http://schemas.openxmlformats.org/presentationml/2006/main">
  <p:tag name="NUM" val="39"/>
</p:tagLst>
</file>

<file path=ppt/tags/tag119.xml><?xml version="1.0" encoding="utf-8"?>
<p:tagLst xmlns:a="http://schemas.openxmlformats.org/drawingml/2006/main" xmlns:r="http://schemas.openxmlformats.org/officeDocument/2006/relationships" xmlns:p="http://schemas.openxmlformats.org/presentationml/2006/main">
  <p:tag name="NUM" val="40"/>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NUM" val="41"/>
</p:tagLst>
</file>

<file path=ppt/tags/tag121.xml><?xml version="1.0" encoding="utf-8"?>
<p:tagLst xmlns:a="http://schemas.openxmlformats.org/drawingml/2006/main" xmlns:r="http://schemas.openxmlformats.org/officeDocument/2006/relationships" xmlns:p="http://schemas.openxmlformats.org/presentationml/2006/main">
  <p:tag name="NUM" val="42"/>
</p:tagLst>
</file>

<file path=ppt/tags/tag122.xml><?xml version="1.0" encoding="utf-8"?>
<p:tagLst xmlns:a="http://schemas.openxmlformats.org/drawingml/2006/main" xmlns:r="http://schemas.openxmlformats.org/officeDocument/2006/relationships" xmlns:p="http://schemas.openxmlformats.org/presentationml/2006/main">
  <p:tag name="NUM" val="43"/>
</p:tagLst>
</file>

<file path=ppt/tags/tag123.xml><?xml version="1.0" encoding="utf-8"?>
<p:tagLst xmlns:a="http://schemas.openxmlformats.org/drawingml/2006/main" xmlns:r="http://schemas.openxmlformats.org/officeDocument/2006/relationships" xmlns:p="http://schemas.openxmlformats.org/presentationml/2006/main">
  <p:tag name="NUM" val="44"/>
</p:tagLst>
</file>

<file path=ppt/tags/tag124.xml><?xml version="1.0" encoding="utf-8"?>
<p:tagLst xmlns:a="http://schemas.openxmlformats.org/drawingml/2006/main" xmlns:r="http://schemas.openxmlformats.org/officeDocument/2006/relationships" xmlns:p="http://schemas.openxmlformats.org/presentationml/2006/main">
  <p:tag name="NUM" val="45"/>
</p:tagLst>
</file>

<file path=ppt/tags/tag125.xml><?xml version="1.0" encoding="utf-8"?>
<p:tagLst xmlns:a="http://schemas.openxmlformats.org/drawingml/2006/main" xmlns:r="http://schemas.openxmlformats.org/officeDocument/2006/relationships" xmlns:p="http://schemas.openxmlformats.org/presentationml/2006/main">
  <p:tag name="NUM" val="46"/>
</p:tagLst>
</file>

<file path=ppt/tags/tag126.xml><?xml version="1.0" encoding="utf-8"?>
<p:tagLst xmlns:a="http://schemas.openxmlformats.org/drawingml/2006/main" xmlns:r="http://schemas.openxmlformats.org/officeDocument/2006/relationships" xmlns:p="http://schemas.openxmlformats.org/presentationml/2006/main">
  <p:tag name="NUM" val="47"/>
</p:tagLst>
</file>

<file path=ppt/tags/tag127.xml><?xml version="1.0" encoding="utf-8"?>
<p:tagLst xmlns:a="http://schemas.openxmlformats.org/drawingml/2006/main" xmlns:r="http://schemas.openxmlformats.org/officeDocument/2006/relationships" xmlns:p="http://schemas.openxmlformats.org/presentationml/2006/main">
  <p:tag name="NUM" val="48"/>
</p:tagLst>
</file>

<file path=ppt/tags/tag128.xml><?xml version="1.0" encoding="utf-8"?>
<p:tagLst xmlns:a="http://schemas.openxmlformats.org/drawingml/2006/main" xmlns:r="http://schemas.openxmlformats.org/officeDocument/2006/relationships" xmlns:p="http://schemas.openxmlformats.org/presentationml/2006/main">
  <p:tag name="NUM" val="49"/>
</p:tagLst>
</file>

<file path=ppt/tags/tag129.xml><?xml version="1.0" encoding="utf-8"?>
<p:tagLst xmlns:a="http://schemas.openxmlformats.org/drawingml/2006/main" xmlns:r="http://schemas.openxmlformats.org/officeDocument/2006/relationships" xmlns:p="http://schemas.openxmlformats.org/presentationml/2006/main">
  <p:tag name="NUM" val="50"/>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51"/>
</p:tagLst>
</file>

<file path=ppt/tags/tag131.xml><?xml version="1.0" encoding="utf-8"?>
<p:tagLst xmlns:a="http://schemas.openxmlformats.org/drawingml/2006/main" xmlns:r="http://schemas.openxmlformats.org/officeDocument/2006/relationships" xmlns:p="http://schemas.openxmlformats.org/presentationml/2006/main">
  <p:tag name="NUM" val="52"/>
</p:tagLst>
</file>

<file path=ppt/tags/tag132.xml><?xml version="1.0" encoding="utf-8"?>
<p:tagLst xmlns:a="http://schemas.openxmlformats.org/drawingml/2006/main" xmlns:r="http://schemas.openxmlformats.org/officeDocument/2006/relationships" xmlns:p="http://schemas.openxmlformats.org/presentationml/2006/main">
  <p:tag name="NUM" val="53"/>
</p:tagLst>
</file>

<file path=ppt/tags/tag133.xml><?xml version="1.0" encoding="utf-8"?>
<p:tagLst xmlns:a="http://schemas.openxmlformats.org/drawingml/2006/main" xmlns:r="http://schemas.openxmlformats.org/officeDocument/2006/relationships" xmlns:p="http://schemas.openxmlformats.org/presentationml/2006/main">
  <p:tag name="NUM" val="54"/>
</p:tagLst>
</file>

<file path=ppt/tags/tag134.xml><?xml version="1.0" encoding="utf-8"?>
<p:tagLst xmlns:a="http://schemas.openxmlformats.org/drawingml/2006/main" xmlns:r="http://schemas.openxmlformats.org/officeDocument/2006/relationships" xmlns:p="http://schemas.openxmlformats.org/presentationml/2006/main">
  <p:tag name="NUM" val="55"/>
</p:tagLst>
</file>

<file path=ppt/tags/tag135.xml><?xml version="1.0" encoding="utf-8"?>
<p:tagLst xmlns:a="http://schemas.openxmlformats.org/drawingml/2006/main" xmlns:r="http://schemas.openxmlformats.org/officeDocument/2006/relationships" xmlns:p="http://schemas.openxmlformats.org/presentationml/2006/main">
  <p:tag name="NUM" val="56"/>
</p:tagLst>
</file>

<file path=ppt/tags/tag136.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137.xml><?xml version="1.0" encoding="utf-8"?>
<p:tagLst xmlns:a="http://schemas.openxmlformats.org/drawingml/2006/main" xmlns:r="http://schemas.openxmlformats.org/officeDocument/2006/relationships" xmlns:p="http://schemas.openxmlformats.org/presentationml/2006/main">
  <p:tag name="NUM" val="5"/>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5"/>
</p:tagLst>
</file>

<file path=ppt/tags/tag143.xml><?xml version="1.0" encoding="utf-8"?>
<p:tagLst xmlns:a="http://schemas.openxmlformats.org/drawingml/2006/main" xmlns:r="http://schemas.openxmlformats.org/officeDocument/2006/relationships" xmlns:p="http://schemas.openxmlformats.org/presentationml/2006/main">
  <p:tag name="NUM" val="6"/>
</p:tagLst>
</file>

<file path=ppt/tags/tag144.xml><?xml version="1.0" encoding="utf-8"?>
<p:tagLst xmlns:a="http://schemas.openxmlformats.org/drawingml/2006/main" xmlns:r="http://schemas.openxmlformats.org/officeDocument/2006/relationships" xmlns:p="http://schemas.openxmlformats.org/presentationml/2006/main">
  <p:tag name="NUM" val="7"/>
</p:tagLst>
</file>

<file path=ppt/tags/tag145.xml><?xml version="1.0" encoding="utf-8"?>
<p:tagLst xmlns:a="http://schemas.openxmlformats.org/drawingml/2006/main" xmlns:r="http://schemas.openxmlformats.org/officeDocument/2006/relationships" xmlns:p="http://schemas.openxmlformats.org/presentationml/2006/main">
  <p:tag name="NUM" val="8"/>
</p:tagLst>
</file>

<file path=ppt/tags/tag146.xml><?xml version="1.0" encoding="utf-8"?>
<p:tagLst xmlns:a="http://schemas.openxmlformats.org/drawingml/2006/main" xmlns:r="http://schemas.openxmlformats.org/officeDocument/2006/relationships" xmlns:p="http://schemas.openxmlformats.org/presentationml/2006/main">
  <p:tag name="NUM" val="9"/>
</p:tagLst>
</file>

<file path=ppt/tags/tag147.xml><?xml version="1.0" encoding="utf-8"?>
<p:tagLst xmlns:a="http://schemas.openxmlformats.org/drawingml/2006/main" xmlns:r="http://schemas.openxmlformats.org/officeDocument/2006/relationships" xmlns:p="http://schemas.openxmlformats.org/presentationml/2006/main">
  <p:tag name="NUM" val="10"/>
</p:tagLst>
</file>

<file path=ppt/tags/tag148.xml><?xml version="1.0" encoding="utf-8"?>
<p:tagLst xmlns:a="http://schemas.openxmlformats.org/drawingml/2006/main" xmlns:r="http://schemas.openxmlformats.org/officeDocument/2006/relationships" xmlns:p="http://schemas.openxmlformats.org/presentationml/2006/main">
  <p:tag name="NUM" val="11"/>
</p:tagLst>
</file>

<file path=ppt/tags/tag149.xml><?xml version="1.0" encoding="utf-8"?>
<p:tagLst xmlns:a="http://schemas.openxmlformats.org/drawingml/2006/main" xmlns:r="http://schemas.openxmlformats.org/officeDocument/2006/relationships" xmlns:p="http://schemas.openxmlformats.org/presentationml/2006/main">
  <p:tag name="NUM" val="1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13"/>
</p:tagLst>
</file>

<file path=ppt/tags/tag151.xml><?xml version="1.0" encoding="utf-8"?>
<p:tagLst xmlns:a="http://schemas.openxmlformats.org/drawingml/2006/main" xmlns:r="http://schemas.openxmlformats.org/officeDocument/2006/relationships" xmlns:p="http://schemas.openxmlformats.org/presentationml/2006/main">
  <p:tag name="NUM" val="14"/>
</p:tagLst>
</file>

<file path=ppt/tags/tag152.xml><?xml version="1.0" encoding="utf-8"?>
<p:tagLst xmlns:a="http://schemas.openxmlformats.org/drawingml/2006/main" xmlns:r="http://schemas.openxmlformats.org/officeDocument/2006/relationships" xmlns:p="http://schemas.openxmlformats.org/presentationml/2006/main">
  <p:tag name="NUM" val="15"/>
</p:tagLst>
</file>

<file path=ppt/tags/tag153.xml><?xml version="1.0" encoding="utf-8"?>
<p:tagLst xmlns:a="http://schemas.openxmlformats.org/drawingml/2006/main" xmlns:r="http://schemas.openxmlformats.org/officeDocument/2006/relationships" xmlns:p="http://schemas.openxmlformats.org/presentationml/2006/main">
  <p:tag name="NUM" val="16"/>
</p:tagLst>
</file>

<file path=ppt/tags/tag154.xml><?xml version="1.0" encoding="utf-8"?>
<p:tagLst xmlns:a="http://schemas.openxmlformats.org/drawingml/2006/main" xmlns:r="http://schemas.openxmlformats.org/officeDocument/2006/relationships" xmlns:p="http://schemas.openxmlformats.org/presentationml/2006/main">
  <p:tag name="NUM" val="17"/>
</p:tagLst>
</file>

<file path=ppt/tags/tag155.xml><?xml version="1.0" encoding="utf-8"?>
<p:tagLst xmlns:a="http://schemas.openxmlformats.org/drawingml/2006/main" xmlns:r="http://schemas.openxmlformats.org/officeDocument/2006/relationships" xmlns:p="http://schemas.openxmlformats.org/presentationml/2006/main">
  <p:tag name="NUM" val="18"/>
</p:tagLst>
</file>

<file path=ppt/tags/tag156.xml><?xml version="1.0" encoding="utf-8"?>
<p:tagLst xmlns:a="http://schemas.openxmlformats.org/drawingml/2006/main" xmlns:r="http://schemas.openxmlformats.org/officeDocument/2006/relationships" xmlns:p="http://schemas.openxmlformats.org/presentationml/2006/main">
  <p:tag name="NUM" val="19"/>
</p:tagLst>
</file>

<file path=ppt/tags/tag157.xml><?xml version="1.0" encoding="utf-8"?>
<p:tagLst xmlns:a="http://schemas.openxmlformats.org/drawingml/2006/main" xmlns:r="http://schemas.openxmlformats.org/officeDocument/2006/relationships" xmlns:p="http://schemas.openxmlformats.org/presentationml/2006/main">
  <p:tag name="NUM" val="20"/>
</p:tagLst>
</file>

<file path=ppt/tags/tag158.xml><?xml version="1.0" encoding="utf-8"?>
<p:tagLst xmlns:a="http://schemas.openxmlformats.org/drawingml/2006/main" xmlns:r="http://schemas.openxmlformats.org/officeDocument/2006/relationships" xmlns:p="http://schemas.openxmlformats.org/presentationml/2006/main">
  <p:tag name="NUM" val="21"/>
</p:tagLst>
</file>

<file path=ppt/tags/tag159.xml><?xml version="1.0" encoding="utf-8"?>
<p:tagLst xmlns:a="http://schemas.openxmlformats.org/drawingml/2006/main" xmlns:r="http://schemas.openxmlformats.org/officeDocument/2006/relationships" xmlns:p="http://schemas.openxmlformats.org/presentationml/2006/main">
  <p:tag name="NUM" val="22"/>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NUM" val="23"/>
</p:tagLst>
</file>

<file path=ppt/tags/tag161.xml><?xml version="1.0" encoding="utf-8"?>
<p:tagLst xmlns:a="http://schemas.openxmlformats.org/drawingml/2006/main" xmlns:r="http://schemas.openxmlformats.org/officeDocument/2006/relationships" xmlns:p="http://schemas.openxmlformats.org/presentationml/2006/main">
  <p:tag name="NUM" val="24"/>
</p:tagLst>
</file>

<file path=ppt/tags/tag162.xml><?xml version="1.0" encoding="utf-8"?>
<p:tagLst xmlns:a="http://schemas.openxmlformats.org/drawingml/2006/main" xmlns:r="http://schemas.openxmlformats.org/officeDocument/2006/relationships" xmlns:p="http://schemas.openxmlformats.org/presentationml/2006/main">
  <p:tag name="NUM" val="25"/>
</p:tagLst>
</file>

<file path=ppt/tags/tag163.xml><?xml version="1.0" encoding="utf-8"?>
<p:tagLst xmlns:a="http://schemas.openxmlformats.org/drawingml/2006/main" xmlns:r="http://schemas.openxmlformats.org/officeDocument/2006/relationships" xmlns:p="http://schemas.openxmlformats.org/presentationml/2006/main">
  <p:tag name="NUM" val="26"/>
</p:tagLst>
</file>

<file path=ppt/tags/tag164.xml><?xml version="1.0" encoding="utf-8"?>
<p:tagLst xmlns:a="http://schemas.openxmlformats.org/drawingml/2006/main" xmlns:r="http://schemas.openxmlformats.org/officeDocument/2006/relationships" xmlns:p="http://schemas.openxmlformats.org/presentationml/2006/main">
  <p:tag name="NUM" val="27"/>
</p:tagLst>
</file>

<file path=ppt/tags/tag165.xml><?xml version="1.0" encoding="utf-8"?>
<p:tagLst xmlns:a="http://schemas.openxmlformats.org/drawingml/2006/main" xmlns:r="http://schemas.openxmlformats.org/officeDocument/2006/relationships" xmlns:p="http://schemas.openxmlformats.org/presentationml/2006/main">
  <p:tag name="NUM" val="28"/>
</p:tagLst>
</file>

<file path=ppt/tags/tag166.xml><?xml version="1.0" encoding="utf-8"?>
<p:tagLst xmlns:a="http://schemas.openxmlformats.org/drawingml/2006/main" xmlns:r="http://schemas.openxmlformats.org/officeDocument/2006/relationships" xmlns:p="http://schemas.openxmlformats.org/presentationml/2006/main">
  <p:tag name="NUM" val="29"/>
</p:tagLst>
</file>

<file path=ppt/tags/tag167.xml><?xml version="1.0" encoding="utf-8"?>
<p:tagLst xmlns:a="http://schemas.openxmlformats.org/drawingml/2006/main" xmlns:r="http://schemas.openxmlformats.org/officeDocument/2006/relationships" xmlns:p="http://schemas.openxmlformats.org/presentationml/2006/main">
  <p:tag name="NUM" val="30"/>
</p:tagLst>
</file>

<file path=ppt/tags/tag168.xml><?xml version="1.0" encoding="utf-8"?>
<p:tagLst xmlns:a="http://schemas.openxmlformats.org/drawingml/2006/main" xmlns:r="http://schemas.openxmlformats.org/officeDocument/2006/relationships" xmlns:p="http://schemas.openxmlformats.org/presentationml/2006/main">
  <p:tag name="NUM" val="31"/>
</p:tagLst>
</file>

<file path=ppt/tags/tag169.xml><?xml version="1.0" encoding="utf-8"?>
<p:tagLst xmlns:a="http://schemas.openxmlformats.org/drawingml/2006/main" xmlns:r="http://schemas.openxmlformats.org/officeDocument/2006/relationships" xmlns:p="http://schemas.openxmlformats.org/presentationml/2006/main">
  <p:tag name="NUM" val="32"/>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NUM" val="33"/>
</p:tagLst>
</file>

<file path=ppt/tags/tag171.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172.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76.xml><?xml version="1.0" encoding="utf-8"?>
<p:tagLst xmlns:a="http://schemas.openxmlformats.org/drawingml/2006/main" xmlns:r="http://schemas.openxmlformats.org/officeDocument/2006/relationships" xmlns:p="http://schemas.openxmlformats.org/presentationml/2006/main">
  <p:tag name="NUM" val="4"/>
</p:tagLst>
</file>

<file path=ppt/tags/tag177.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NUM" val="3"/>
</p:tagLst>
</file>

<file path=ppt/tags/tag181.xml><?xml version="1.0" encoding="utf-8"?>
<p:tagLst xmlns:a="http://schemas.openxmlformats.org/drawingml/2006/main" xmlns:r="http://schemas.openxmlformats.org/officeDocument/2006/relationships" xmlns:p="http://schemas.openxmlformats.org/presentationml/2006/main">
  <p:tag name="NUM" val="4"/>
</p:tagLst>
</file>

<file path=ppt/tags/tag182.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3"/>
</p:tagLst>
</file>

<file path=ppt/tags/tag186.xml><?xml version="1.0" encoding="utf-8"?>
<p:tagLst xmlns:a="http://schemas.openxmlformats.org/drawingml/2006/main" xmlns:r="http://schemas.openxmlformats.org/officeDocument/2006/relationships" xmlns:p="http://schemas.openxmlformats.org/presentationml/2006/main">
  <p:tag name="NUM" val="4"/>
</p:tagLst>
</file>

<file path=ppt/tags/tag187.xml><?xml version="1.0" encoding="utf-8"?>
<p:tagLst xmlns:a="http://schemas.openxmlformats.org/drawingml/2006/main" xmlns:r="http://schemas.openxmlformats.org/officeDocument/2006/relationships" xmlns:p="http://schemas.openxmlformats.org/presentationml/2006/main">
  <p:tag name="NUM" val="5"/>
</p:tagLst>
</file>

<file path=ppt/tags/tag188.xml><?xml version="1.0" encoding="utf-8"?>
<p:tagLst xmlns:a="http://schemas.openxmlformats.org/drawingml/2006/main" xmlns:r="http://schemas.openxmlformats.org/officeDocument/2006/relationships" xmlns:p="http://schemas.openxmlformats.org/presentationml/2006/main">
  <p:tag name="NUM" val="6"/>
</p:tagLst>
</file>

<file path=ppt/tags/tag189.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190.xml><?xml version="1.0" encoding="utf-8"?>
<p:tagLst xmlns:a="http://schemas.openxmlformats.org/drawingml/2006/main" xmlns:r="http://schemas.openxmlformats.org/officeDocument/2006/relationships" xmlns:p="http://schemas.openxmlformats.org/presentationml/2006/main">
  <p:tag name="NUM" val="8"/>
</p:tagLst>
</file>

<file path=ppt/tags/tag191.xml><?xml version="1.0" encoding="utf-8"?>
<p:tagLst xmlns:a="http://schemas.openxmlformats.org/drawingml/2006/main" xmlns:r="http://schemas.openxmlformats.org/officeDocument/2006/relationships" xmlns:p="http://schemas.openxmlformats.org/presentationml/2006/main">
  <p:tag name="NUM" val="9"/>
</p:tagLst>
</file>

<file path=ppt/tags/tag192.xml><?xml version="1.0" encoding="utf-8"?>
<p:tagLst xmlns:a="http://schemas.openxmlformats.org/drawingml/2006/main" xmlns:r="http://schemas.openxmlformats.org/officeDocument/2006/relationships" xmlns:p="http://schemas.openxmlformats.org/presentationml/2006/main">
  <p:tag name="NUM" val="10"/>
</p:tagLst>
</file>

<file path=ppt/tags/tag193.xml><?xml version="1.0" encoding="utf-8"?>
<p:tagLst xmlns:a="http://schemas.openxmlformats.org/drawingml/2006/main" xmlns:r="http://schemas.openxmlformats.org/officeDocument/2006/relationships" xmlns:p="http://schemas.openxmlformats.org/presentationml/2006/main">
  <p:tag name="NUM" val="11"/>
</p:tagLst>
</file>

<file path=ppt/tags/tag194.xml><?xml version="1.0" encoding="utf-8"?>
<p:tagLst xmlns:a="http://schemas.openxmlformats.org/drawingml/2006/main" xmlns:r="http://schemas.openxmlformats.org/officeDocument/2006/relationships" xmlns:p="http://schemas.openxmlformats.org/presentationml/2006/main">
  <p:tag name="NUM" val="12"/>
</p:tagLst>
</file>

<file path=ppt/tags/tag195.xml><?xml version="1.0" encoding="utf-8"?>
<p:tagLst xmlns:a="http://schemas.openxmlformats.org/drawingml/2006/main" xmlns:r="http://schemas.openxmlformats.org/officeDocument/2006/relationships" xmlns:p="http://schemas.openxmlformats.org/presentationml/2006/main">
  <p:tag name="NUM" val="13"/>
</p:tagLst>
</file>

<file path=ppt/tags/tag196.xml><?xml version="1.0" encoding="utf-8"?>
<p:tagLst xmlns:a="http://schemas.openxmlformats.org/drawingml/2006/main" xmlns:r="http://schemas.openxmlformats.org/officeDocument/2006/relationships" xmlns:p="http://schemas.openxmlformats.org/presentationml/2006/main">
  <p:tag name="NUM" val="14"/>
</p:tagLst>
</file>

<file path=ppt/tags/tag197.xml><?xml version="1.0" encoding="utf-8"?>
<p:tagLst xmlns:a="http://schemas.openxmlformats.org/drawingml/2006/main" xmlns:r="http://schemas.openxmlformats.org/officeDocument/2006/relationships" xmlns:p="http://schemas.openxmlformats.org/presentationml/2006/main">
  <p:tag name="NUM" val="15"/>
</p:tagLst>
</file>

<file path=ppt/tags/tag198.xml><?xml version="1.0" encoding="utf-8"?>
<p:tagLst xmlns:a="http://schemas.openxmlformats.org/drawingml/2006/main" xmlns:r="http://schemas.openxmlformats.org/officeDocument/2006/relationships" xmlns:p="http://schemas.openxmlformats.org/presentationml/2006/main">
  <p:tag name="NUM" val="16"/>
</p:tagLst>
</file>

<file path=ppt/tags/tag199.xml><?xml version="1.0" encoding="utf-8"?>
<p:tagLst xmlns:a="http://schemas.openxmlformats.org/drawingml/2006/main" xmlns:r="http://schemas.openxmlformats.org/officeDocument/2006/relationships" xmlns:p="http://schemas.openxmlformats.org/presentationml/2006/main">
  <p:tag name="NUM" val="1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NUM" val="18"/>
</p:tagLst>
</file>

<file path=ppt/tags/tag201.xml><?xml version="1.0" encoding="utf-8"?>
<p:tagLst xmlns:a="http://schemas.openxmlformats.org/drawingml/2006/main" xmlns:r="http://schemas.openxmlformats.org/officeDocument/2006/relationships" xmlns:p="http://schemas.openxmlformats.org/presentationml/2006/main">
  <p:tag name="NUM" val="19"/>
</p:tagLst>
</file>

<file path=ppt/tags/tag202.xml><?xml version="1.0" encoding="utf-8"?>
<p:tagLst xmlns:a="http://schemas.openxmlformats.org/drawingml/2006/main" xmlns:r="http://schemas.openxmlformats.org/officeDocument/2006/relationships" xmlns:p="http://schemas.openxmlformats.org/presentationml/2006/main">
  <p:tag name="NUM" val="20"/>
</p:tagLst>
</file>

<file path=ppt/tags/tag203.xml><?xml version="1.0" encoding="utf-8"?>
<p:tagLst xmlns:a="http://schemas.openxmlformats.org/drawingml/2006/main" xmlns:r="http://schemas.openxmlformats.org/officeDocument/2006/relationships" xmlns:p="http://schemas.openxmlformats.org/presentationml/2006/main">
  <p:tag name="NUM" val="21"/>
</p:tagLst>
</file>

<file path=ppt/tags/tag204.xml><?xml version="1.0" encoding="utf-8"?>
<p:tagLst xmlns:a="http://schemas.openxmlformats.org/drawingml/2006/main" xmlns:r="http://schemas.openxmlformats.org/officeDocument/2006/relationships" xmlns:p="http://schemas.openxmlformats.org/presentationml/2006/main">
  <p:tag name="NUM" val="22"/>
</p:tagLst>
</file>

<file path=ppt/tags/tag205.xml><?xml version="1.0" encoding="utf-8"?>
<p:tagLst xmlns:a="http://schemas.openxmlformats.org/drawingml/2006/main" xmlns:r="http://schemas.openxmlformats.org/officeDocument/2006/relationships" xmlns:p="http://schemas.openxmlformats.org/presentationml/2006/main">
  <p:tag name="NUM" val="23"/>
</p:tagLst>
</file>

<file path=ppt/tags/tag206.xml><?xml version="1.0" encoding="utf-8"?>
<p:tagLst xmlns:a="http://schemas.openxmlformats.org/drawingml/2006/main" xmlns:r="http://schemas.openxmlformats.org/officeDocument/2006/relationships" xmlns:p="http://schemas.openxmlformats.org/presentationml/2006/main">
  <p:tag name="NUM" val="24"/>
</p:tagLst>
</file>

<file path=ppt/tags/tag207.xml><?xml version="1.0" encoding="utf-8"?>
<p:tagLst xmlns:a="http://schemas.openxmlformats.org/drawingml/2006/main" xmlns:r="http://schemas.openxmlformats.org/officeDocument/2006/relationships" xmlns:p="http://schemas.openxmlformats.org/presentationml/2006/main">
  <p:tag name="NUM" val="25"/>
</p:tagLst>
</file>

<file path=ppt/tags/tag208.xml><?xml version="1.0" encoding="utf-8"?>
<p:tagLst xmlns:a="http://schemas.openxmlformats.org/drawingml/2006/main" xmlns:r="http://schemas.openxmlformats.org/officeDocument/2006/relationships" xmlns:p="http://schemas.openxmlformats.org/presentationml/2006/main">
  <p:tag name="NUM" val="26"/>
</p:tagLst>
</file>

<file path=ppt/tags/tag209.xml><?xml version="1.0" encoding="utf-8"?>
<p:tagLst xmlns:a="http://schemas.openxmlformats.org/drawingml/2006/main" xmlns:r="http://schemas.openxmlformats.org/officeDocument/2006/relationships" xmlns:p="http://schemas.openxmlformats.org/presentationml/2006/main">
  <p:tag name="NUM" val="27"/>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NUM" val="28"/>
</p:tagLst>
</file>

<file path=ppt/tags/tag211.xml><?xml version="1.0" encoding="utf-8"?>
<p:tagLst xmlns:a="http://schemas.openxmlformats.org/drawingml/2006/main" xmlns:r="http://schemas.openxmlformats.org/officeDocument/2006/relationships" xmlns:p="http://schemas.openxmlformats.org/presentationml/2006/main">
  <p:tag name="NUM" val="29"/>
</p:tagLst>
</file>

<file path=ppt/tags/tag212.xml><?xml version="1.0" encoding="utf-8"?>
<p:tagLst xmlns:a="http://schemas.openxmlformats.org/drawingml/2006/main" xmlns:r="http://schemas.openxmlformats.org/officeDocument/2006/relationships" xmlns:p="http://schemas.openxmlformats.org/presentationml/2006/main">
  <p:tag name="NUM" val="30"/>
</p:tagLst>
</file>

<file path=ppt/tags/tag213.xml><?xml version="1.0" encoding="utf-8"?>
<p:tagLst xmlns:a="http://schemas.openxmlformats.org/drawingml/2006/main" xmlns:r="http://schemas.openxmlformats.org/officeDocument/2006/relationships" xmlns:p="http://schemas.openxmlformats.org/presentationml/2006/main">
  <p:tag name="NUM" val="31"/>
</p:tagLst>
</file>

<file path=ppt/tags/tag214.xml><?xml version="1.0" encoding="utf-8"?>
<p:tagLst xmlns:a="http://schemas.openxmlformats.org/drawingml/2006/main" xmlns:r="http://schemas.openxmlformats.org/officeDocument/2006/relationships" xmlns:p="http://schemas.openxmlformats.org/presentationml/2006/main">
  <p:tag name="NUM" val="32"/>
</p:tagLst>
</file>

<file path=ppt/tags/tag215.xml><?xml version="1.0" encoding="utf-8"?>
<p:tagLst xmlns:a="http://schemas.openxmlformats.org/drawingml/2006/main" xmlns:r="http://schemas.openxmlformats.org/officeDocument/2006/relationships" xmlns:p="http://schemas.openxmlformats.org/presentationml/2006/main">
  <p:tag name="NUM" val="33"/>
</p:tagLst>
</file>

<file path=ppt/tags/tag216.xml><?xml version="1.0" encoding="utf-8"?>
<p:tagLst xmlns:a="http://schemas.openxmlformats.org/drawingml/2006/main" xmlns:r="http://schemas.openxmlformats.org/officeDocument/2006/relationships" xmlns:p="http://schemas.openxmlformats.org/presentationml/2006/main">
  <p:tag name="NUM" val="34"/>
</p:tagLst>
</file>

<file path=ppt/tags/tag217.xml><?xml version="1.0" encoding="utf-8"?>
<p:tagLst xmlns:a="http://schemas.openxmlformats.org/drawingml/2006/main" xmlns:r="http://schemas.openxmlformats.org/officeDocument/2006/relationships" xmlns:p="http://schemas.openxmlformats.org/presentationml/2006/main">
  <p:tag name="NUM" val="35"/>
</p:tagLst>
</file>

<file path=ppt/tags/tag218.xml><?xml version="1.0" encoding="utf-8"?>
<p:tagLst xmlns:a="http://schemas.openxmlformats.org/drawingml/2006/main" xmlns:r="http://schemas.openxmlformats.org/officeDocument/2006/relationships" xmlns:p="http://schemas.openxmlformats.org/presentationml/2006/main">
  <p:tag name="NUM" val="36"/>
</p:tagLst>
</file>

<file path=ppt/tags/tag219.xml><?xml version="1.0" encoding="utf-8"?>
<p:tagLst xmlns:a="http://schemas.openxmlformats.org/drawingml/2006/main" xmlns:r="http://schemas.openxmlformats.org/officeDocument/2006/relationships" xmlns:p="http://schemas.openxmlformats.org/presentationml/2006/main">
  <p:tag name="NUM" val="37"/>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NUM" val="38"/>
</p:tagLst>
</file>

<file path=ppt/tags/tag221.xml><?xml version="1.0" encoding="utf-8"?>
<p:tagLst xmlns:a="http://schemas.openxmlformats.org/drawingml/2006/main" xmlns:r="http://schemas.openxmlformats.org/officeDocument/2006/relationships" xmlns:p="http://schemas.openxmlformats.org/presentationml/2006/main">
  <p:tag name="NUM" val="39"/>
</p:tagLst>
</file>

<file path=ppt/tags/tag222.xml><?xml version="1.0" encoding="utf-8"?>
<p:tagLst xmlns:a="http://schemas.openxmlformats.org/drawingml/2006/main" xmlns:r="http://schemas.openxmlformats.org/officeDocument/2006/relationships" xmlns:p="http://schemas.openxmlformats.org/presentationml/2006/main">
  <p:tag name="NUM" val="40"/>
</p:tagLst>
</file>

<file path=ppt/tags/tag223.xml><?xml version="1.0" encoding="utf-8"?>
<p:tagLst xmlns:a="http://schemas.openxmlformats.org/drawingml/2006/main" xmlns:r="http://schemas.openxmlformats.org/officeDocument/2006/relationships" xmlns:p="http://schemas.openxmlformats.org/presentationml/2006/main">
  <p:tag name="NUM" val="41"/>
</p:tagLst>
</file>

<file path=ppt/tags/tag224.xml><?xml version="1.0" encoding="utf-8"?>
<p:tagLst xmlns:a="http://schemas.openxmlformats.org/drawingml/2006/main" xmlns:r="http://schemas.openxmlformats.org/officeDocument/2006/relationships" xmlns:p="http://schemas.openxmlformats.org/presentationml/2006/main">
  <p:tag name="NUM" val="42"/>
</p:tagLst>
</file>

<file path=ppt/tags/tag225.xml><?xml version="1.0" encoding="utf-8"?>
<p:tagLst xmlns:a="http://schemas.openxmlformats.org/drawingml/2006/main" xmlns:r="http://schemas.openxmlformats.org/officeDocument/2006/relationships" xmlns:p="http://schemas.openxmlformats.org/presentationml/2006/main">
  <p:tag name="NUM" val="43"/>
</p:tagLst>
</file>

<file path=ppt/tags/tag226.xml><?xml version="1.0" encoding="utf-8"?>
<p:tagLst xmlns:a="http://schemas.openxmlformats.org/drawingml/2006/main" xmlns:r="http://schemas.openxmlformats.org/officeDocument/2006/relationships" xmlns:p="http://schemas.openxmlformats.org/presentationml/2006/main">
  <p:tag name="NUM" val="44"/>
</p:tagLst>
</file>

<file path=ppt/tags/tag227.xml><?xml version="1.0" encoding="utf-8"?>
<p:tagLst xmlns:a="http://schemas.openxmlformats.org/drawingml/2006/main" xmlns:r="http://schemas.openxmlformats.org/officeDocument/2006/relationships" xmlns:p="http://schemas.openxmlformats.org/presentationml/2006/main">
  <p:tag name="NUM" val="45"/>
</p:tagLst>
</file>

<file path=ppt/tags/tag228.xml><?xml version="1.0" encoding="utf-8"?>
<p:tagLst xmlns:a="http://schemas.openxmlformats.org/drawingml/2006/main" xmlns:r="http://schemas.openxmlformats.org/officeDocument/2006/relationships" xmlns:p="http://schemas.openxmlformats.org/presentationml/2006/main">
  <p:tag name="NUM" val="46"/>
</p:tagLst>
</file>

<file path=ppt/tags/tag229.xml><?xml version="1.0" encoding="utf-8"?>
<p:tagLst xmlns:a="http://schemas.openxmlformats.org/drawingml/2006/main" xmlns:r="http://schemas.openxmlformats.org/officeDocument/2006/relationships" xmlns:p="http://schemas.openxmlformats.org/presentationml/2006/main">
  <p:tag name="NUM" val="47"/>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NUM" val="48"/>
</p:tagLst>
</file>

<file path=ppt/tags/tag231.xml><?xml version="1.0" encoding="utf-8"?>
<p:tagLst xmlns:a="http://schemas.openxmlformats.org/drawingml/2006/main" xmlns:r="http://schemas.openxmlformats.org/officeDocument/2006/relationships" xmlns:p="http://schemas.openxmlformats.org/presentationml/2006/main">
  <p:tag name="NUM" val="49"/>
</p:tagLst>
</file>

<file path=ppt/tags/tag232.xml><?xml version="1.0" encoding="utf-8"?>
<p:tagLst xmlns:a="http://schemas.openxmlformats.org/drawingml/2006/main" xmlns:r="http://schemas.openxmlformats.org/officeDocument/2006/relationships" xmlns:p="http://schemas.openxmlformats.org/presentationml/2006/main">
  <p:tag name="NUM" val="50"/>
</p:tagLst>
</file>

<file path=ppt/tags/tag233.xml><?xml version="1.0" encoding="utf-8"?>
<p:tagLst xmlns:a="http://schemas.openxmlformats.org/drawingml/2006/main" xmlns:r="http://schemas.openxmlformats.org/officeDocument/2006/relationships" xmlns:p="http://schemas.openxmlformats.org/presentationml/2006/main">
  <p:tag name="NUM" val="51"/>
</p:tagLst>
</file>

<file path=ppt/tags/tag234.xml><?xml version="1.0" encoding="utf-8"?>
<p:tagLst xmlns:a="http://schemas.openxmlformats.org/drawingml/2006/main" xmlns:r="http://schemas.openxmlformats.org/officeDocument/2006/relationships" xmlns:p="http://schemas.openxmlformats.org/presentationml/2006/main">
  <p:tag name="NUM" val="52"/>
</p:tagLst>
</file>

<file path=ppt/tags/tag235.xml><?xml version="1.0" encoding="utf-8"?>
<p:tagLst xmlns:a="http://schemas.openxmlformats.org/drawingml/2006/main" xmlns:r="http://schemas.openxmlformats.org/officeDocument/2006/relationships" xmlns:p="http://schemas.openxmlformats.org/presentationml/2006/main">
  <p:tag name="NUM" val="53"/>
</p:tagLst>
</file>

<file path=ppt/tags/tag236.xml><?xml version="1.0" encoding="utf-8"?>
<p:tagLst xmlns:a="http://schemas.openxmlformats.org/drawingml/2006/main" xmlns:r="http://schemas.openxmlformats.org/officeDocument/2006/relationships" xmlns:p="http://schemas.openxmlformats.org/presentationml/2006/main">
  <p:tag name="NUM" val="54"/>
</p:tagLst>
</file>

<file path=ppt/tags/tag237.xml><?xml version="1.0" encoding="utf-8"?>
<p:tagLst xmlns:a="http://schemas.openxmlformats.org/drawingml/2006/main" xmlns:r="http://schemas.openxmlformats.org/officeDocument/2006/relationships" xmlns:p="http://schemas.openxmlformats.org/presentationml/2006/main">
  <p:tag name="NUM" val="55"/>
</p:tagLst>
</file>

<file path=ppt/tags/tag238.xml><?xml version="1.0" encoding="utf-8"?>
<p:tagLst xmlns:a="http://schemas.openxmlformats.org/drawingml/2006/main" xmlns:r="http://schemas.openxmlformats.org/officeDocument/2006/relationships" xmlns:p="http://schemas.openxmlformats.org/presentationml/2006/main">
  <p:tag name="NUM" val="56"/>
</p:tagLst>
</file>

<file path=ppt/tags/tag239.xml><?xml version="1.0" encoding="utf-8"?>
<p:tagLst xmlns:a="http://schemas.openxmlformats.org/drawingml/2006/main" xmlns:r="http://schemas.openxmlformats.org/officeDocument/2006/relationships" xmlns:p="http://schemas.openxmlformats.org/presentationml/2006/main">
  <p:tag name="NUM" val="57"/>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40.xml><?xml version="1.0" encoding="utf-8"?>
<p:tagLst xmlns:a="http://schemas.openxmlformats.org/drawingml/2006/main" xmlns:r="http://schemas.openxmlformats.org/officeDocument/2006/relationships" xmlns:p="http://schemas.openxmlformats.org/presentationml/2006/main">
  <p:tag name="NUM" val="58"/>
</p:tagLst>
</file>

<file path=ppt/tags/tag241.xml><?xml version="1.0" encoding="utf-8"?>
<p:tagLst xmlns:a="http://schemas.openxmlformats.org/drawingml/2006/main" xmlns:r="http://schemas.openxmlformats.org/officeDocument/2006/relationships" xmlns:p="http://schemas.openxmlformats.org/presentationml/2006/main">
  <p:tag name="NUM" val="59"/>
</p:tagLst>
</file>

<file path=ppt/tags/tag242.xml><?xml version="1.0" encoding="utf-8"?>
<p:tagLst xmlns:a="http://schemas.openxmlformats.org/drawingml/2006/main" xmlns:r="http://schemas.openxmlformats.org/officeDocument/2006/relationships" xmlns:p="http://schemas.openxmlformats.org/presentationml/2006/main">
  <p:tag name="NUM" val="60"/>
</p:tagLst>
</file>

<file path=ppt/tags/tag243.xml><?xml version="1.0" encoding="utf-8"?>
<p:tagLst xmlns:a="http://schemas.openxmlformats.org/drawingml/2006/main" xmlns:r="http://schemas.openxmlformats.org/officeDocument/2006/relationships" xmlns:p="http://schemas.openxmlformats.org/presentationml/2006/main">
  <p:tag name="NUM" val="61"/>
</p:tagLst>
</file>

<file path=ppt/tags/tag244.xml><?xml version="1.0" encoding="utf-8"?>
<p:tagLst xmlns:a="http://schemas.openxmlformats.org/drawingml/2006/main" xmlns:r="http://schemas.openxmlformats.org/officeDocument/2006/relationships" xmlns:p="http://schemas.openxmlformats.org/presentationml/2006/main">
  <p:tag name="NUM" val="62"/>
</p:tagLst>
</file>

<file path=ppt/tags/tag245.xml><?xml version="1.0" encoding="utf-8"?>
<p:tagLst xmlns:a="http://schemas.openxmlformats.org/drawingml/2006/main" xmlns:r="http://schemas.openxmlformats.org/officeDocument/2006/relationships" xmlns:p="http://schemas.openxmlformats.org/presentationml/2006/main">
  <p:tag name="NUM" val="63"/>
</p:tagLst>
</file>

<file path=ppt/tags/tag246.xml><?xml version="1.0" encoding="utf-8"?>
<p:tagLst xmlns:a="http://schemas.openxmlformats.org/drawingml/2006/main" xmlns:r="http://schemas.openxmlformats.org/officeDocument/2006/relationships" xmlns:p="http://schemas.openxmlformats.org/presentationml/2006/main">
  <p:tag name="NUM" val="64"/>
</p:tagLst>
</file>

<file path=ppt/tags/tag247.xml><?xml version="1.0" encoding="utf-8"?>
<p:tagLst xmlns:a="http://schemas.openxmlformats.org/drawingml/2006/main" xmlns:r="http://schemas.openxmlformats.org/officeDocument/2006/relationships" xmlns:p="http://schemas.openxmlformats.org/presentationml/2006/main">
  <p:tag name="NUM" val="65"/>
</p:tagLst>
</file>

<file path=ppt/tags/tag248.xml><?xml version="1.0" encoding="utf-8"?>
<p:tagLst xmlns:a="http://schemas.openxmlformats.org/drawingml/2006/main" xmlns:r="http://schemas.openxmlformats.org/officeDocument/2006/relationships" xmlns:p="http://schemas.openxmlformats.org/presentationml/2006/main">
  <p:tag name="NUM" val="66"/>
</p:tagLst>
</file>

<file path=ppt/tags/tag249.xml><?xml version="1.0" encoding="utf-8"?>
<p:tagLst xmlns:a="http://schemas.openxmlformats.org/drawingml/2006/main" xmlns:r="http://schemas.openxmlformats.org/officeDocument/2006/relationships" xmlns:p="http://schemas.openxmlformats.org/presentationml/2006/main">
  <p:tag name="NUM" val="67"/>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NUM" val="68"/>
</p:tagLst>
</file>

<file path=ppt/tags/tag251.xml><?xml version="1.0" encoding="utf-8"?>
<p:tagLst xmlns:a="http://schemas.openxmlformats.org/drawingml/2006/main" xmlns:r="http://schemas.openxmlformats.org/officeDocument/2006/relationships" xmlns:p="http://schemas.openxmlformats.org/presentationml/2006/main">
  <p:tag name="NUM" val="69"/>
</p:tagLst>
</file>

<file path=ppt/tags/tag252.xml><?xml version="1.0" encoding="utf-8"?>
<p:tagLst xmlns:a="http://schemas.openxmlformats.org/drawingml/2006/main" xmlns:r="http://schemas.openxmlformats.org/officeDocument/2006/relationships" xmlns:p="http://schemas.openxmlformats.org/presentationml/2006/main">
  <p:tag name="NUM" val="70"/>
</p:tagLst>
</file>

<file path=ppt/tags/tag253.xml><?xml version="1.0" encoding="utf-8"?>
<p:tagLst xmlns:a="http://schemas.openxmlformats.org/drawingml/2006/main" xmlns:r="http://schemas.openxmlformats.org/officeDocument/2006/relationships" xmlns:p="http://schemas.openxmlformats.org/presentationml/2006/main">
  <p:tag name="NUM" val="71"/>
</p:tagLst>
</file>

<file path=ppt/tags/tag254.xml><?xml version="1.0" encoding="utf-8"?>
<p:tagLst xmlns:a="http://schemas.openxmlformats.org/drawingml/2006/main" xmlns:r="http://schemas.openxmlformats.org/officeDocument/2006/relationships" xmlns:p="http://schemas.openxmlformats.org/presentationml/2006/main">
  <p:tag name="NUM" val="72"/>
</p:tagLst>
</file>

<file path=ppt/tags/tag255.xml><?xml version="1.0" encoding="utf-8"?>
<p:tagLst xmlns:a="http://schemas.openxmlformats.org/drawingml/2006/main" xmlns:r="http://schemas.openxmlformats.org/officeDocument/2006/relationships" xmlns:p="http://schemas.openxmlformats.org/presentationml/2006/main">
  <p:tag name="NUM" val="73"/>
</p:tagLst>
</file>

<file path=ppt/tags/tag256.xml><?xml version="1.0" encoding="utf-8"?>
<p:tagLst xmlns:a="http://schemas.openxmlformats.org/drawingml/2006/main" xmlns:r="http://schemas.openxmlformats.org/officeDocument/2006/relationships" xmlns:p="http://schemas.openxmlformats.org/presentationml/2006/main">
  <p:tag name="NUM" val="74"/>
</p:tagLst>
</file>

<file path=ppt/tags/tag257.xml><?xml version="1.0" encoding="utf-8"?>
<p:tagLst xmlns:a="http://schemas.openxmlformats.org/drawingml/2006/main" xmlns:r="http://schemas.openxmlformats.org/officeDocument/2006/relationships" xmlns:p="http://schemas.openxmlformats.org/presentationml/2006/main">
  <p:tag name="NUM" val="75"/>
</p:tagLst>
</file>

<file path=ppt/tags/tag258.xml><?xml version="1.0" encoding="utf-8"?>
<p:tagLst xmlns:a="http://schemas.openxmlformats.org/drawingml/2006/main" xmlns:r="http://schemas.openxmlformats.org/officeDocument/2006/relationships" xmlns:p="http://schemas.openxmlformats.org/presentationml/2006/main">
  <p:tag name="NUM" val="76"/>
</p:tagLst>
</file>

<file path=ppt/tags/tag259.xml><?xml version="1.0" encoding="utf-8"?>
<p:tagLst xmlns:a="http://schemas.openxmlformats.org/drawingml/2006/main" xmlns:r="http://schemas.openxmlformats.org/officeDocument/2006/relationships" xmlns:p="http://schemas.openxmlformats.org/presentationml/2006/main">
  <p:tag name="NUM" val="77"/>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60.xml><?xml version="1.0" encoding="utf-8"?>
<p:tagLst xmlns:a="http://schemas.openxmlformats.org/drawingml/2006/main" xmlns:r="http://schemas.openxmlformats.org/officeDocument/2006/relationships" xmlns:p="http://schemas.openxmlformats.org/presentationml/2006/main">
  <p:tag name="NUM" val="78"/>
</p:tagLst>
</file>

<file path=ppt/tags/tag261.xml><?xml version="1.0" encoding="utf-8"?>
<p:tagLst xmlns:a="http://schemas.openxmlformats.org/drawingml/2006/main" xmlns:r="http://schemas.openxmlformats.org/officeDocument/2006/relationships" xmlns:p="http://schemas.openxmlformats.org/presentationml/2006/main">
  <p:tag name="NUM" val="79"/>
</p:tagLst>
</file>

<file path=ppt/tags/tag262.xml><?xml version="1.0" encoding="utf-8"?>
<p:tagLst xmlns:a="http://schemas.openxmlformats.org/drawingml/2006/main" xmlns:r="http://schemas.openxmlformats.org/officeDocument/2006/relationships" xmlns:p="http://schemas.openxmlformats.org/presentationml/2006/main">
  <p:tag name="NUM" val="80"/>
</p:tagLst>
</file>

<file path=ppt/tags/tag263.xml><?xml version="1.0" encoding="utf-8"?>
<p:tagLst xmlns:a="http://schemas.openxmlformats.org/drawingml/2006/main" xmlns:r="http://schemas.openxmlformats.org/officeDocument/2006/relationships" xmlns:p="http://schemas.openxmlformats.org/presentationml/2006/main">
  <p:tag name="NUM" val="81"/>
</p:tagLst>
</file>

<file path=ppt/tags/tag264.xml><?xml version="1.0" encoding="utf-8"?>
<p:tagLst xmlns:a="http://schemas.openxmlformats.org/drawingml/2006/main" xmlns:r="http://schemas.openxmlformats.org/officeDocument/2006/relationships" xmlns:p="http://schemas.openxmlformats.org/presentationml/2006/main">
  <p:tag name="NUM" val="82"/>
</p:tagLst>
</file>

<file path=ppt/tags/tag265.xml><?xml version="1.0" encoding="utf-8"?>
<p:tagLst xmlns:a="http://schemas.openxmlformats.org/drawingml/2006/main" xmlns:r="http://schemas.openxmlformats.org/officeDocument/2006/relationships" xmlns:p="http://schemas.openxmlformats.org/presentationml/2006/main">
  <p:tag name="NUM" val="83"/>
</p:tagLst>
</file>

<file path=ppt/tags/tag266.xml><?xml version="1.0" encoding="utf-8"?>
<p:tagLst xmlns:a="http://schemas.openxmlformats.org/drawingml/2006/main" xmlns:r="http://schemas.openxmlformats.org/officeDocument/2006/relationships" xmlns:p="http://schemas.openxmlformats.org/presentationml/2006/main">
  <p:tag name="NUM" val="84"/>
</p:tagLst>
</file>

<file path=ppt/tags/tag267.xml><?xml version="1.0" encoding="utf-8"?>
<p:tagLst xmlns:a="http://schemas.openxmlformats.org/drawingml/2006/main" xmlns:r="http://schemas.openxmlformats.org/officeDocument/2006/relationships" xmlns:p="http://schemas.openxmlformats.org/presentationml/2006/main">
  <p:tag name="NUM" val="85"/>
</p:tagLst>
</file>

<file path=ppt/tags/tag268.xml><?xml version="1.0" encoding="utf-8"?>
<p:tagLst xmlns:a="http://schemas.openxmlformats.org/drawingml/2006/main" xmlns:r="http://schemas.openxmlformats.org/officeDocument/2006/relationships" xmlns:p="http://schemas.openxmlformats.org/presentationml/2006/main">
  <p:tag name="NUM" val="86"/>
</p:tagLst>
</file>

<file path=ppt/tags/tag269.xml><?xml version="1.0" encoding="utf-8"?>
<p:tagLst xmlns:a="http://schemas.openxmlformats.org/drawingml/2006/main" xmlns:r="http://schemas.openxmlformats.org/officeDocument/2006/relationships" xmlns:p="http://schemas.openxmlformats.org/presentationml/2006/main">
  <p:tag name="NUM" val="87"/>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NUM" val="88"/>
</p:tagLst>
</file>

<file path=ppt/tags/tag271.xml><?xml version="1.0" encoding="utf-8"?>
<p:tagLst xmlns:a="http://schemas.openxmlformats.org/drawingml/2006/main" xmlns:r="http://schemas.openxmlformats.org/officeDocument/2006/relationships" xmlns:p="http://schemas.openxmlformats.org/presentationml/2006/main">
  <p:tag name="NUM" val="89"/>
</p:tagLst>
</file>

<file path=ppt/tags/tag272.xml><?xml version="1.0" encoding="utf-8"?>
<p:tagLst xmlns:a="http://schemas.openxmlformats.org/drawingml/2006/main" xmlns:r="http://schemas.openxmlformats.org/officeDocument/2006/relationships" xmlns:p="http://schemas.openxmlformats.org/presentationml/2006/main">
  <p:tag name="NUM" val="90"/>
</p:tagLst>
</file>

<file path=ppt/tags/tag273.xml><?xml version="1.0" encoding="utf-8"?>
<p:tagLst xmlns:a="http://schemas.openxmlformats.org/drawingml/2006/main" xmlns:r="http://schemas.openxmlformats.org/officeDocument/2006/relationships" xmlns:p="http://schemas.openxmlformats.org/presentationml/2006/main">
  <p:tag name="NUM" val="91"/>
</p:tagLst>
</file>

<file path=ppt/tags/tag274.xml><?xml version="1.0" encoding="utf-8"?>
<p:tagLst xmlns:a="http://schemas.openxmlformats.org/drawingml/2006/main" xmlns:r="http://schemas.openxmlformats.org/officeDocument/2006/relationships" xmlns:p="http://schemas.openxmlformats.org/presentationml/2006/main">
  <p:tag name="NUM" val="92"/>
</p:tagLst>
</file>

<file path=ppt/tags/tag275.xml><?xml version="1.0" encoding="utf-8"?>
<p:tagLst xmlns:a="http://schemas.openxmlformats.org/drawingml/2006/main" xmlns:r="http://schemas.openxmlformats.org/officeDocument/2006/relationships" xmlns:p="http://schemas.openxmlformats.org/presentationml/2006/main">
  <p:tag name="NUM" val="93"/>
</p:tagLst>
</file>

<file path=ppt/tags/tag276.xml><?xml version="1.0" encoding="utf-8"?>
<p:tagLst xmlns:a="http://schemas.openxmlformats.org/drawingml/2006/main" xmlns:r="http://schemas.openxmlformats.org/officeDocument/2006/relationships" xmlns:p="http://schemas.openxmlformats.org/presentationml/2006/main">
  <p:tag name="NUM" val="94"/>
</p:tagLst>
</file>

<file path=ppt/tags/tag277.xml><?xml version="1.0" encoding="utf-8"?>
<p:tagLst xmlns:a="http://schemas.openxmlformats.org/drawingml/2006/main" xmlns:r="http://schemas.openxmlformats.org/officeDocument/2006/relationships" xmlns:p="http://schemas.openxmlformats.org/presentationml/2006/main">
  <p:tag name="NUM" val="95"/>
</p:tagLst>
</file>

<file path=ppt/tags/tag278.xml><?xml version="1.0" encoding="utf-8"?>
<p:tagLst xmlns:a="http://schemas.openxmlformats.org/drawingml/2006/main" xmlns:r="http://schemas.openxmlformats.org/officeDocument/2006/relationships" xmlns:p="http://schemas.openxmlformats.org/presentationml/2006/main">
  <p:tag name="NUM" val="96"/>
</p:tagLst>
</file>

<file path=ppt/tags/tag279.xml><?xml version="1.0" encoding="utf-8"?>
<p:tagLst xmlns:a="http://schemas.openxmlformats.org/drawingml/2006/main" xmlns:r="http://schemas.openxmlformats.org/officeDocument/2006/relationships" xmlns:p="http://schemas.openxmlformats.org/presentationml/2006/main">
  <p:tag name="NUM" val="97"/>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80.xml><?xml version="1.0" encoding="utf-8"?>
<p:tagLst xmlns:a="http://schemas.openxmlformats.org/drawingml/2006/main" xmlns:r="http://schemas.openxmlformats.org/officeDocument/2006/relationships" xmlns:p="http://schemas.openxmlformats.org/presentationml/2006/main">
  <p:tag name="NUM" val="98"/>
</p:tagLst>
</file>

<file path=ppt/tags/tag281.xml><?xml version="1.0" encoding="utf-8"?>
<p:tagLst xmlns:a="http://schemas.openxmlformats.org/drawingml/2006/main" xmlns:r="http://schemas.openxmlformats.org/officeDocument/2006/relationships" xmlns:p="http://schemas.openxmlformats.org/presentationml/2006/main">
  <p:tag name="NUM" val="99"/>
</p:tagLst>
</file>

<file path=ppt/tags/tag282.xml><?xml version="1.0" encoding="utf-8"?>
<p:tagLst xmlns:a="http://schemas.openxmlformats.org/drawingml/2006/main" xmlns:r="http://schemas.openxmlformats.org/officeDocument/2006/relationships" xmlns:p="http://schemas.openxmlformats.org/presentationml/2006/main">
  <p:tag name="NUM" val="100"/>
</p:tagLst>
</file>

<file path=ppt/tags/tag283.xml><?xml version="1.0" encoding="utf-8"?>
<p:tagLst xmlns:a="http://schemas.openxmlformats.org/drawingml/2006/main" xmlns:r="http://schemas.openxmlformats.org/officeDocument/2006/relationships" xmlns:p="http://schemas.openxmlformats.org/presentationml/2006/main">
  <p:tag name="NUM" val="101"/>
</p:tagLst>
</file>

<file path=ppt/tags/tag284.xml><?xml version="1.0" encoding="utf-8"?>
<p:tagLst xmlns:a="http://schemas.openxmlformats.org/drawingml/2006/main" xmlns:r="http://schemas.openxmlformats.org/officeDocument/2006/relationships" xmlns:p="http://schemas.openxmlformats.org/presentationml/2006/main">
  <p:tag name="NUM" val="102"/>
</p:tagLst>
</file>

<file path=ppt/tags/tag285.xml><?xml version="1.0" encoding="utf-8"?>
<p:tagLst xmlns:a="http://schemas.openxmlformats.org/drawingml/2006/main" xmlns:r="http://schemas.openxmlformats.org/officeDocument/2006/relationships" xmlns:p="http://schemas.openxmlformats.org/presentationml/2006/main">
  <p:tag name="NUM" val="103"/>
</p:tagLst>
</file>

<file path=ppt/tags/tag286.xml><?xml version="1.0" encoding="utf-8"?>
<p:tagLst xmlns:a="http://schemas.openxmlformats.org/drawingml/2006/main" xmlns:r="http://schemas.openxmlformats.org/officeDocument/2006/relationships" xmlns:p="http://schemas.openxmlformats.org/presentationml/2006/main">
  <p:tag name="NUM" val="104"/>
</p:tagLst>
</file>

<file path=ppt/tags/tag287.xml><?xml version="1.0" encoding="utf-8"?>
<p:tagLst xmlns:a="http://schemas.openxmlformats.org/drawingml/2006/main" xmlns:r="http://schemas.openxmlformats.org/officeDocument/2006/relationships" xmlns:p="http://schemas.openxmlformats.org/presentationml/2006/main">
  <p:tag name="NUM" val="105"/>
</p:tagLst>
</file>

<file path=ppt/tags/tag288.xml><?xml version="1.0" encoding="utf-8"?>
<p:tagLst xmlns:a="http://schemas.openxmlformats.org/drawingml/2006/main" xmlns:r="http://schemas.openxmlformats.org/officeDocument/2006/relationships" xmlns:p="http://schemas.openxmlformats.org/presentationml/2006/main">
  <p:tag name="NUM" val="106"/>
</p:tagLst>
</file>

<file path=ppt/tags/tag289.xml><?xml version="1.0" encoding="utf-8"?>
<p:tagLst xmlns:a="http://schemas.openxmlformats.org/drawingml/2006/main" xmlns:r="http://schemas.openxmlformats.org/officeDocument/2006/relationships" xmlns:p="http://schemas.openxmlformats.org/presentationml/2006/main">
  <p:tag name="NUM" val="107"/>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NUM" val="108"/>
</p:tagLst>
</file>

<file path=ppt/tags/tag291.xml><?xml version="1.0" encoding="utf-8"?>
<p:tagLst xmlns:a="http://schemas.openxmlformats.org/drawingml/2006/main" xmlns:r="http://schemas.openxmlformats.org/officeDocument/2006/relationships" xmlns:p="http://schemas.openxmlformats.org/presentationml/2006/main">
  <p:tag name="NUM" val="109"/>
</p:tagLst>
</file>

<file path=ppt/tags/tag292.xml><?xml version="1.0" encoding="utf-8"?>
<p:tagLst xmlns:a="http://schemas.openxmlformats.org/drawingml/2006/main" xmlns:r="http://schemas.openxmlformats.org/officeDocument/2006/relationships" xmlns:p="http://schemas.openxmlformats.org/presentationml/2006/main">
  <p:tag name="NUM" val="110"/>
</p:tagLst>
</file>

<file path=ppt/tags/tag293.xml><?xml version="1.0" encoding="utf-8"?>
<p:tagLst xmlns:a="http://schemas.openxmlformats.org/drawingml/2006/main" xmlns:r="http://schemas.openxmlformats.org/officeDocument/2006/relationships" xmlns:p="http://schemas.openxmlformats.org/presentationml/2006/main">
  <p:tag name="NUM" val="111"/>
</p:tagLst>
</file>

<file path=ppt/tags/tag294.xml><?xml version="1.0" encoding="utf-8"?>
<p:tagLst xmlns:a="http://schemas.openxmlformats.org/drawingml/2006/main" xmlns:r="http://schemas.openxmlformats.org/officeDocument/2006/relationships" xmlns:p="http://schemas.openxmlformats.org/presentationml/2006/main">
  <p:tag name="NUM" val="112"/>
</p:tagLst>
</file>

<file path=ppt/tags/tag295.xml><?xml version="1.0" encoding="utf-8"?>
<p:tagLst xmlns:a="http://schemas.openxmlformats.org/drawingml/2006/main" xmlns:r="http://schemas.openxmlformats.org/officeDocument/2006/relationships" xmlns:p="http://schemas.openxmlformats.org/presentationml/2006/main">
  <p:tag name="NUM" val="113"/>
</p:tagLst>
</file>

<file path=ppt/tags/tag296.xml><?xml version="1.0" encoding="utf-8"?>
<p:tagLst xmlns:a="http://schemas.openxmlformats.org/drawingml/2006/main" xmlns:r="http://schemas.openxmlformats.org/officeDocument/2006/relationships" xmlns:p="http://schemas.openxmlformats.org/presentationml/2006/main">
  <p:tag name="NUM" val="114"/>
</p:tagLst>
</file>

<file path=ppt/tags/tag297.xml><?xml version="1.0" encoding="utf-8"?>
<p:tagLst xmlns:a="http://schemas.openxmlformats.org/drawingml/2006/main" xmlns:r="http://schemas.openxmlformats.org/officeDocument/2006/relationships" xmlns:p="http://schemas.openxmlformats.org/presentationml/2006/main">
  <p:tag name="NUM" val="115"/>
</p:tagLst>
</file>

<file path=ppt/tags/tag298.xml><?xml version="1.0" encoding="utf-8"?>
<p:tagLst xmlns:a="http://schemas.openxmlformats.org/drawingml/2006/main" xmlns:r="http://schemas.openxmlformats.org/officeDocument/2006/relationships" xmlns:p="http://schemas.openxmlformats.org/presentationml/2006/main">
  <p:tag name="NUM" val="116"/>
</p:tagLst>
</file>

<file path=ppt/tags/tag299.xml><?xml version="1.0" encoding="utf-8"?>
<p:tagLst xmlns:a="http://schemas.openxmlformats.org/drawingml/2006/main" xmlns:r="http://schemas.openxmlformats.org/officeDocument/2006/relationships" xmlns:p="http://schemas.openxmlformats.org/presentationml/2006/main">
  <p:tag name="NUM" val="117"/>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00.xml><?xml version="1.0" encoding="utf-8"?>
<p:tagLst xmlns:a="http://schemas.openxmlformats.org/drawingml/2006/main" xmlns:r="http://schemas.openxmlformats.org/officeDocument/2006/relationships" xmlns:p="http://schemas.openxmlformats.org/presentationml/2006/main">
  <p:tag name="NUM" val="118"/>
</p:tagLst>
</file>

<file path=ppt/tags/tag301.xml><?xml version="1.0" encoding="utf-8"?>
<p:tagLst xmlns:a="http://schemas.openxmlformats.org/drawingml/2006/main" xmlns:r="http://schemas.openxmlformats.org/officeDocument/2006/relationships" xmlns:p="http://schemas.openxmlformats.org/presentationml/2006/main">
  <p:tag name="NUM" val="119"/>
</p:tagLst>
</file>

<file path=ppt/tags/tag302.xml><?xml version="1.0" encoding="utf-8"?>
<p:tagLst xmlns:a="http://schemas.openxmlformats.org/drawingml/2006/main" xmlns:r="http://schemas.openxmlformats.org/officeDocument/2006/relationships" xmlns:p="http://schemas.openxmlformats.org/presentationml/2006/main">
  <p:tag name="NUM" val="120"/>
</p:tagLst>
</file>

<file path=ppt/tags/tag303.xml><?xml version="1.0" encoding="utf-8"?>
<p:tagLst xmlns:a="http://schemas.openxmlformats.org/drawingml/2006/main" xmlns:r="http://schemas.openxmlformats.org/officeDocument/2006/relationships" xmlns:p="http://schemas.openxmlformats.org/presentationml/2006/main">
  <p:tag name="NUM" val="121"/>
</p:tagLst>
</file>

<file path=ppt/tags/tag304.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305.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1"/>
</p:tagLst>
</file>

<file path=ppt/tags/tag307.xml><?xml version="1.0" encoding="utf-8"?>
<p:tagLst xmlns:a="http://schemas.openxmlformats.org/drawingml/2006/main" xmlns:r="http://schemas.openxmlformats.org/officeDocument/2006/relationships" xmlns:p="http://schemas.openxmlformats.org/presentationml/2006/main">
  <p:tag name="NUM" val="2"/>
</p:tagLst>
</file>

<file path=ppt/tags/tag308.xml><?xml version="1.0" encoding="utf-8"?>
<p:tagLst xmlns:a="http://schemas.openxmlformats.org/drawingml/2006/main" xmlns:r="http://schemas.openxmlformats.org/officeDocument/2006/relationships" xmlns:p="http://schemas.openxmlformats.org/presentationml/2006/main">
  <p:tag name="NUM" val="3"/>
</p:tagLst>
</file>

<file path=ppt/tags/tag309.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 name="NUM" val="4"/>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 name="NUM" val="5"/>
</p:tagLst>
</file>

<file path=ppt/tags/tag311.xml><?xml version="1.0" encoding="utf-8"?>
<p:tagLst xmlns:a="http://schemas.openxmlformats.org/drawingml/2006/main" xmlns:r="http://schemas.openxmlformats.org/officeDocument/2006/relationships" xmlns:p="http://schemas.openxmlformats.org/presentationml/2006/main">
  <p:tag name="NUM" val="6"/>
</p:tagLst>
</file>

<file path=ppt/tags/tag312.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 name="NUM" val="7"/>
</p:tagLst>
</file>

<file path=ppt/tags/tag313.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 name="NUM" val="8"/>
</p:tagLst>
</file>

<file path=ppt/tags/tag314.xml><?xml version="1.0" encoding="utf-8"?>
<p:tagLst xmlns:a="http://schemas.openxmlformats.org/drawingml/2006/main" xmlns:r="http://schemas.openxmlformats.org/officeDocument/2006/relationships" xmlns:p="http://schemas.openxmlformats.org/presentationml/2006/main">
  <p:tag name="NUM" val="9"/>
</p:tagLst>
</file>

<file path=ppt/tags/tag315.xml><?xml version="1.0" encoding="utf-8"?>
<p:tagLst xmlns:a="http://schemas.openxmlformats.org/drawingml/2006/main" xmlns:r="http://schemas.openxmlformats.org/officeDocument/2006/relationships" xmlns:p="http://schemas.openxmlformats.org/presentationml/2006/main">
  <p:tag name="NUM" val="10"/>
</p:tagLst>
</file>

<file path=ppt/tags/tag316.xml><?xml version="1.0" encoding="utf-8"?>
<p:tagLst xmlns:a="http://schemas.openxmlformats.org/drawingml/2006/main" xmlns:r="http://schemas.openxmlformats.org/officeDocument/2006/relationships" xmlns:p="http://schemas.openxmlformats.org/presentationml/2006/main">
  <p:tag name="NUM" val="11"/>
</p:tagLst>
</file>

<file path=ppt/tags/tag317.xml><?xml version="1.0" encoding="utf-8"?>
<p:tagLst xmlns:a="http://schemas.openxmlformats.org/drawingml/2006/main" xmlns:r="http://schemas.openxmlformats.org/officeDocument/2006/relationships" xmlns:p="http://schemas.openxmlformats.org/presentationml/2006/main">
  <p:tag name="NUM" val="12"/>
</p:tagLst>
</file>

<file path=ppt/tags/tag318.xml><?xml version="1.0" encoding="utf-8"?>
<p:tagLst xmlns:a="http://schemas.openxmlformats.org/drawingml/2006/main" xmlns:r="http://schemas.openxmlformats.org/officeDocument/2006/relationships" xmlns:p="http://schemas.openxmlformats.org/presentationml/2006/main">
  <p:tag name="NUM" val="13"/>
</p:tagLst>
</file>

<file path=ppt/tags/tag319.xml><?xml version="1.0" encoding="utf-8"?>
<p:tagLst xmlns:a="http://schemas.openxmlformats.org/drawingml/2006/main" xmlns:r="http://schemas.openxmlformats.org/officeDocument/2006/relationships" xmlns:p="http://schemas.openxmlformats.org/presentationml/2006/main">
  <p:tag name="NUM" val="1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20.xml><?xml version="1.0" encoding="utf-8"?>
<p:tagLst xmlns:a="http://schemas.openxmlformats.org/drawingml/2006/main" xmlns:r="http://schemas.openxmlformats.org/officeDocument/2006/relationships" xmlns:p="http://schemas.openxmlformats.org/presentationml/2006/main">
  <p:tag name="NUM" val="15"/>
</p:tagLst>
</file>

<file path=ppt/tags/tag321.xml><?xml version="1.0" encoding="utf-8"?>
<p:tagLst xmlns:a="http://schemas.openxmlformats.org/drawingml/2006/main" xmlns:r="http://schemas.openxmlformats.org/officeDocument/2006/relationships" xmlns:p="http://schemas.openxmlformats.org/presentationml/2006/main">
  <p:tag name="NUM" val="16"/>
</p:tagLst>
</file>

<file path=ppt/tags/tag322.xml><?xml version="1.0" encoding="utf-8"?>
<p:tagLst xmlns:a="http://schemas.openxmlformats.org/drawingml/2006/main" xmlns:r="http://schemas.openxmlformats.org/officeDocument/2006/relationships" xmlns:p="http://schemas.openxmlformats.org/presentationml/2006/main">
  <p:tag name="NUM" val="17"/>
</p:tagLst>
</file>

<file path=ppt/tags/tag323.xml><?xml version="1.0" encoding="utf-8"?>
<p:tagLst xmlns:a="http://schemas.openxmlformats.org/drawingml/2006/main" xmlns:r="http://schemas.openxmlformats.org/officeDocument/2006/relationships" xmlns:p="http://schemas.openxmlformats.org/presentationml/2006/main">
  <p:tag name="NUM" val="18"/>
</p:tagLst>
</file>

<file path=ppt/tags/tag324.xml><?xml version="1.0" encoding="utf-8"?>
<p:tagLst xmlns:a="http://schemas.openxmlformats.org/drawingml/2006/main" xmlns:r="http://schemas.openxmlformats.org/officeDocument/2006/relationships" xmlns:p="http://schemas.openxmlformats.org/presentationml/2006/main">
  <p:tag name="NUM" val="19"/>
</p:tagLst>
</file>

<file path=ppt/tags/tag325.xml><?xml version="1.0" encoding="utf-8"?>
<p:tagLst xmlns:a="http://schemas.openxmlformats.org/drawingml/2006/main" xmlns:r="http://schemas.openxmlformats.org/officeDocument/2006/relationships" xmlns:p="http://schemas.openxmlformats.org/presentationml/2006/main">
  <p:tag name="NUM" val="20"/>
</p:tagLst>
</file>

<file path=ppt/tags/tag326.xml><?xml version="1.0" encoding="utf-8"?>
<p:tagLst xmlns:a="http://schemas.openxmlformats.org/drawingml/2006/main" xmlns:r="http://schemas.openxmlformats.org/officeDocument/2006/relationships" xmlns:p="http://schemas.openxmlformats.org/presentationml/2006/main">
  <p:tag name="NUM" val="21"/>
</p:tagLst>
</file>

<file path=ppt/tags/tag327.xml><?xml version="1.0" encoding="utf-8"?>
<p:tagLst xmlns:a="http://schemas.openxmlformats.org/drawingml/2006/main" xmlns:r="http://schemas.openxmlformats.org/officeDocument/2006/relationships" xmlns:p="http://schemas.openxmlformats.org/presentationml/2006/main">
  <p:tag name="NUM" val="22"/>
</p:tagLst>
</file>

<file path=ppt/tags/tag328.xml><?xml version="1.0" encoding="utf-8"?>
<p:tagLst xmlns:a="http://schemas.openxmlformats.org/drawingml/2006/main" xmlns:r="http://schemas.openxmlformats.org/officeDocument/2006/relationships" xmlns:p="http://schemas.openxmlformats.org/presentationml/2006/main">
  <p:tag name="NUM" val="23"/>
</p:tagLst>
</file>

<file path=ppt/tags/tag329.xml><?xml version="1.0" encoding="utf-8"?>
<p:tagLst xmlns:a="http://schemas.openxmlformats.org/drawingml/2006/main" xmlns:r="http://schemas.openxmlformats.org/officeDocument/2006/relationships" xmlns:p="http://schemas.openxmlformats.org/presentationml/2006/main">
  <p:tag name="NUM" val="24"/>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NUM" val="25"/>
</p:tagLst>
</file>

<file path=ppt/tags/tag331.xml><?xml version="1.0" encoding="utf-8"?>
<p:tagLst xmlns:a="http://schemas.openxmlformats.org/drawingml/2006/main" xmlns:r="http://schemas.openxmlformats.org/officeDocument/2006/relationships" xmlns:p="http://schemas.openxmlformats.org/presentationml/2006/main">
  <p:tag name="NUM" val="26"/>
</p:tagLst>
</file>

<file path=ppt/tags/tag332.xml><?xml version="1.0" encoding="utf-8"?>
<p:tagLst xmlns:a="http://schemas.openxmlformats.org/drawingml/2006/main" xmlns:r="http://schemas.openxmlformats.org/officeDocument/2006/relationships" xmlns:p="http://schemas.openxmlformats.org/presentationml/2006/main">
  <p:tag name="NUM" val="27"/>
</p:tagLst>
</file>

<file path=ppt/tags/tag333.xml><?xml version="1.0" encoding="utf-8"?>
<p:tagLst xmlns:a="http://schemas.openxmlformats.org/drawingml/2006/main" xmlns:r="http://schemas.openxmlformats.org/officeDocument/2006/relationships" xmlns:p="http://schemas.openxmlformats.org/presentationml/2006/main">
  <p:tag name="NUM" val="28"/>
</p:tagLst>
</file>

<file path=ppt/tags/tag334.xml><?xml version="1.0" encoding="utf-8"?>
<p:tagLst xmlns:a="http://schemas.openxmlformats.org/drawingml/2006/main" xmlns:r="http://schemas.openxmlformats.org/officeDocument/2006/relationships" xmlns:p="http://schemas.openxmlformats.org/presentationml/2006/main">
  <p:tag name="NUM" val="29"/>
</p:tagLst>
</file>

<file path=ppt/tags/tag335.xml><?xml version="1.0" encoding="utf-8"?>
<p:tagLst xmlns:a="http://schemas.openxmlformats.org/drawingml/2006/main" xmlns:r="http://schemas.openxmlformats.org/officeDocument/2006/relationships" xmlns:p="http://schemas.openxmlformats.org/presentationml/2006/main">
  <p:tag name="NUM" val="30"/>
</p:tagLst>
</file>

<file path=ppt/tags/tag336.xml><?xml version="1.0" encoding="utf-8"?>
<p:tagLst xmlns:a="http://schemas.openxmlformats.org/drawingml/2006/main" xmlns:r="http://schemas.openxmlformats.org/officeDocument/2006/relationships" xmlns:p="http://schemas.openxmlformats.org/presentationml/2006/main">
  <p:tag name="NUM" val="31"/>
</p:tagLst>
</file>

<file path=ppt/tags/tag337.xml><?xml version="1.0" encoding="utf-8"?>
<p:tagLst xmlns:a="http://schemas.openxmlformats.org/drawingml/2006/main" xmlns:r="http://schemas.openxmlformats.org/officeDocument/2006/relationships" xmlns:p="http://schemas.openxmlformats.org/presentationml/2006/main">
  <p:tag name="NUM" val="32"/>
</p:tagLst>
</file>

<file path=ppt/tags/tag338.xml><?xml version="1.0" encoding="utf-8"?>
<p:tagLst xmlns:a="http://schemas.openxmlformats.org/drawingml/2006/main" xmlns:r="http://schemas.openxmlformats.org/officeDocument/2006/relationships" xmlns:p="http://schemas.openxmlformats.org/presentationml/2006/main">
  <p:tag name="NUM" val="33"/>
</p:tagLst>
</file>

<file path=ppt/tags/tag339.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1"/>
</p:tagLst>
</file>

<file path=ppt/tags/tag341.xml><?xml version="1.0" encoding="utf-8"?>
<p:tagLst xmlns:a="http://schemas.openxmlformats.org/drawingml/2006/main" xmlns:r="http://schemas.openxmlformats.org/officeDocument/2006/relationships" xmlns:p="http://schemas.openxmlformats.org/presentationml/2006/main">
  <p:tag name="NUM" val="2"/>
</p:tagLst>
</file>

<file path=ppt/tags/tag342.xml><?xml version="1.0" encoding="utf-8"?>
<p:tagLst xmlns:a="http://schemas.openxmlformats.org/drawingml/2006/main" xmlns:r="http://schemas.openxmlformats.org/officeDocument/2006/relationships" xmlns:p="http://schemas.openxmlformats.org/presentationml/2006/main">
  <p:tag name="NUM" val="3"/>
</p:tagLst>
</file>

<file path=ppt/tags/tag343.xml><?xml version="1.0" encoding="utf-8"?>
<p:tagLst xmlns:a="http://schemas.openxmlformats.org/drawingml/2006/main" xmlns:r="http://schemas.openxmlformats.org/officeDocument/2006/relationships" xmlns:p="http://schemas.openxmlformats.org/presentationml/2006/main">
  <p:tag name="NUM" val="4"/>
</p:tagLst>
</file>

<file path=ppt/tags/tag344.xml><?xml version="1.0" encoding="utf-8"?>
<p:tagLst xmlns:a="http://schemas.openxmlformats.org/drawingml/2006/main" xmlns:r="http://schemas.openxmlformats.org/officeDocument/2006/relationships" xmlns:p="http://schemas.openxmlformats.org/presentationml/2006/main">
  <p:tag name="NUM" val="5"/>
</p:tagLst>
</file>

<file path=ppt/tags/tag345.xml><?xml version="1.0" encoding="utf-8"?>
<p:tagLst xmlns:a="http://schemas.openxmlformats.org/drawingml/2006/main" xmlns:r="http://schemas.openxmlformats.org/officeDocument/2006/relationships" xmlns:p="http://schemas.openxmlformats.org/presentationml/2006/main">
  <p:tag name="NUM" val="6"/>
</p:tagLst>
</file>

<file path=ppt/tags/tag346.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8.xml><?xml version="1.0" encoding="utf-8"?>
<p:tagLst xmlns:a="http://schemas.openxmlformats.org/drawingml/2006/main" xmlns:r="http://schemas.openxmlformats.org/officeDocument/2006/relationships" xmlns:p="http://schemas.openxmlformats.org/presentationml/2006/main">
  <p:tag name="NUM" val="1"/>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8"/>
</p:tagLst>
</file>

<file path=ppt/tags/tag62.xml><?xml version="1.0" encoding="utf-8"?>
<p:tagLst xmlns:a="http://schemas.openxmlformats.org/drawingml/2006/main" xmlns:r="http://schemas.openxmlformats.org/officeDocument/2006/relationships" xmlns:p="http://schemas.openxmlformats.org/presentationml/2006/main">
  <p:tag name="NUM" val="9"/>
</p:tagLst>
</file>

<file path=ppt/tags/tag63.xml><?xml version="1.0" encoding="utf-8"?>
<p:tagLst xmlns:a="http://schemas.openxmlformats.org/drawingml/2006/main" xmlns:r="http://schemas.openxmlformats.org/officeDocument/2006/relationships" xmlns:p="http://schemas.openxmlformats.org/presentationml/2006/main">
  <p:tag name="NUM" val="10"/>
</p:tagLst>
</file>

<file path=ppt/tags/tag64.xml><?xml version="1.0" encoding="utf-8"?>
<p:tagLst xmlns:a="http://schemas.openxmlformats.org/drawingml/2006/main" xmlns:r="http://schemas.openxmlformats.org/officeDocument/2006/relationships" xmlns:p="http://schemas.openxmlformats.org/presentationml/2006/main">
  <p:tag name="NUM" val="11"/>
</p:tagLst>
</file>

<file path=ppt/tags/tag65.xml><?xml version="1.0" encoding="utf-8"?>
<p:tagLst xmlns:a="http://schemas.openxmlformats.org/drawingml/2006/main" xmlns:r="http://schemas.openxmlformats.org/officeDocument/2006/relationships" xmlns:p="http://schemas.openxmlformats.org/presentationml/2006/main">
  <p:tag name="NUM" val="12"/>
</p:tagLst>
</file>

<file path=ppt/tags/tag66.xml><?xml version="1.0" encoding="utf-8"?>
<p:tagLst xmlns:a="http://schemas.openxmlformats.org/drawingml/2006/main" xmlns:r="http://schemas.openxmlformats.org/officeDocument/2006/relationships" xmlns:p="http://schemas.openxmlformats.org/presentationml/2006/main">
  <p:tag name="NUM" val="13"/>
</p:tagLst>
</file>

<file path=ppt/tags/tag67.xml><?xml version="1.0" encoding="utf-8"?>
<p:tagLst xmlns:a="http://schemas.openxmlformats.org/drawingml/2006/main" xmlns:r="http://schemas.openxmlformats.org/officeDocument/2006/relationships" xmlns:p="http://schemas.openxmlformats.org/presentationml/2006/main">
  <p:tag name="NUM" val="14"/>
</p:tagLst>
</file>

<file path=ppt/tags/tag68.xml><?xml version="1.0" encoding="utf-8"?>
<p:tagLst xmlns:a="http://schemas.openxmlformats.org/drawingml/2006/main" xmlns:r="http://schemas.openxmlformats.org/officeDocument/2006/relationships" xmlns:p="http://schemas.openxmlformats.org/presentationml/2006/main">
  <p:tag name="NUM" val="15"/>
</p:tagLst>
</file>

<file path=ppt/tags/tag69.xml><?xml version="1.0" encoding="utf-8"?>
<p:tagLst xmlns:a="http://schemas.openxmlformats.org/drawingml/2006/main" xmlns:r="http://schemas.openxmlformats.org/officeDocument/2006/relationships" xmlns:p="http://schemas.openxmlformats.org/presentationml/2006/main">
  <p:tag name="NUM" val="16"/>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NUM" val="19"/>
</p:tagLst>
</file>

<file path=ppt/tags/tag71.xml><?xml version="1.0" encoding="utf-8"?>
<p:tagLst xmlns:a="http://schemas.openxmlformats.org/drawingml/2006/main" xmlns:r="http://schemas.openxmlformats.org/officeDocument/2006/relationships" xmlns:p="http://schemas.openxmlformats.org/presentationml/2006/main">
  <p:tag name="NUM" val="20"/>
</p:tagLst>
</file>

<file path=ppt/tags/tag72.xml><?xml version="1.0" encoding="utf-8"?>
<p:tagLst xmlns:a="http://schemas.openxmlformats.org/drawingml/2006/main" xmlns:r="http://schemas.openxmlformats.org/officeDocument/2006/relationships" xmlns:p="http://schemas.openxmlformats.org/presentationml/2006/main">
  <p:tag name="NUM" val="21"/>
</p:tagLst>
</file>

<file path=ppt/tags/tag73.xml><?xml version="1.0" encoding="utf-8"?>
<p:tagLst xmlns:a="http://schemas.openxmlformats.org/drawingml/2006/main" xmlns:r="http://schemas.openxmlformats.org/officeDocument/2006/relationships" xmlns:p="http://schemas.openxmlformats.org/presentationml/2006/main">
  <p:tag name="NUM" val="22"/>
</p:tagLst>
</file>

<file path=ppt/tags/tag74.xml><?xml version="1.0" encoding="utf-8"?>
<p:tagLst xmlns:a="http://schemas.openxmlformats.org/drawingml/2006/main" xmlns:r="http://schemas.openxmlformats.org/officeDocument/2006/relationships" xmlns:p="http://schemas.openxmlformats.org/presentationml/2006/main">
  <p:tag name="NUM" val="23"/>
</p:tagLst>
</file>

<file path=ppt/tags/tag75.xml><?xml version="1.0" encoding="utf-8"?>
<p:tagLst xmlns:a="http://schemas.openxmlformats.org/drawingml/2006/main" xmlns:r="http://schemas.openxmlformats.org/officeDocument/2006/relationships" xmlns:p="http://schemas.openxmlformats.org/presentationml/2006/main">
  <p:tag name="NUM" val="24"/>
</p:tagLst>
</file>

<file path=ppt/tags/tag76.xml><?xml version="1.0" encoding="utf-8"?>
<p:tagLst xmlns:a="http://schemas.openxmlformats.org/drawingml/2006/main" xmlns:r="http://schemas.openxmlformats.org/officeDocument/2006/relationships" xmlns:p="http://schemas.openxmlformats.org/presentationml/2006/main">
  <p:tag name="NUM" val="26"/>
</p:tagLst>
</file>

<file path=ppt/tags/tag77.xml><?xml version="1.0" encoding="utf-8"?>
<p:tagLst xmlns:a="http://schemas.openxmlformats.org/drawingml/2006/main" xmlns:r="http://schemas.openxmlformats.org/officeDocument/2006/relationships" xmlns:p="http://schemas.openxmlformats.org/presentationml/2006/main">
  <p:tag name="NUM" val="17"/>
</p:tagLst>
</file>

<file path=ppt/tags/tag78.xml><?xml version="1.0" encoding="utf-8"?>
<p:tagLst xmlns:a="http://schemas.openxmlformats.org/drawingml/2006/main" xmlns:r="http://schemas.openxmlformats.org/officeDocument/2006/relationships" xmlns:p="http://schemas.openxmlformats.org/presentationml/2006/main">
  <p:tag name="NUM" val="17"/>
</p:tagLst>
</file>

<file path=ppt/tags/tag79.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7"/>
</p:tagLst>
</file>

<file path=ppt/tags/tag87.xml><?xml version="1.0" encoding="utf-8"?>
<p:tagLst xmlns:a="http://schemas.openxmlformats.org/drawingml/2006/main" xmlns:r="http://schemas.openxmlformats.org/officeDocument/2006/relationships" xmlns:p="http://schemas.openxmlformats.org/presentationml/2006/main">
  <p:tag name="NUM" val="8"/>
</p:tagLst>
</file>

<file path=ppt/tags/tag88.xml><?xml version="1.0" encoding="utf-8"?>
<p:tagLst xmlns:a="http://schemas.openxmlformats.org/drawingml/2006/main" xmlns:r="http://schemas.openxmlformats.org/officeDocument/2006/relationships" xmlns:p="http://schemas.openxmlformats.org/presentationml/2006/main">
  <p:tag name="NUM" val="9"/>
</p:tagLst>
</file>

<file path=ppt/tags/tag89.xml><?xml version="1.0" encoding="utf-8"?>
<p:tagLst xmlns:a="http://schemas.openxmlformats.org/drawingml/2006/main" xmlns:r="http://schemas.openxmlformats.org/officeDocument/2006/relationships" xmlns:p="http://schemas.openxmlformats.org/presentationml/2006/main">
  <p:tag name="NUM" val="10"/>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1"/>
</p:tagLst>
</file>

<file path=ppt/tags/tag91.xml><?xml version="1.0" encoding="utf-8"?>
<p:tagLst xmlns:a="http://schemas.openxmlformats.org/drawingml/2006/main" xmlns:r="http://schemas.openxmlformats.org/officeDocument/2006/relationships" xmlns:p="http://schemas.openxmlformats.org/presentationml/2006/main">
  <p:tag name="NUM" val="12"/>
</p:tagLst>
</file>

<file path=ppt/tags/tag92.xml><?xml version="1.0" encoding="utf-8"?>
<p:tagLst xmlns:a="http://schemas.openxmlformats.org/drawingml/2006/main" xmlns:r="http://schemas.openxmlformats.org/officeDocument/2006/relationships" xmlns:p="http://schemas.openxmlformats.org/presentationml/2006/main">
  <p:tag name="NUM" val="13"/>
</p:tagLst>
</file>

<file path=ppt/tags/tag93.xml><?xml version="1.0" encoding="utf-8"?>
<p:tagLst xmlns:a="http://schemas.openxmlformats.org/drawingml/2006/main" xmlns:r="http://schemas.openxmlformats.org/officeDocument/2006/relationships" xmlns:p="http://schemas.openxmlformats.org/presentationml/2006/main">
  <p:tag name="NUM" val="14"/>
</p:tagLst>
</file>

<file path=ppt/tags/tag94.xml><?xml version="1.0" encoding="utf-8"?>
<p:tagLst xmlns:a="http://schemas.openxmlformats.org/drawingml/2006/main" xmlns:r="http://schemas.openxmlformats.org/officeDocument/2006/relationships" xmlns:p="http://schemas.openxmlformats.org/presentationml/2006/main">
  <p:tag name="NUM" val="15"/>
</p:tagLst>
</file>

<file path=ppt/tags/tag95.xml><?xml version="1.0" encoding="utf-8"?>
<p:tagLst xmlns:a="http://schemas.openxmlformats.org/drawingml/2006/main" xmlns:r="http://schemas.openxmlformats.org/officeDocument/2006/relationships" xmlns:p="http://schemas.openxmlformats.org/presentationml/2006/main">
  <p:tag name="NUM" val="16"/>
</p:tagLst>
</file>

<file path=ppt/tags/tag96.xml><?xml version="1.0" encoding="utf-8"?>
<p:tagLst xmlns:a="http://schemas.openxmlformats.org/drawingml/2006/main" xmlns:r="http://schemas.openxmlformats.org/officeDocument/2006/relationships" xmlns:p="http://schemas.openxmlformats.org/presentationml/2006/main">
  <p:tag name="NUM" val="17"/>
</p:tagLst>
</file>

<file path=ppt/tags/tag97.xml><?xml version="1.0" encoding="utf-8"?>
<p:tagLst xmlns:a="http://schemas.openxmlformats.org/drawingml/2006/main" xmlns:r="http://schemas.openxmlformats.org/officeDocument/2006/relationships" xmlns:p="http://schemas.openxmlformats.org/presentationml/2006/main">
  <p:tag name="NUM" val="18"/>
</p:tagLst>
</file>

<file path=ppt/tags/tag98.xml><?xml version="1.0" encoding="utf-8"?>
<p:tagLst xmlns:a="http://schemas.openxmlformats.org/drawingml/2006/main" xmlns:r="http://schemas.openxmlformats.org/officeDocument/2006/relationships" xmlns:p="http://schemas.openxmlformats.org/presentationml/2006/main">
  <p:tag name="NUM" val="19"/>
</p:tagLst>
</file>

<file path=ppt/tags/tag99.xml><?xml version="1.0" encoding="utf-8"?>
<p:tagLst xmlns:a="http://schemas.openxmlformats.org/drawingml/2006/main" xmlns:r="http://schemas.openxmlformats.org/officeDocument/2006/relationships" xmlns:p="http://schemas.openxmlformats.org/presentationml/2006/main">
  <p:tag name="NUM" val="20"/>
</p:tagLst>
</file>

<file path=ppt/theme/theme1.xml><?xml version="1.0" encoding="utf-8"?>
<a:theme xmlns:a="http://schemas.openxmlformats.org/drawingml/2006/main" name="Couvertures">
  <a:themeElements>
    <a:clrScheme name="Dunsky PPT 2021">
      <a:dk1>
        <a:srgbClr val="000000"/>
      </a:dk1>
      <a:lt1>
        <a:srgbClr val="FFFFFF"/>
      </a:lt1>
      <a:dk2>
        <a:srgbClr val="2B2929"/>
      </a:dk2>
      <a:lt2>
        <a:srgbClr val="FFFFFF"/>
      </a:lt2>
      <a:accent1>
        <a:srgbClr val="013766"/>
      </a:accent1>
      <a:accent2>
        <a:srgbClr val="57B9E9"/>
      </a:accent2>
      <a:accent3>
        <a:srgbClr val="3F9793"/>
      </a:accent3>
      <a:accent4>
        <a:srgbClr val="FFC000"/>
      </a:accent4>
      <a:accent5>
        <a:srgbClr val="FF9933"/>
      </a:accent5>
      <a:accent6>
        <a:srgbClr val="FF5B11"/>
      </a:accent6>
      <a:hlink>
        <a:srgbClr val="FFC000"/>
      </a:hlink>
      <a:folHlink>
        <a:srgbClr val="954F72"/>
      </a:folHlink>
    </a:clrScheme>
    <a:fontScheme name="Dunsky">
      <a:majorFont>
        <a:latin typeface="Century Gothic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1E58066F-9743-492F-BDF3-DA5CA6AEE2D3}" vid="{FB9E484F-25B0-4EE4-97EB-BD559584DCC8}"/>
    </a:ext>
  </a:extLst>
</a:theme>
</file>

<file path=ppt/theme/theme2.xml><?xml version="1.0" encoding="utf-8"?>
<a:theme xmlns:a="http://schemas.openxmlformats.org/drawingml/2006/main" name="Sections">
  <a:themeElements>
    <a:clrScheme name="Dunsky 2021">
      <a:dk1>
        <a:srgbClr val="000000"/>
      </a:dk1>
      <a:lt1>
        <a:srgbClr val="FFFFFF"/>
      </a:lt1>
      <a:dk2>
        <a:srgbClr val="2B2929"/>
      </a:dk2>
      <a:lt2>
        <a:srgbClr val="FFFFFF"/>
      </a:lt2>
      <a:accent1>
        <a:srgbClr val="013766"/>
      </a:accent1>
      <a:accent2>
        <a:srgbClr val="57B9E9"/>
      </a:accent2>
      <a:accent3>
        <a:srgbClr val="3F9793"/>
      </a:accent3>
      <a:accent4>
        <a:srgbClr val="FFC000"/>
      </a:accent4>
      <a:accent5>
        <a:srgbClr val="FF9933"/>
      </a:accent5>
      <a:accent6>
        <a:srgbClr val="FF5B11"/>
      </a:accent6>
      <a:hlink>
        <a:srgbClr val="3F9793"/>
      </a:hlink>
      <a:folHlink>
        <a:srgbClr val="954F72"/>
      </a:folHlink>
    </a:clrScheme>
    <a:fontScheme name="Dunsky">
      <a:majorFont>
        <a:latin typeface="Century Gothic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1E58066F-9743-492F-BDF3-DA5CA6AEE2D3}" vid="{BAFDCD70-9F55-4D53-A077-CE4CA6421A6A}"/>
    </a:ext>
  </a:extLst>
</a:theme>
</file>

<file path=ppt/theme/theme3.xml><?xml version="1.0" encoding="utf-8"?>
<a:theme xmlns:a="http://schemas.openxmlformats.org/drawingml/2006/main" name="Équipe et Contact">
  <a:themeElements>
    <a:clrScheme name="Dunsky 2021">
      <a:dk1>
        <a:srgbClr val="000000"/>
      </a:dk1>
      <a:lt1>
        <a:srgbClr val="FFFFFF"/>
      </a:lt1>
      <a:dk2>
        <a:srgbClr val="2B2929"/>
      </a:dk2>
      <a:lt2>
        <a:srgbClr val="FFFFFF"/>
      </a:lt2>
      <a:accent1>
        <a:srgbClr val="013766"/>
      </a:accent1>
      <a:accent2>
        <a:srgbClr val="57B9E9"/>
      </a:accent2>
      <a:accent3>
        <a:srgbClr val="3F9793"/>
      </a:accent3>
      <a:accent4>
        <a:srgbClr val="FFC000"/>
      </a:accent4>
      <a:accent5>
        <a:srgbClr val="FF9933"/>
      </a:accent5>
      <a:accent6>
        <a:srgbClr val="FF5B11"/>
      </a:accent6>
      <a:hlink>
        <a:srgbClr val="3F9793"/>
      </a:hlink>
      <a:folHlink>
        <a:srgbClr val="954F72"/>
      </a:folHlink>
    </a:clrScheme>
    <a:fontScheme name="Dunsky">
      <a:majorFont>
        <a:latin typeface="Century Gothic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1E58066F-9743-492F-BDF3-DA5CA6AEE2D3}" vid="{0DC3933B-7883-4BFF-A1CA-62308DA60525}"/>
    </a:ext>
  </a:extLst>
</a:theme>
</file>

<file path=ppt/theme/theme4.xml><?xml version="1.0" encoding="utf-8"?>
<a:theme xmlns:a="http://schemas.openxmlformats.org/drawingml/2006/main" name="Dispositives pour contenu">
  <a:themeElements>
    <a:clrScheme name="Dunsky PPT 2021">
      <a:dk1>
        <a:srgbClr val="000000"/>
      </a:dk1>
      <a:lt1>
        <a:srgbClr val="FFFFFF"/>
      </a:lt1>
      <a:dk2>
        <a:srgbClr val="2B2929"/>
      </a:dk2>
      <a:lt2>
        <a:srgbClr val="FFFFFF"/>
      </a:lt2>
      <a:accent1>
        <a:srgbClr val="013766"/>
      </a:accent1>
      <a:accent2>
        <a:srgbClr val="57B9E9"/>
      </a:accent2>
      <a:accent3>
        <a:srgbClr val="3F9793"/>
      </a:accent3>
      <a:accent4>
        <a:srgbClr val="FFC000"/>
      </a:accent4>
      <a:accent5>
        <a:srgbClr val="FF9933"/>
      </a:accent5>
      <a:accent6>
        <a:srgbClr val="FF5B11"/>
      </a:accent6>
      <a:hlink>
        <a:srgbClr val="FFC000"/>
      </a:hlink>
      <a:folHlink>
        <a:srgbClr val="954F72"/>
      </a:folHlink>
    </a:clrScheme>
    <a:fontScheme name="Dunsky">
      <a:majorFont>
        <a:latin typeface="Century Gothic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1E58066F-9743-492F-BDF3-DA5CA6AEE2D3}" vid="{768EED82-8A32-4283-A44E-A0E9ECDE8239}"/>
    </a:ext>
  </a:extLst>
</a:theme>
</file>

<file path=ppt/theme/theme5.xml><?xml version="1.0" encoding="utf-8"?>
<a:theme xmlns:a="http://schemas.openxmlformats.org/drawingml/2006/main" name="Diapositive vierges">
  <a:themeElements>
    <a:clrScheme name="Dunsky Palette">
      <a:dk1>
        <a:srgbClr val="000000"/>
      </a:dk1>
      <a:lt1>
        <a:srgbClr val="FFFFFF"/>
      </a:lt1>
      <a:dk2>
        <a:srgbClr val="2B2929"/>
      </a:dk2>
      <a:lt2>
        <a:srgbClr val="FFFFFF"/>
      </a:lt2>
      <a:accent1>
        <a:srgbClr val="013766"/>
      </a:accent1>
      <a:accent2>
        <a:srgbClr val="57B9E9"/>
      </a:accent2>
      <a:accent3>
        <a:srgbClr val="3F9793"/>
      </a:accent3>
      <a:accent4>
        <a:srgbClr val="FFC000"/>
      </a:accent4>
      <a:accent5>
        <a:srgbClr val="FF9933"/>
      </a:accent5>
      <a:accent6>
        <a:srgbClr val="FF5B11"/>
      </a:accent6>
      <a:hlink>
        <a:srgbClr val="3F9793"/>
      </a:hlink>
      <a:folHlink>
        <a:srgbClr val="954F72"/>
      </a:folHlink>
    </a:clrScheme>
    <a:fontScheme name="Dunsky">
      <a:majorFont>
        <a:latin typeface="Century Gothic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1E58066F-9743-492F-BDF3-DA5CA6AEE2D3}" vid="{5EC48014-267C-4F22-AACA-785D732C56D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EBD2E8630F5446A58A4003825FF37F" ma:contentTypeVersion="16" ma:contentTypeDescription="Create a new document." ma:contentTypeScope="" ma:versionID="cac89d7297aae9ac32f5cd44b5cf300b">
  <xsd:schema xmlns:xsd="http://www.w3.org/2001/XMLSchema" xmlns:xs="http://www.w3.org/2001/XMLSchema" xmlns:p="http://schemas.microsoft.com/office/2006/metadata/properties" xmlns:ns2="56c1d27b-d901-4864-bfd0-865628ac553f" xmlns:ns3="a234adab-6bb8-4ea0-bf46-1826b342d377" targetNamespace="http://schemas.microsoft.com/office/2006/metadata/properties" ma:root="true" ma:fieldsID="db4b72720719bf103baa8990ea2e02df" ns2:_="" ns3:_="">
    <xsd:import namespace="56c1d27b-d901-4864-bfd0-865628ac553f"/>
    <xsd:import namespace="a234adab-6bb8-4ea0-bf46-1826b342d3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c1d27b-d901-4864-bfd0-865628ac55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82cfcdc-4e4d-4452-9c9d-1f3ca2ad073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34adab-6bb8-4ea0-bf46-1826b342d3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7f402cfe-fc18-48f1-853d-267f5ff2ba8d}" ma:internalName="TaxCatchAll" ma:showField="CatchAllData" ma:web="a234adab-6bb8-4ea0-bf46-1826b342d3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6c1d27b-d901-4864-bfd0-865628ac553f">
      <Terms xmlns="http://schemas.microsoft.com/office/infopath/2007/PartnerControls"/>
    </lcf76f155ced4ddcb4097134ff3c332f>
    <TaxCatchAll xmlns="a234adab-6bb8-4ea0-bf46-1826b342d37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CCECFF-4E94-4F2D-A641-1384D35EB3C9}">
  <ds:schemaRefs>
    <ds:schemaRef ds:uri="56c1d27b-d901-4864-bfd0-865628ac553f"/>
    <ds:schemaRef ds:uri="a234adab-6bb8-4ea0-bf46-1826b342d3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BC45FB0-D373-4415-AF3C-21D7C7B7A9D4}">
  <ds:schemaRefs>
    <ds:schemaRef ds:uri="56c1d27b-d901-4864-bfd0-865628ac553f"/>
    <ds:schemaRef ds:uri="a234adab-6bb8-4ea0-bf46-1826b342d37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12AAF90-688F-46E2-B3BC-6AD41F71FE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Report (FR)</Template>
  <Application>Microsoft Office PowerPoint</Application>
  <PresentationFormat>Widescreen</PresentationFormat>
  <Slides>14</Slides>
  <Notes>14</Notes>
  <HiddenSlides>0</HiddenSlides>
  <ScaleCrop>false</ScaleCrop>
  <HeadingPairs>
    <vt:vector size="4" baseType="variant">
      <vt:variant>
        <vt:lpstr>Theme</vt:lpstr>
      </vt:variant>
      <vt:variant>
        <vt:i4>5</vt:i4>
      </vt:variant>
      <vt:variant>
        <vt:lpstr>Slide Titles</vt:lpstr>
      </vt:variant>
      <vt:variant>
        <vt:i4>14</vt:i4>
      </vt:variant>
    </vt:vector>
  </HeadingPairs>
  <TitlesOfParts>
    <vt:vector size="19" baseType="lpstr">
      <vt:lpstr>Couvertures</vt:lpstr>
      <vt:lpstr>Sections</vt:lpstr>
      <vt:lpstr>Équipe et Contact</vt:lpstr>
      <vt:lpstr>Dispositives pour contenu</vt:lpstr>
      <vt:lpstr>Diapositive vierges</vt:lpstr>
      <vt:lpstr>PowerPoint Presentation</vt:lpstr>
      <vt:lpstr>Dunsky Overview</vt:lpstr>
      <vt:lpstr>PowerPoint Presentation</vt:lpstr>
      <vt:lpstr>Repositioning EM&amp;V in a transition context</vt:lpstr>
      <vt:lpstr>We explored eight themes and jurisdictions</vt:lpstr>
      <vt:lpstr>Three types of jurisdiction stand out</vt:lpstr>
      <vt:lpstr>The "demanding" ones are facing an inherent tension</vt:lpstr>
      <vt:lpstr>Is it useful, or even possible, to check and allocate all savings precisely?</vt:lpstr>
      <vt:lpstr>A diversity of approaches is possible</vt:lpstr>
      <vt:lpstr>A new North Star, and two transformation pillars</vt:lpstr>
      <vt:lpstr>The benefits of changing exceed the costs of stagnating</vt:lpstr>
      <vt:lpstr>PowerPoint Presentation</vt:lpstr>
      <vt:lpstr>PowerPoint Presentation</vt:lpstr>
      <vt:lpstr>M&amp;V 2.0 are analysis methods that make it possible to attribute savings to certain interventions in real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Lorenzo Daieff</dc:creator>
  <cp:keywords>, docId:1130E4F765422C80DFC079C9383FFF59</cp:keywords>
  <cp:revision>1</cp:revision>
  <dcterms:created xsi:type="dcterms:W3CDTF">2022-08-23T15:14:47Z</dcterms:created>
  <dcterms:modified xsi:type="dcterms:W3CDTF">2025-07-07T15:29:50Z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0x01010056EBD2E8630F5446A58A4003825FF37F</vt:lpwstr>
  </property>
  <property fmtid="{D5CDD505-2E9C-101B-9397-08002B2CF9AE}" pid="3" name="Order">
    <vt:lpwstr>211500.000000000</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