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8" r:id="rId2"/>
    <p:sldId id="276" r:id="rId3"/>
    <p:sldId id="273" r:id="rId4"/>
    <p:sldId id="277" r:id="rId5"/>
    <p:sldId id="275" r:id="rId6"/>
    <p:sldId id="269" r:id="rId7"/>
    <p:sldId id="278" r:id="rId8"/>
    <p:sldId id="272" r:id="rId9"/>
    <p:sldId id="274" r:id="rId10"/>
    <p:sldId id="279" r:id="rId11"/>
    <p:sldId id="280" r:id="rId12"/>
    <p:sldId id="281" r:id="rId13"/>
    <p:sldId id="270"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B7BB5D-D91E-42A6-A524-C5E60E862CD4}" v="254" dt="2024-10-04T07:24:08.3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4" autoAdjust="0"/>
    <p:restoredTop sz="94660"/>
  </p:normalViewPr>
  <p:slideViewPr>
    <p:cSldViewPr snapToObjects="1" showGuides="1">
      <p:cViewPr varScale="1">
        <p:scale>
          <a:sx n="82" d="100"/>
          <a:sy n="82" d="100"/>
        </p:scale>
        <p:origin x="715" y="221"/>
      </p:cViewPr>
      <p:guideLst/>
    </p:cSldViewPr>
  </p:slideViewPr>
  <p:notesTextViewPr>
    <p:cViewPr>
      <p:scale>
        <a:sx n="1" d="1"/>
        <a:sy n="1" d="1"/>
      </p:scale>
      <p:origin x="0" y="0"/>
    </p:cViewPr>
  </p:notesTextViewPr>
  <p:notesViewPr>
    <p:cSldViewPr snapToObjects="1" showGuides="1">
      <p:cViewPr varScale="1">
        <p:scale>
          <a:sx n="92" d="100"/>
          <a:sy n="92" d="100"/>
        </p:scale>
        <p:origin x="261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toyer, Jarred" userId="325fd72b-a78d-452e-b360-07cf48d8304b" providerId="ADAL" clId="{86B7BB5D-D91E-42A6-A524-C5E60E862CD4}"/>
    <pc:docChg chg="undo redo custSel addSld delSld modSld sldOrd modMainMaster">
      <pc:chgData name="Metoyer, Jarred" userId="325fd72b-a78d-452e-b360-07cf48d8304b" providerId="ADAL" clId="{86B7BB5D-D91E-42A6-A524-C5E60E862CD4}" dt="2024-10-04T07:23:44.445" v="4758" actId="962"/>
      <pc:docMkLst>
        <pc:docMk/>
      </pc:docMkLst>
      <pc:sldChg chg="modSp mod">
        <pc:chgData name="Metoyer, Jarred" userId="325fd72b-a78d-452e-b360-07cf48d8304b" providerId="ADAL" clId="{86B7BB5D-D91E-42A6-A524-C5E60E862CD4}" dt="2024-10-04T07:23:44.319" v="4728" actId="790"/>
        <pc:sldMkLst>
          <pc:docMk/>
          <pc:sldMk cId="4096500936" sldId="268"/>
        </pc:sldMkLst>
        <pc:spChg chg="mod">
          <ac:chgData name="Metoyer, Jarred" userId="325fd72b-a78d-452e-b360-07cf48d8304b" providerId="ADAL" clId="{86B7BB5D-D91E-42A6-A524-C5E60E862CD4}" dt="2024-10-04T07:23:44.319" v="4728" actId="790"/>
          <ac:spMkLst>
            <pc:docMk/>
            <pc:sldMk cId="4096500936" sldId="268"/>
            <ac:spMk id="2" creationId="{65578F47-A382-4A48-9F1B-1E46B4B636EA}"/>
          </ac:spMkLst>
        </pc:spChg>
      </pc:sldChg>
      <pc:sldChg chg="addSp modSp mod">
        <pc:chgData name="Metoyer, Jarred" userId="325fd72b-a78d-452e-b360-07cf48d8304b" providerId="ADAL" clId="{86B7BB5D-D91E-42A6-A524-C5E60E862CD4}" dt="2024-10-04T07:23:44.366" v="4734" actId="790"/>
        <pc:sldMkLst>
          <pc:docMk/>
          <pc:sldMk cId="1478619465" sldId="269"/>
        </pc:sldMkLst>
        <pc:spChg chg="mod">
          <ac:chgData name="Metoyer, Jarred" userId="325fd72b-a78d-452e-b360-07cf48d8304b" providerId="ADAL" clId="{86B7BB5D-D91E-42A6-A524-C5E60E862CD4}" dt="2024-10-04T07:23:44.366" v="4733" actId="790"/>
          <ac:spMkLst>
            <pc:docMk/>
            <pc:sldMk cId="1478619465" sldId="269"/>
            <ac:spMk id="2" creationId="{BC083452-3312-6DA3-DE77-64C69FD200C0}"/>
          </ac:spMkLst>
        </pc:spChg>
        <pc:spChg chg="mod">
          <ac:chgData name="Metoyer, Jarred" userId="325fd72b-a78d-452e-b360-07cf48d8304b" providerId="ADAL" clId="{86B7BB5D-D91E-42A6-A524-C5E60E862CD4}" dt="2024-10-04T07:23:44.366" v="4734" actId="790"/>
          <ac:spMkLst>
            <pc:docMk/>
            <pc:sldMk cId="1478619465" sldId="269"/>
            <ac:spMk id="7" creationId="{17604370-D4D2-1B13-6F3B-360D39EEBF1A}"/>
          </ac:spMkLst>
        </pc:spChg>
        <pc:picChg chg="add mod">
          <ac:chgData name="Metoyer, Jarred" userId="325fd72b-a78d-452e-b360-07cf48d8304b" providerId="ADAL" clId="{86B7BB5D-D91E-42A6-A524-C5E60E862CD4}" dt="2024-10-04T04:49:12.142" v="964" actId="1076"/>
          <ac:picMkLst>
            <pc:docMk/>
            <pc:sldMk cId="1478619465" sldId="269"/>
            <ac:picMk id="11" creationId="{C02CB0EF-45AC-5993-94F7-71E9C8578997}"/>
          </ac:picMkLst>
        </pc:picChg>
        <pc:picChg chg="add mod">
          <ac:chgData name="Metoyer, Jarred" userId="325fd72b-a78d-452e-b360-07cf48d8304b" providerId="ADAL" clId="{86B7BB5D-D91E-42A6-A524-C5E60E862CD4}" dt="2024-10-04T04:49:35.387" v="967" actId="14100"/>
          <ac:picMkLst>
            <pc:docMk/>
            <pc:sldMk cId="1478619465" sldId="269"/>
            <ac:picMk id="13" creationId="{B92E0AAF-8A5E-449B-DCD3-3AEC2AD74930}"/>
          </ac:picMkLst>
        </pc:picChg>
      </pc:sldChg>
      <pc:sldChg chg="modSp mod">
        <pc:chgData name="Metoyer, Jarred" userId="325fd72b-a78d-452e-b360-07cf48d8304b" providerId="ADAL" clId="{86B7BB5D-D91E-42A6-A524-C5E60E862CD4}" dt="2024-10-04T05:02:21.521" v="1482" actId="20577"/>
        <pc:sldMkLst>
          <pc:docMk/>
          <pc:sldMk cId="172720224" sldId="270"/>
        </pc:sldMkLst>
        <pc:spChg chg="mod">
          <ac:chgData name="Metoyer, Jarred" userId="325fd72b-a78d-452e-b360-07cf48d8304b" providerId="ADAL" clId="{86B7BB5D-D91E-42A6-A524-C5E60E862CD4}" dt="2024-10-04T05:02:12.330" v="1454" actId="20577"/>
          <ac:spMkLst>
            <pc:docMk/>
            <pc:sldMk cId="172720224" sldId="270"/>
            <ac:spMk id="3" creationId="{D3336C63-3370-40CC-A68B-A5A3810417A0}"/>
          </ac:spMkLst>
        </pc:spChg>
        <pc:spChg chg="mod">
          <ac:chgData name="Metoyer, Jarred" userId="325fd72b-a78d-452e-b360-07cf48d8304b" providerId="ADAL" clId="{86B7BB5D-D91E-42A6-A524-C5E60E862CD4}" dt="2024-10-04T05:02:21.521" v="1482" actId="20577"/>
          <ac:spMkLst>
            <pc:docMk/>
            <pc:sldMk cId="172720224" sldId="270"/>
            <ac:spMk id="4" creationId="{6418D4F6-1197-4C74-8A1A-A927165EB246}"/>
          </ac:spMkLst>
        </pc:spChg>
        <pc:spChg chg="mod">
          <ac:chgData name="Metoyer, Jarred" userId="325fd72b-a78d-452e-b360-07cf48d8304b" providerId="ADAL" clId="{86B7BB5D-D91E-42A6-A524-C5E60E862CD4}" dt="2024-10-04T05:01:58.358" v="1453" actId="20577"/>
          <ac:spMkLst>
            <pc:docMk/>
            <pc:sldMk cId="172720224" sldId="270"/>
            <ac:spMk id="10" creationId="{6DBFE0E5-DD38-4845-9DD7-71DAD8FBEA8E}"/>
          </ac:spMkLst>
        </pc:spChg>
        <pc:spChg chg="mod">
          <ac:chgData name="Metoyer, Jarred" userId="325fd72b-a78d-452e-b360-07cf48d8304b" providerId="ADAL" clId="{86B7BB5D-D91E-42A6-A524-C5E60E862CD4}" dt="2024-10-04T05:01:43.251" v="1447" actId="20577"/>
          <ac:spMkLst>
            <pc:docMk/>
            <pc:sldMk cId="172720224" sldId="270"/>
            <ac:spMk id="11" creationId="{7490AC70-B994-482E-B2B8-084B5E9200E7}"/>
          </ac:spMkLst>
        </pc:spChg>
      </pc:sldChg>
      <pc:sldChg chg="del">
        <pc:chgData name="Metoyer, Jarred" userId="325fd72b-a78d-452e-b360-07cf48d8304b" providerId="ADAL" clId="{86B7BB5D-D91E-42A6-A524-C5E60E862CD4}" dt="2024-10-04T05:50:42.509" v="2101" actId="47"/>
        <pc:sldMkLst>
          <pc:docMk/>
          <pc:sldMk cId="1991151289" sldId="271"/>
        </pc:sldMkLst>
      </pc:sldChg>
      <pc:sldChg chg="addSp delSp modSp mod modClrScheme chgLayout">
        <pc:chgData name="Metoyer, Jarred" userId="325fd72b-a78d-452e-b360-07cf48d8304b" providerId="ADAL" clId="{86B7BB5D-D91E-42A6-A524-C5E60E862CD4}" dt="2024-10-04T07:23:44.382" v="4736" actId="790"/>
        <pc:sldMkLst>
          <pc:docMk/>
          <pc:sldMk cId="2904870663" sldId="272"/>
        </pc:sldMkLst>
        <pc:spChg chg="mod">
          <ac:chgData name="Metoyer, Jarred" userId="325fd72b-a78d-452e-b360-07cf48d8304b" providerId="ADAL" clId="{86B7BB5D-D91E-42A6-A524-C5E60E862CD4}" dt="2024-10-04T04:43:26.988" v="879" actId="26606"/>
          <ac:spMkLst>
            <pc:docMk/>
            <pc:sldMk cId="2904870663" sldId="272"/>
            <ac:spMk id="6" creationId="{73832CF6-ABD5-D8A5-5FB9-7258A08AF760}"/>
          </ac:spMkLst>
        </pc:spChg>
        <pc:spChg chg="mod">
          <ac:chgData name="Metoyer, Jarred" userId="325fd72b-a78d-452e-b360-07cf48d8304b" providerId="ADAL" clId="{86B7BB5D-D91E-42A6-A524-C5E60E862CD4}" dt="2024-10-04T04:43:26.988" v="879" actId="26606"/>
          <ac:spMkLst>
            <pc:docMk/>
            <pc:sldMk cId="2904870663" sldId="272"/>
            <ac:spMk id="7" creationId="{BFC258D2-ABF1-04B5-44D2-B7FC87570D81}"/>
          </ac:spMkLst>
        </pc:spChg>
        <pc:spChg chg="mod">
          <ac:chgData name="Metoyer, Jarred" userId="325fd72b-a78d-452e-b360-07cf48d8304b" providerId="ADAL" clId="{86B7BB5D-D91E-42A6-A524-C5E60E862CD4}" dt="2024-10-04T07:23:44.382" v="4736" actId="790"/>
          <ac:spMkLst>
            <pc:docMk/>
            <pc:sldMk cId="2904870663" sldId="272"/>
            <ac:spMk id="8" creationId="{E56DD305-6B64-6E7E-2BA3-2151EB1EC886}"/>
          </ac:spMkLst>
        </pc:spChg>
        <pc:spChg chg="add del mod">
          <ac:chgData name="Metoyer, Jarred" userId="325fd72b-a78d-452e-b360-07cf48d8304b" providerId="ADAL" clId="{86B7BB5D-D91E-42A6-A524-C5E60E862CD4}" dt="2024-10-04T04:43:05.152" v="876" actId="931"/>
          <ac:spMkLst>
            <pc:docMk/>
            <pc:sldMk cId="2904870663" sldId="272"/>
            <ac:spMk id="13" creationId="{B5FF68EF-2EC5-AFB7-B6CC-2E3600EFF01B}"/>
          </ac:spMkLst>
        </pc:spChg>
        <pc:picChg chg="add mod">
          <ac:chgData name="Metoyer, Jarred" userId="325fd72b-a78d-452e-b360-07cf48d8304b" providerId="ADAL" clId="{86B7BB5D-D91E-42A6-A524-C5E60E862CD4}" dt="2024-10-04T04:43:26.988" v="879" actId="26606"/>
          <ac:picMkLst>
            <pc:docMk/>
            <pc:sldMk cId="2904870663" sldId="272"/>
            <ac:picMk id="10" creationId="{A4733A29-B977-9981-C755-BDDBFAE13E07}"/>
          </ac:picMkLst>
        </pc:picChg>
      </pc:sldChg>
      <pc:sldChg chg="modSp mod ord">
        <pc:chgData name="Metoyer, Jarred" userId="325fd72b-a78d-452e-b360-07cf48d8304b" providerId="ADAL" clId="{86B7BB5D-D91E-42A6-A524-C5E60E862CD4}" dt="2024-10-04T07:23:44.351" v="4730" actId="790"/>
        <pc:sldMkLst>
          <pc:docMk/>
          <pc:sldMk cId="1379280792" sldId="273"/>
        </pc:sldMkLst>
        <pc:spChg chg="mod">
          <ac:chgData name="Metoyer, Jarred" userId="325fd72b-a78d-452e-b360-07cf48d8304b" providerId="ADAL" clId="{86B7BB5D-D91E-42A6-A524-C5E60E862CD4}" dt="2024-10-04T07:23:44.336" v="4729" actId="790"/>
          <ac:spMkLst>
            <pc:docMk/>
            <pc:sldMk cId="1379280792" sldId="273"/>
            <ac:spMk id="2" creationId="{BC083452-3312-6DA3-DE77-64C69FD200C0}"/>
          </ac:spMkLst>
        </pc:spChg>
        <pc:spChg chg="mod">
          <ac:chgData name="Metoyer, Jarred" userId="325fd72b-a78d-452e-b360-07cf48d8304b" providerId="ADAL" clId="{86B7BB5D-D91E-42A6-A524-C5E60E862CD4}" dt="2024-10-04T03:05:24.160" v="80" actId="20577"/>
          <ac:spMkLst>
            <pc:docMk/>
            <pc:sldMk cId="1379280792" sldId="273"/>
            <ac:spMk id="3" creationId="{1F69C3C8-1EE3-4070-87EA-38845D6B8637}"/>
          </ac:spMkLst>
        </pc:spChg>
        <pc:spChg chg="mod">
          <ac:chgData name="Metoyer, Jarred" userId="325fd72b-a78d-452e-b360-07cf48d8304b" providerId="ADAL" clId="{86B7BB5D-D91E-42A6-A524-C5E60E862CD4}" dt="2024-10-04T03:08:15.726" v="105" actId="20577"/>
          <ac:spMkLst>
            <pc:docMk/>
            <pc:sldMk cId="1379280792" sldId="273"/>
            <ac:spMk id="5" creationId="{6F868363-F496-875E-659C-A47B567670BF}"/>
          </ac:spMkLst>
        </pc:spChg>
        <pc:spChg chg="mod">
          <ac:chgData name="Metoyer, Jarred" userId="325fd72b-a78d-452e-b360-07cf48d8304b" providerId="ADAL" clId="{86B7BB5D-D91E-42A6-A524-C5E60E862CD4}" dt="2024-10-04T07:23:44.351" v="4730" actId="790"/>
          <ac:spMkLst>
            <pc:docMk/>
            <pc:sldMk cId="1379280792" sldId="273"/>
            <ac:spMk id="7" creationId="{17604370-D4D2-1B13-6F3B-360D39EEBF1A}"/>
          </ac:spMkLst>
        </pc:spChg>
      </pc:sldChg>
      <pc:sldChg chg="addSp delSp modSp mod modClrScheme chgLayout">
        <pc:chgData name="Metoyer, Jarred" userId="325fd72b-a78d-452e-b360-07cf48d8304b" providerId="ADAL" clId="{86B7BB5D-D91E-42A6-A524-C5E60E862CD4}" dt="2024-10-04T05:49:10.696" v="2100" actId="20577"/>
        <pc:sldMkLst>
          <pc:docMk/>
          <pc:sldMk cId="1001748951" sldId="274"/>
        </pc:sldMkLst>
        <pc:spChg chg="mod">
          <ac:chgData name="Metoyer, Jarred" userId="325fd72b-a78d-452e-b360-07cf48d8304b" providerId="ADAL" clId="{86B7BB5D-D91E-42A6-A524-C5E60E862CD4}" dt="2024-10-04T04:36:07.305" v="874" actId="26606"/>
          <ac:spMkLst>
            <pc:docMk/>
            <pc:sldMk cId="1001748951" sldId="274"/>
            <ac:spMk id="2" creationId="{AFB309FB-908F-C082-70FB-0A0C3241A7E4}"/>
          </ac:spMkLst>
        </pc:spChg>
        <pc:spChg chg="mod">
          <ac:chgData name="Metoyer, Jarred" userId="325fd72b-a78d-452e-b360-07cf48d8304b" providerId="ADAL" clId="{86B7BB5D-D91E-42A6-A524-C5E60E862CD4}" dt="2024-10-04T05:49:10.696" v="2100" actId="20577"/>
          <ac:spMkLst>
            <pc:docMk/>
            <pc:sldMk cId="1001748951" sldId="274"/>
            <ac:spMk id="3" creationId="{2494CD2D-A0FF-D7F7-32A1-AFDC165903A9}"/>
          </ac:spMkLst>
        </pc:spChg>
        <pc:spChg chg="mod">
          <ac:chgData name="Metoyer, Jarred" userId="325fd72b-a78d-452e-b360-07cf48d8304b" providerId="ADAL" clId="{86B7BB5D-D91E-42A6-A524-C5E60E862CD4}" dt="2024-10-04T04:36:07.305" v="874" actId="26606"/>
          <ac:spMkLst>
            <pc:docMk/>
            <pc:sldMk cId="1001748951" sldId="274"/>
            <ac:spMk id="4" creationId="{FCCDB55A-F79F-F2AE-4E24-D04698D9FF3F}"/>
          </ac:spMkLst>
        </pc:spChg>
        <pc:spChg chg="add del mod">
          <ac:chgData name="Metoyer, Jarred" userId="325fd72b-a78d-452e-b360-07cf48d8304b" providerId="ADAL" clId="{86B7BB5D-D91E-42A6-A524-C5E60E862CD4}" dt="2024-10-04T04:50:58.045" v="968" actId="931"/>
          <ac:spMkLst>
            <pc:docMk/>
            <pc:sldMk cId="1001748951" sldId="274"/>
            <ac:spMk id="9" creationId="{1B722F96-51E0-E3F0-AF59-DA339FD99CA9}"/>
          </ac:spMkLst>
        </pc:spChg>
        <pc:picChg chg="add mod">
          <ac:chgData name="Metoyer, Jarred" userId="325fd72b-a78d-452e-b360-07cf48d8304b" providerId="ADAL" clId="{86B7BB5D-D91E-42A6-A524-C5E60E862CD4}" dt="2024-10-04T04:51:07.328" v="971" actId="26606"/>
          <ac:picMkLst>
            <pc:docMk/>
            <pc:sldMk cId="1001748951" sldId="274"/>
            <ac:picMk id="6" creationId="{5F3947E8-0AB1-0F68-5833-013CA7D3DC9F}"/>
          </ac:picMkLst>
        </pc:picChg>
      </pc:sldChg>
      <pc:sldChg chg="addSp delSp modSp new mod modClrScheme chgLayout">
        <pc:chgData name="Metoyer, Jarred" userId="325fd72b-a78d-452e-b360-07cf48d8304b" providerId="ADAL" clId="{86B7BB5D-D91E-42A6-A524-C5E60E862CD4}" dt="2024-10-04T04:17:25.279" v="570" actId="20577"/>
        <pc:sldMkLst>
          <pc:docMk/>
          <pc:sldMk cId="889245489" sldId="275"/>
        </pc:sldMkLst>
        <pc:spChg chg="del mod ord">
          <ac:chgData name="Metoyer, Jarred" userId="325fd72b-a78d-452e-b360-07cf48d8304b" providerId="ADAL" clId="{86B7BB5D-D91E-42A6-A524-C5E60E862CD4}" dt="2024-10-04T02:54:50.775" v="57" actId="700"/>
          <ac:spMkLst>
            <pc:docMk/>
            <pc:sldMk cId="889245489" sldId="275"/>
            <ac:spMk id="2" creationId="{C68196CA-D3E7-D4D1-87F6-5D8EDF5731B1}"/>
          </ac:spMkLst>
        </pc:spChg>
        <pc:spChg chg="del mod ord">
          <ac:chgData name="Metoyer, Jarred" userId="325fd72b-a78d-452e-b360-07cf48d8304b" providerId="ADAL" clId="{86B7BB5D-D91E-42A6-A524-C5E60E862CD4}" dt="2024-10-04T02:54:50.775" v="57" actId="700"/>
          <ac:spMkLst>
            <pc:docMk/>
            <pc:sldMk cId="889245489" sldId="275"/>
            <ac:spMk id="3" creationId="{7BA370B5-10EB-94F1-E451-04911CD3EFE8}"/>
          </ac:spMkLst>
        </pc:spChg>
        <pc:spChg chg="del">
          <ac:chgData name="Metoyer, Jarred" userId="325fd72b-a78d-452e-b360-07cf48d8304b" providerId="ADAL" clId="{86B7BB5D-D91E-42A6-A524-C5E60E862CD4}" dt="2024-10-04T02:54:50.775" v="57" actId="700"/>
          <ac:spMkLst>
            <pc:docMk/>
            <pc:sldMk cId="889245489" sldId="275"/>
            <ac:spMk id="4" creationId="{7E2FB08F-2F90-FBA1-D4D9-53E354ED2C72}"/>
          </ac:spMkLst>
        </pc:spChg>
        <pc:spChg chg="mod ord">
          <ac:chgData name="Metoyer, Jarred" userId="325fd72b-a78d-452e-b360-07cf48d8304b" providerId="ADAL" clId="{86B7BB5D-D91E-42A6-A524-C5E60E862CD4}" dt="2024-10-04T04:16:16.876" v="506" actId="700"/>
          <ac:spMkLst>
            <pc:docMk/>
            <pc:sldMk cId="889245489" sldId="275"/>
            <ac:spMk id="5" creationId="{49A301F6-B0C1-DCFD-0884-DD6195B0A5DE}"/>
          </ac:spMkLst>
        </pc:spChg>
        <pc:spChg chg="add del mod ord">
          <ac:chgData name="Metoyer, Jarred" userId="325fd72b-a78d-452e-b360-07cf48d8304b" providerId="ADAL" clId="{86B7BB5D-D91E-42A6-A524-C5E60E862CD4}" dt="2024-10-04T02:56:13.405" v="58" actId="700"/>
          <ac:spMkLst>
            <pc:docMk/>
            <pc:sldMk cId="889245489" sldId="275"/>
            <ac:spMk id="6" creationId="{D686BE56-91F5-5FA6-1EF1-80A4E5214AEC}"/>
          </ac:spMkLst>
        </pc:spChg>
        <pc:spChg chg="add del mod ord">
          <ac:chgData name="Metoyer, Jarred" userId="325fd72b-a78d-452e-b360-07cf48d8304b" providerId="ADAL" clId="{86B7BB5D-D91E-42A6-A524-C5E60E862CD4}" dt="2024-10-04T02:56:13.405" v="58" actId="700"/>
          <ac:spMkLst>
            <pc:docMk/>
            <pc:sldMk cId="889245489" sldId="275"/>
            <ac:spMk id="7" creationId="{04E8A1E3-009C-0869-1EF4-DA1353CF5B7F}"/>
          </ac:spMkLst>
        </pc:spChg>
        <pc:spChg chg="add del mod ord">
          <ac:chgData name="Metoyer, Jarred" userId="325fd72b-a78d-452e-b360-07cf48d8304b" providerId="ADAL" clId="{86B7BB5D-D91E-42A6-A524-C5E60E862CD4}" dt="2024-10-04T02:56:36.442" v="62" actId="478"/>
          <ac:spMkLst>
            <pc:docMk/>
            <pc:sldMk cId="889245489" sldId="275"/>
            <ac:spMk id="8" creationId="{C909BD82-3DE3-0C4E-8EEF-B29BCF336AEB}"/>
          </ac:spMkLst>
        </pc:spChg>
        <pc:spChg chg="add mod ord">
          <ac:chgData name="Metoyer, Jarred" userId="325fd72b-a78d-452e-b360-07cf48d8304b" providerId="ADAL" clId="{86B7BB5D-D91E-42A6-A524-C5E60E862CD4}" dt="2024-10-04T04:17:25.279" v="570" actId="20577"/>
          <ac:spMkLst>
            <pc:docMk/>
            <pc:sldMk cId="889245489" sldId="275"/>
            <ac:spMk id="11" creationId="{9214759C-D837-1525-8F65-08121ACE0CC4}"/>
          </ac:spMkLst>
        </pc:spChg>
        <pc:spChg chg="add del mod ord">
          <ac:chgData name="Metoyer, Jarred" userId="325fd72b-a78d-452e-b360-07cf48d8304b" providerId="ADAL" clId="{86B7BB5D-D91E-42A6-A524-C5E60E862CD4}" dt="2024-10-04T04:16:23.789" v="507" actId="478"/>
          <ac:spMkLst>
            <pc:docMk/>
            <pc:sldMk cId="889245489" sldId="275"/>
            <ac:spMk id="12" creationId="{FAD75922-A106-7111-7295-82897FB8F1F0}"/>
          </ac:spMkLst>
        </pc:spChg>
        <pc:picChg chg="add mod">
          <ac:chgData name="Metoyer, Jarred" userId="325fd72b-a78d-452e-b360-07cf48d8304b" providerId="ADAL" clId="{86B7BB5D-D91E-42A6-A524-C5E60E862CD4}" dt="2024-10-04T04:16:31.500" v="509" actId="1076"/>
          <ac:picMkLst>
            <pc:docMk/>
            <pc:sldMk cId="889245489" sldId="275"/>
            <ac:picMk id="10" creationId="{F97FC022-778C-819B-78F7-29FA68BF76F9}"/>
          </ac:picMkLst>
        </pc:picChg>
      </pc:sldChg>
      <pc:sldChg chg="new del">
        <pc:chgData name="Metoyer, Jarred" userId="325fd72b-a78d-452e-b360-07cf48d8304b" providerId="ADAL" clId="{86B7BB5D-D91E-42A6-A524-C5E60E862CD4}" dt="2024-10-03T16:24:23.477" v="30" actId="680"/>
        <pc:sldMkLst>
          <pc:docMk/>
          <pc:sldMk cId="2010809319" sldId="275"/>
        </pc:sldMkLst>
      </pc:sldChg>
      <pc:sldChg chg="addSp delSp modSp new mod modClrScheme chgLayout">
        <pc:chgData name="Metoyer, Jarred" userId="325fd72b-a78d-452e-b360-07cf48d8304b" providerId="ADAL" clId="{86B7BB5D-D91E-42A6-A524-C5E60E862CD4}" dt="2024-10-04T04:19:43.940" v="709" actId="20577"/>
        <pc:sldMkLst>
          <pc:docMk/>
          <pc:sldMk cId="100167080" sldId="276"/>
        </pc:sldMkLst>
        <pc:spChg chg="del mod ord">
          <ac:chgData name="Metoyer, Jarred" userId="325fd72b-a78d-452e-b360-07cf48d8304b" providerId="ADAL" clId="{86B7BB5D-D91E-42A6-A524-C5E60E862CD4}" dt="2024-10-04T04:18:05.152" v="574" actId="700"/>
          <ac:spMkLst>
            <pc:docMk/>
            <pc:sldMk cId="100167080" sldId="276"/>
            <ac:spMk id="2" creationId="{6BCA239C-1F9F-2AC9-719C-8689ECD2BAB9}"/>
          </ac:spMkLst>
        </pc:spChg>
        <pc:spChg chg="del">
          <ac:chgData name="Metoyer, Jarred" userId="325fd72b-a78d-452e-b360-07cf48d8304b" providerId="ADAL" clId="{86B7BB5D-D91E-42A6-A524-C5E60E862CD4}" dt="2024-10-04T04:18:05.152" v="574" actId="700"/>
          <ac:spMkLst>
            <pc:docMk/>
            <pc:sldMk cId="100167080" sldId="276"/>
            <ac:spMk id="3" creationId="{786F2E80-4836-970F-2DE5-824754D9496C}"/>
          </ac:spMkLst>
        </pc:spChg>
        <pc:spChg chg="del">
          <ac:chgData name="Metoyer, Jarred" userId="325fd72b-a78d-452e-b360-07cf48d8304b" providerId="ADAL" clId="{86B7BB5D-D91E-42A6-A524-C5E60E862CD4}" dt="2024-10-04T04:18:05.152" v="574" actId="700"/>
          <ac:spMkLst>
            <pc:docMk/>
            <pc:sldMk cId="100167080" sldId="276"/>
            <ac:spMk id="4" creationId="{D475026E-E524-5AC9-E054-78C6DFD543E9}"/>
          </ac:spMkLst>
        </pc:spChg>
        <pc:spChg chg="mod ord">
          <ac:chgData name="Metoyer, Jarred" userId="325fd72b-a78d-452e-b360-07cf48d8304b" providerId="ADAL" clId="{86B7BB5D-D91E-42A6-A524-C5E60E862CD4}" dt="2024-10-04T04:18:05.152" v="574" actId="700"/>
          <ac:spMkLst>
            <pc:docMk/>
            <pc:sldMk cId="100167080" sldId="276"/>
            <ac:spMk id="5" creationId="{5D123226-DF05-6544-9ADF-1E5966C5213F}"/>
          </ac:spMkLst>
        </pc:spChg>
        <pc:spChg chg="add mod ord">
          <ac:chgData name="Metoyer, Jarred" userId="325fd72b-a78d-452e-b360-07cf48d8304b" providerId="ADAL" clId="{86B7BB5D-D91E-42A6-A524-C5E60E862CD4}" dt="2024-10-04T04:18:08.691" v="581" actId="20577"/>
          <ac:spMkLst>
            <pc:docMk/>
            <pc:sldMk cId="100167080" sldId="276"/>
            <ac:spMk id="6" creationId="{6765015D-C912-74E0-AB6E-AB8E18A1B190}"/>
          </ac:spMkLst>
        </pc:spChg>
        <pc:graphicFrameChg chg="add mod modGraphic">
          <ac:chgData name="Metoyer, Jarred" userId="325fd72b-a78d-452e-b360-07cf48d8304b" providerId="ADAL" clId="{86B7BB5D-D91E-42A6-A524-C5E60E862CD4}" dt="2024-10-04T04:19:43.940" v="709" actId="20577"/>
          <ac:graphicFrameMkLst>
            <pc:docMk/>
            <pc:sldMk cId="100167080" sldId="276"/>
            <ac:graphicFrameMk id="7" creationId="{35F90C6E-9BB0-9A0F-1DB9-514C544E84A5}"/>
          </ac:graphicFrameMkLst>
        </pc:graphicFrameChg>
      </pc:sldChg>
      <pc:sldChg chg="addSp delSp modSp new mod ord modClrScheme chgLayout">
        <pc:chgData name="Metoyer, Jarred" userId="325fd72b-a78d-452e-b360-07cf48d8304b" providerId="ADAL" clId="{86B7BB5D-D91E-42A6-A524-C5E60E862CD4}" dt="2024-10-04T07:23:44.366" v="4732" actId="790"/>
        <pc:sldMkLst>
          <pc:docMk/>
          <pc:sldMk cId="2502262166" sldId="277"/>
        </pc:sldMkLst>
        <pc:spChg chg="del mod ord">
          <ac:chgData name="Metoyer, Jarred" userId="325fd72b-a78d-452e-b360-07cf48d8304b" providerId="ADAL" clId="{86B7BB5D-D91E-42A6-A524-C5E60E862CD4}" dt="2024-10-04T04:53:34.744" v="973" actId="700"/>
          <ac:spMkLst>
            <pc:docMk/>
            <pc:sldMk cId="2502262166" sldId="277"/>
            <ac:spMk id="2" creationId="{92F0AF83-DEC5-039E-AEB0-747E9096A31D}"/>
          </ac:spMkLst>
        </pc:spChg>
        <pc:spChg chg="del mod ord">
          <ac:chgData name="Metoyer, Jarred" userId="325fd72b-a78d-452e-b360-07cf48d8304b" providerId="ADAL" clId="{86B7BB5D-D91E-42A6-A524-C5E60E862CD4}" dt="2024-10-04T04:53:34.744" v="973" actId="700"/>
          <ac:spMkLst>
            <pc:docMk/>
            <pc:sldMk cId="2502262166" sldId="277"/>
            <ac:spMk id="3" creationId="{176A67C6-7EB9-3A59-8FB8-5D7A7FC31436}"/>
          </ac:spMkLst>
        </pc:spChg>
        <pc:spChg chg="del">
          <ac:chgData name="Metoyer, Jarred" userId="325fd72b-a78d-452e-b360-07cf48d8304b" providerId="ADAL" clId="{86B7BB5D-D91E-42A6-A524-C5E60E862CD4}" dt="2024-10-04T04:53:34.744" v="973" actId="700"/>
          <ac:spMkLst>
            <pc:docMk/>
            <pc:sldMk cId="2502262166" sldId="277"/>
            <ac:spMk id="4" creationId="{994BEE28-82C9-A745-DCCF-32EE8866AF4B}"/>
          </ac:spMkLst>
        </pc:spChg>
        <pc:spChg chg="del">
          <ac:chgData name="Metoyer, Jarred" userId="325fd72b-a78d-452e-b360-07cf48d8304b" providerId="ADAL" clId="{86B7BB5D-D91E-42A6-A524-C5E60E862CD4}" dt="2024-10-04T04:53:34.744" v="973" actId="700"/>
          <ac:spMkLst>
            <pc:docMk/>
            <pc:sldMk cId="2502262166" sldId="277"/>
            <ac:spMk id="5" creationId="{126E0C91-8DC5-5751-0096-95AA3C6A48C2}"/>
          </ac:spMkLst>
        </pc:spChg>
        <pc:spChg chg="mod ord">
          <ac:chgData name="Metoyer, Jarred" userId="325fd72b-a78d-452e-b360-07cf48d8304b" providerId="ADAL" clId="{86B7BB5D-D91E-42A6-A524-C5E60E862CD4}" dt="2024-10-04T04:53:34.744" v="973" actId="700"/>
          <ac:spMkLst>
            <pc:docMk/>
            <pc:sldMk cId="2502262166" sldId="277"/>
            <ac:spMk id="6" creationId="{47071900-D55D-A208-B936-FF3880C8AF1D}"/>
          </ac:spMkLst>
        </pc:spChg>
        <pc:spChg chg="add mod ord">
          <ac:chgData name="Metoyer, Jarred" userId="325fd72b-a78d-452e-b360-07cf48d8304b" providerId="ADAL" clId="{86B7BB5D-D91E-42A6-A524-C5E60E862CD4}" dt="2024-10-04T07:23:44.351" v="4731" actId="790"/>
          <ac:spMkLst>
            <pc:docMk/>
            <pc:sldMk cId="2502262166" sldId="277"/>
            <ac:spMk id="7" creationId="{61328869-72E4-3B73-FC28-CA1CF0E61FAB}"/>
          </ac:spMkLst>
        </pc:spChg>
        <pc:spChg chg="add mod ord">
          <ac:chgData name="Metoyer, Jarred" userId="325fd72b-a78d-452e-b360-07cf48d8304b" providerId="ADAL" clId="{86B7BB5D-D91E-42A6-A524-C5E60E862CD4}" dt="2024-10-04T07:23:44.366" v="4732" actId="790"/>
          <ac:spMkLst>
            <pc:docMk/>
            <pc:sldMk cId="2502262166" sldId="277"/>
            <ac:spMk id="8" creationId="{0C8BDDE9-DDAD-B0D2-CD86-A533EB714C6B}"/>
          </ac:spMkLst>
        </pc:spChg>
      </pc:sldChg>
      <pc:sldChg chg="addSp delSp modSp new mod ord modClrScheme chgLayout">
        <pc:chgData name="Metoyer, Jarred" userId="325fd72b-a78d-452e-b360-07cf48d8304b" providerId="ADAL" clId="{86B7BB5D-D91E-42A6-A524-C5E60E862CD4}" dt="2024-10-04T07:23:44.382" v="4735" actId="790"/>
        <pc:sldMkLst>
          <pc:docMk/>
          <pc:sldMk cId="2928722823" sldId="278"/>
        </pc:sldMkLst>
        <pc:spChg chg="mod ord">
          <ac:chgData name="Metoyer, Jarred" userId="325fd72b-a78d-452e-b360-07cf48d8304b" providerId="ADAL" clId="{86B7BB5D-D91E-42A6-A524-C5E60E862CD4}" dt="2024-10-04T05:10:24.727" v="1729" actId="700"/>
          <ac:spMkLst>
            <pc:docMk/>
            <pc:sldMk cId="2928722823" sldId="278"/>
            <ac:spMk id="2" creationId="{6291C111-3793-FD73-68CE-DDEC2D3B6124}"/>
          </ac:spMkLst>
        </pc:spChg>
        <pc:spChg chg="mod ord">
          <ac:chgData name="Metoyer, Jarred" userId="325fd72b-a78d-452e-b360-07cf48d8304b" providerId="ADAL" clId="{86B7BB5D-D91E-42A6-A524-C5E60E862CD4}" dt="2024-10-04T05:17:15.408" v="1739" actId="20578"/>
          <ac:spMkLst>
            <pc:docMk/>
            <pc:sldMk cId="2928722823" sldId="278"/>
            <ac:spMk id="3" creationId="{CB4C1459-4BC8-EEEF-2592-0254392BA1F8}"/>
          </ac:spMkLst>
        </pc:spChg>
        <pc:spChg chg="del mod ord">
          <ac:chgData name="Metoyer, Jarred" userId="325fd72b-a78d-452e-b360-07cf48d8304b" providerId="ADAL" clId="{86B7BB5D-D91E-42A6-A524-C5E60E862CD4}" dt="2024-10-04T05:10:24.727" v="1729" actId="700"/>
          <ac:spMkLst>
            <pc:docMk/>
            <pc:sldMk cId="2928722823" sldId="278"/>
            <ac:spMk id="4" creationId="{2D96DCBB-FF47-1B6C-5F4A-51C2FDE7120C}"/>
          </ac:spMkLst>
        </pc:spChg>
        <pc:spChg chg="mod ord">
          <ac:chgData name="Metoyer, Jarred" userId="325fd72b-a78d-452e-b360-07cf48d8304b" providerId="ADAL" clId="{86B7BB5D-D91E-42A6-A524-C5E60E862CD4}" dt="2024-10-04T05:10:24.727" v="1729" actId="700"/>
          <ac:spMkLst>
            <pc:docMk/>
            <pc:sldMk cId="2928722823" sldId="278"/>
            <ac:spMk id="5" creationId="{4DA8C728-6CEC-0627-7922-A66A37BDDD52}"/>
          </ac:spMkLst>
        </pc:spChg>
        <pc:spChg chg="add mod ord">
          <ac:chgData name="Metoyer, Jarred" userId="325fd72b-a78d-452e-b360-07cf48d8304b" providerId="ADAL" clId="{86B7BB5D-D91E-42A6-A524-C5E60E862CD4}" dt="2024-10-04T07:23:44.382" v="4735" actId="790"/>
          <ac:spMkLst>
            <pc:docMk/>
            <pc:sldMk cId="2928722823" sldId="278"/>
            <ac:spMk id="6" creationId="{32046099-20B0-5E6D-47FA-C1E9689F6A90}"/>
          </ac:spMkLst>
        </pc:spChg>
      </pc:sldChg>
      <pc:sldChg chg="addSp delSp modSp new mod modClrScheme chgLayout">
        <pc:chgData name="Metoyer, Jarred" userId="325fd72b-a78d-452e-b360-07cf48d8304b" providerId="ADAL" clId="{86B7BB5D-D91E-42A6-A524-C5E60E862CD4}" dt="2024-10-04T06:30:00.680" v="2705" actId="1076"/>
        <pc:sldMkLst>
          <pc:docMk/>
          <pc:sldMk cId="4239678168" sldId="279"/>
        </pc:sldMkLst>
        <pc:spChg chg="mod ord">
          <ac:chgData name="Metoyer, Jarred" userId="325fd72b-a78d-452e-b360-07cf48d8304b" providerId="ADAL" clId="{86B7BB5D-D91E-42A6-A524-C5E60E862CD4}" dt="2024-10-04T06:29:51.738" v="2704" actId="700"/>
          <ac:spMkLst>
            <pc:docMk/>
            <pc:sldMk cId="4239678168" sldId="279"/>
            <ac:spMk id="2" creationId="{1F0D974E-4A39-21A6-F64E-1EBD35B5E1D1}"/>
          </ac:spMkLst>
        </pc:spChg>
        <pc:spChg chg="add del mod">
          <ac:chgData name="Metoyer, Jarred" userId="325fd72b-a78d-452e-b360-07cf48d8304b" providerId="ADAL" clId="{86B7BB5D-D91E-42A6-A524-C5E60E862CD4}" dt="2024-10-04T06:21:43.696" v="2643" actId="26606"/>
          <ac:spMkLst>
            <pc:docMk/>
            <pc:sldMk cId="4239678168" sldId="279"/>
            <ac:spMk id="3" creationId="{EB44785F-DDF0-49BF-A6D1-72EC99FF5CE3}"/>
          </ac:spMkLst>
        </pc:spChg>
        <pc:spChg chg="add del mod">
          <ac:chgData name="Metoyer, Jarred" userId="325fd72b-a78d-452e-b360-07cf48d8304b" providerId="ADAL" clId="{86B7BB5D-D91E-42A6-A524-C5E60E862CD4}" dt="2024-10-04T06:21:43.696" v="2643" actId="26606"/>
          <ac:spMkLst>
            <pc:docMk/>
            <pc:sldMk cId="4239678168" sldId="279"/>
            <ac:spMk id="4" creationId="{A108C58B-F4E2-1D00-9905-C4B029F0408A}"/>
          </ac:spMkLst>
        </pc:spChg>
        <pc:spChg chg="mod ord">
          <ac:chgData name="Metoyer, Jarred" userId="325fd72b-a78d-452e-b360-07cf48d8304b" providerId="ADAL" clId="{86B7BB5D-D91E-42A6-A524-C5E60E862CD4}" dt="2024-10-04T06:29:51.738" v="2704" actId="700"/>
          <ac:spMkLst>
            <pc:docMk/>
            <pc:sldMk cId="4239678168" sldId="279"/>
            <ac:spMk id="5" creationId="{C5EDD69F-FD7A-CBAD-3C4C-269CBCFFC627}"/>
          </ac:spMkLst>
        </pc:spChg>
        <pc:graphicFrameChg chg="add del mod ord">
          <ac:chgData name="Metoyer, Jarred" userId="325fd72b-a78d-452e-b360-07cf48d8304b" providerId="ADAL" clId="{86B7BB5D-D91E-42A6-A524-C5E60E862CD4}" dt="2024-10-04T06:30:00.680" v="2705" actId="1076"/>
          <ac:graphicFrameMkLst>
            <pc:docMk/>
            <pc:sldMk cId="4239678168" sldId="279"/>
            <ac:graphicFrameMk id="7" creationId="{7517FD1B-05BD-5591-3812-B47D71FDB750}"/>
          </ac:graphicFrameMkLst>
        </pc:graphicFrameChg>
      </pc:sldChg>
      <pc:sldChg chg="modSp new mod">
        <pc:chgData name="Metoyer, Jarred" userId="325fd72b-a78d-452e-b360-07cf48d8304b" providerId="ADAL" clId="{86B7BB5D-D91E-42A6-A524-C5E60E862CD4}" dt="2024-10-04T07:08:41.851" v="3739" actId="20577"/>
        <pc:sldMkLst>
          <pc:docMk/>
          <pc:sldMk cId="2880244429" sldId="280"/>
        </pc:sldMkLst>
        <pc:spChg chg="mod">
          <ac:chgData name="Metoyer, Jarred" userId="325fd72b-a78d-452e-b360-07cf48d8304b" providerId="ADAL" clId="{86B7BB5D-D91E-42A6-A524-C5E60E862CD4}" dt="2024-10-04T06:35:55.068" v="2725" actId="20577"/>
          <ac:spMkLst>
            <pc:docMk/>
            <pc:sldMk cId="2880244429" sldId="280"/>
            <ac:spMk id="2" creationId="{64486899-38E3-A14B-FF36-3877292DCC05}"/>
          </ac:spMkLst>
        </pc:spChg>
        <pc:spChg chg="mod">
          <ac:chgData name="Metoyer, Jarred" userId="325fd72b-a78d-452e-b360-07cf48d8304b" providerId="ADAL" clId="{86B7BB5D-D91E-42A6-A524-C5E60E862CD4}" dt="2024-10-04T07:08:41.851" v="3739" actId="20577"/>
          <ac:spMkLst>
            <pc:docMk/>
            <pc:sldMk cId="2880244429" sldId="280"/>
            <ac:spMk id="3" creationId="{297ED692-C068-CD93-C73D-477468F8DC0C}"/>
          </ac:spMkLst>
        </pc:spChg>
      </pc:sldChg>
      <pc:sldChg chg="addSp delSp modSp new mod modClrScheme chgLayout">
        <pc:chgData name="Metoyer, Jarred" userId="325fd72b-a78d-452e-b360-07cf48d8304b" providerId="ADAL" clId="{86B7BB5D-D91E-42A6-A524-C5E60E862CD4}" dt="2024-10-04T07:21:30.563" v="4727" actId="20577"/>
        <pc:sldMkLst>
          <pc:docMk/>
          <pc:sldMk cId="3537493780" sldId="281"/>
        </pc:sldMkLst>
        <pc:spChg chg="del mod ord">
          <ac:chgData name="Metoyer, Jarred" userId="325fd72b-a78d-452e-b360-07cf48d8304b" providerId="ADAL" clId="{86B7BB5D-D91E-42A6-A524-C5E60E862CD4}" dt="2024-10-04T07:13:55.561" v="3758" actId="700"/>
          <ac:spMkLst>
            <pc:docMk/>
            <pc:sldMk cId="3537493780" sldId="281"/>
            <ac:spMk id="2" creationId="{CFFF2DF5-DADE-2DE2-651D-4148EBD29133}"/>
          </ac:spMkLst>
        </pc:spChg>
        <pc:spChg chg="del mod ord">
          <ac:chgData name="Metoyer, Jarred" userId="325fd72b-a78d-452e-b360-07cf48d8304b" providerId="ADAL" clId="{86B7BB5D-D91E-42A6-A524-C5E60E862CD4}" dt="2024-10-04T07:13:55.561" v="3758" actId="700"/>
          <ac:spMkLst>
            <pc:docMk/>
            <pc:sldMk cId="3537493780" sldId="281"/>
            <ac:spMk id="3" creationId="{0198BF50-1EBB-7913-5185-FC0030406E68}"/>
          </ac:spMkLst>
        </pc:spChg>
        <pc:spChg chg="mod ord">
          <ac:chgData name="Metoyer, Jarred" userId="325fd72b-a78d-452e-b360-07cf48d8304b" providerId="ADAL" clId="{86B7BB5D-D91E-42A6-A524-C5E60E862CD4}" dt="2024-10-04T07:13:55.561" v="3758" actId="700"/>
          <ac:spMkLst>
            <pc:docMk/>
            <pc:sldMk cId="3537493780" sldId="281"/>
            <ac:spMk id="4" creationId="{210A399D-07C0-B897-C7BE-69958D6E17AA}"/>
          </ac:spMkLst>
        </pc:spChg>
        <pc:spChg chg="add mod ord">
          <ac:chgData name="Metoyer, Jarred" userId="325fd72b-a78d-452e-b360-07cf48d8304b" providerId="ADAL" clId="{86B7BB5D-D91E-42A6-A524-C5E60E862CD4}" dt="2024-10-04T07:14:11.321" v="3783" actId="20577"/>
          <ac:spMkLst>
            <pc:docMk/>
            <pc:sldMk cId="3537493780" sldId="281"/>
            <ac:spMk id="5" creationId="{02DB71E8-14B1-6DB6-4BFE-0263B04BC657}"/>
          </ac:spMkLst>
        </pc:spChg>
        <pc:spChg chg="add mod ord">
          <ac:chgData name="Metoyer, Jarred" userId="325fd72b-a78d-452e-b360-07cf48d8304b" providerId="ADAL" clId="{86B7BB5D-D91E-42A6-A524-C5E60E862CD4}" dt="2024-10-04T07:16:54.406" v="4234" actId="20577"/>
          <ac:spMkLst>
            <pc:docMk/>
            <pc:sldMk cId="3537493780" sldId="281"/>
            <ac:spMk id="6" creationId="{1C138E92-E143-6EBD-1990-13EF2902CE1A}"/>
          </ac:spMkLst>
        </pc:spChg>
        <pc:spChg chg="add mod ord">
          <ac:chgData name="Metoyer, Jarred" userId="325fd72b-a78d-452e-b360-07cf48d8304b" providerId="ADAL" clId="{86B7BB5D-D91E-42A6-A524-C5E60E862CD4}" dt="2024-10-04T07:18:07.300" v="4284" actId="20577"/>
          <ac:spMkLst>
            <pc:docMk/>
            <pc:sldMk cId="3537493780" sldId="281"/>
            <ac:spMk id="7" creationId="{D3E0AFAC-8821-55CD-B0DF-CB4DD3DF31BA}"/>
          </ac:spMkLst>
        </pc:spChg>
        <pc:spChg chg="add mod ord">
          <ac:chgData name="Metoyer, Jarred" userId="325fd72b-a78d-452e-b360-07cf48d8304b" providerId="ADAL" clId="{86B7BB5D-D91E-42A6-A524-C5E60E862CD4}" dt="2024-10-04T07:21:30.563" v="4727" actId="20577"/>
          <ac:spMkLst>
            <pc:docMk/>
            <pc:sldMk cId="3537493780" sldId="281"/>
            <ac:spMk id="8" creationId="{E5A1E7D9-DEC9-B8C1-363D-4265794A808A}"/>
          </ac:spMkLst>
        </pc:spChg>
      </pc:sldChg>
      <pc:sldChg chg="modSp new del mod">
        <pc:chgData name="Metoyer, Jarred" userId="325fd72b-a78d-452e-b360-07cf48d8304b" providerId="ADAL" clId="{86B7BB5D-D91E-42A6-A524-C5E60E862CD4}" dt="2024-10-04T07:11:26.322" v="3756" actId="47"/>
        <pc:sldMkLst>
          <pc:docMk/>
          <pc:sldMk cId="4019374008" sldId="281"/>
        </pc:sldMkLst>
        <pc:spChg chg="mod">
          <ac:chgData name="Metoyer, Jarred" userId="325fd72b-a78d-452e-b360-07cf48d8304b" providerId="ADAL" clId="{86B7BB5D-D91E-42A6-A524-C5E60E862CD4}" dt="2024-10-04T07:09:30.759" v="3755" actId="20577"/>
          <ac:spMkLst>
            <pc:docMk/>
            <pc:sldMk cId="4019374008" sldId="281"/>
            <ac:spMk id="2" creationId="{7F62D6E4-DD62-BB13-DB62-7E607B25F96C}"/>
          </ac:spMkLst>
        </pc:spChg>
      </pc:sldChg>
      <pc:sldMasterChg chg="modSp mod modSldLayout">
        <pc:chgData name="Metoyer, Jarred" userId="325fd72b-a78d-452e-b360-07cf48d8304b" providerId="ADAL" clId="{86B7BB5D-D91E-42A6-A524-C5E60E862CD4}" dt="2024-10-04T07:23:44.445" v="4758" actId="962"/>
        <pc:sldMasterMkLst>
          <pc:docMk/>
          <pc:sldMasterMk cId="438226050" sldId="2147483648"/>
        </pc:sldMasterMkLst>
        <pc:spChg chg="mod modVis">
          <ac:chgData name="Metoyer, Jarred" userId="325fd72b-a78d-452e-b360-07cf48d8304b" providerId="ADAL" clId="{86B7BB5D-D91E-42A6-A524-C5E60E862CD4}" dt="2024-10-04T07:23:44.429" v="4737" actId="962"/>
          <ac:spMkLst>
            <pc:docMk/>
            <pc:sldMasterMk cId="438226050" sldId="2147483648"/>
            <ac:spMk id="49" creationId="{EBD04EA3-2614-447C-8C02-69A389AD5F0C}"/>
          </ac:spMkLst>
        </pc:spChg>
        <pc:sldLayoutChg chg="modSp mod">
          <pc:chgData name="Metoyer, Jarred" userId="325fd72b-a78d-452e-b360-07cf48d8304b" providerId="ADAL" clId="{86B7BB5D-D91E-42A6-A524-C5E60E862CD4}" dt="2024-10-04T07:23:44.429" v="4738" actId="962"/>
          <pc:sldLayoutMkLst>
            <pc:docMk/>
            <pc:sldMasterMk cId="438226050" sldId="2147483648"/>
            <pc:sldLayoutMk cId="3445393091" sldId="2147483649"/>
          </pc:sldLayoutMkLst>
          <pc:spChg chg="mod modVis">
            <ac:chgData name="Metoyer, Jarred" userId="325fd72b-a78d-452e-b360-07cf48d8304b" providerId="ADAL" clId="{86B7BB5D-D91E-42A6-A524-C5E60E862CD4}" dt="2024-10-04T07:23:44.429" v="4738" actId="962"/>
            <ac:spMkLst>
              <pc:docMk/>
              <pc:sldMasterMk cId="438226050" sldId="2147483648"/>
              <pc:sldLayoutMk cId="3445393091" sldId="2147483649"/>
              <ac:spMk id="32" creationId="{F9687746-12E1-43B0-8EEE-BCA876E5FD04}"/>
            </ac:spMkLst>
          </pc:spChg>
        </pc:sldLayoutChg>
        <pc:sldLayoutChg chg="modSp mod">
          <pc:chgData name="Metoyer, Jarred" userId="325fd72b-a78d-452e-b360-07cf48d8304b" providerId="ADAL" clId="{86B7BB5D-D91E-42A6-A524-C5E60E862CD4}" dt="2024-10-04T07:23:44.429" v="4746" actId="962"/>
          <pc:sldLayoutMkLst>
            <pc:docMk/>
            <pc:sldMasterMk cId="438226050" sldId="2147483648"/>
            <pc:sldLayoutMk cId="2092900003" sldId="2147483651"/>
          </pc:sldLayoutMkLst>
          <pc:spChg chg="mod modVis">
            <ac:chgData name="Metoyer, Jarred" userId="325fd72b-a78d-452e-b360-07cf48d8304b" providerId="ADAL" clId="{86B7BB5D-D91E-42A6-A524-C5E60E862CD4}" dt="2024-10-04T07:23:44.429" v="4746" actId="962"/>
            <ac:spMkLst>
              <pc:docMk/>
              <pc:sldMasterMk cId="438226050" sldId="2147483648"/>
              <pc:sldLayoutMk cId="2092900003" sldId="2147483651"/>
              <ac:spMk id="22" creationId="{630717C7-BDDC-469E-A681-3386855F6226}"/>
            </ac:spMkLst>
          </pc:spChg>
        </pc:sldLayoutChg>
        <pc:sldLayoutChg chg="modSp mod">
          <pc:chgData name="Metoyer, Jarred" userId="325fd72b-a78d-452e-b360-07cf48d8304b" providerId="ADAL" clId="{86B7BB5D-D91E-42A6-A524-C5E60E862CD4}" dt="2024-10-04T07:23:44.445" v="4757" actId="962"/>
          <pc:sldLayoutMkLst>
            <pc:docMk/>
            <pc:sldMasterMk cId="438226050" sldId="2147483648"/>
            <pc:sldLayoutMk cId="3069914598" sldId="2147483655"/>
          </pc:sldLayoutMkLst>
          <pc:spChg chg="mod modVis">
            <ac:chgData name="Metoyer, Jarred" userId="325fd72b-a78d-452e-b360-07cf48d8304b" providerId="ADAL" clId="{86B7BB5D-D91E-42A6-A524-C5E60E862CD4}" dt="2024-10-04T07:23:44.445" v="4757" actId="962"/>
            <ac:spMkLst>
              <pc:docMk/>
              <pc:sldMasterMk cId="438226050" sldId="2147483648"/>
              <pc:sldLayoutMk cId="3069914598" sldId="2147483655"/>
              <ac:spMk id="6" creationId="{9324EF98-2F0A-4D7C-ACD4-6C69299B31DA}"/>
            </ac:spMkLst>
          </pc:spChg>
        </pc:sldLayoutChg>
        <pc:sldLayoutChg chg="modSp mod">
          <pc:chgData name="Metoyer, Jarred" userId="325fd72b-a78d-452e-b360-07cf48d8304b" providerId="ADAL" clId="{86B7BB5D-D91E-42A6-A524-C5E60E862CD4}" dt="2024-10-04T07:23:44.429" v="4742" actId="962"/>
          <pc:sldLayoutMkLst>
            <pc:docMk/>
            <pc:sldMasterMk cId="438226050" sldId="2147483648"/>
            <pc:sldLayoutMk cId="3393400478" sldId="2147483661"/>
          </pc:sldLayoutMkLst>
          <pc:spChg chg="mod modVis">
            <ac:chgData name="Metoyer, Jarred" userId="325fd72b-a78d-452e-b360-07cf48d8304b" providerId="ADAL" clId="{86B7BB5D-D91E-42A6-A524-C5E60E862CD4}" dt="2024-10-04T07:23:44.429" v="4742" actId="962"/>
            <ac:spMkLst>
              <pc:docMk/>
              <pc:sldMasterMk cId="438226050" sldId="2147483648"/>
              <pc:sldLayoutMk cId="3393400478" sldId="2147483661"/>
              <ac:spMk id="16" creationId="{BD7D6A25-4428-4539-B039-5FC4AADC87C9}"/>
            </ac:spMkLst>
          </pc:spChg>
        </pc:sldLayoutChg>
        <pc:sldLayoutChg chg="modSp mod">
          <pc:chgData name="Metoyer, Jarred" userId="325fd72b-a78d-452e-b360-07cf48d8304b" providerId="ADAL" clId="{86B7BB5D-D91E-42A6-A524-C5E60E862CD4}" dt="2024-10-04T07:23:44.445" v="4751" actId="962"/>
          <pc:sldLayoutMkLst>
            <pc:docMk/>
            <pc:sldMasterMk cId="438226050" sldId="2147483648"/>
            <pc:sldLayoutMk cId="4118495628" sldId="2147483664"/>
          </pc:sldLayoutMkLst>
          <pc:spChg chg="mod modVis">
            <ac:chgData name="Metoyer, Jarred" userId="325fd72b-a78d-452e-b360-07cf48d8304b" providerId="ADAL" clId="{86B7BB5D-D91E-42A6-A524-C5E60E862CD4}" dt="2024-10-04T07:23:44.445" v="4751" actId="962"/>
            <ac:spMkLst>
              <pc:docMk/>
              <pc:sldMasterMk cId="438226050" sldId="2147483648"/>
              <pc:sldLayoutMk cId="4118495628" sldId="2147483664"/>
              <ac:spMk id="17" creationId="{2B6066DB-A88B-4086-9C45-3E39F5CE6D9D}"/>
            </ac:spMkLst>
          </pc:spChg>
        </pc:sldLayoutChg>
        <pc:sldLayoutChg chg="modSp mod">
          <pc:chgData name="Metoyer, Jarred" userId="325fd72b-a78d-452e-b360-07cf48d8304b" providerId="ADAL" clId="{86B7BB5D-D91E-42A6-A524-C5E60E862CD4}" dt="2024-10-04T07:23:44.445" v="4758" actId="962"/>
          <pc:sldLayoutMkLst>
            <pc:docMk/>
            <pc:sldMasterMk cId="438226050" sldId="2147483648"/>
            <pc:sldLayoutMk cId="3814879809" sldId="2147483667"/>
          </pc:sldLayoutMkLst>
          <pc:spChg chg="mod modVis">
            <ac:chgData name="Metoyer, Jarred" userId="325fd72b-a78d-452e-b360-07cf48d8304b" providerId="ADAL" clId="{86B7BB5D-D91E-42A6-A524-C5E60E862CD4}" dt="2024-10-04T07:23:44.445" v="4758" actId="962"/>
            <ac:spMkLst>
              <pc:docMk/>
              <pc:sldMasterMk cId="438226050" sldId="2147483648"/>
              <pc:sldLayoutMk cId="3814879809" sldId="2147483667"/>
              <ac:spMk id="24" creationId="{E78AC084-F0D7-48FF-A5A0-62B259C3E638}"/>
            </ac:spMkLst>
          </pc:spChg>
        </pc:sldLayoutChg>
        <pc:sldLayoutChg chg="modSp mod">
          <pc:chgData name="Metoyer, Jarred" userId="325fd72b-a78d-452e-b360-07cf48d8304b" providerId="ADAL" clId="{86B7BB5D-D91E-42A6-A524-C5E60E862CD4}" dt="2024-10-04T07:23:44.429" v="4745" actId="962"/>
          <pc:sldLayoutMkLst>
            <pc:docMk/>
            <pc:sldMasterMk cId="438226050" sldId="2147483648"/>
            <pc:sldLayoutMk cId="677404348" sldId="2147483674"/>
          </pc:sldLayoutMkLst>
          <pc:spChg chg="mod modVis">
            <ac:chgData name="Metoyer, Jarred" userId="325fd72b-a78d-452e-b360-07cf48d8304b" providerId="ADAL" clId="{86B7BB5D-D91E-42A6-A524-C5E60E862CD4}" dt="2024-10-04T07:23:44.429" v="4745" actId="962"/>
            <ac:spMkLst>
              <pc:docMk/>
              <pc:sldMasterMk cId="438226050" sldId="2147483648"/>
              <pc:sldLayoutMk cId="677404348" sldId="2147483674"/>
              <ac:spMk id="22" creationId="{92C90B5D-5FAE-415E-B4B3-FF93FD8C92BE}"/>
            </ac:spMkLst>
          </pc:spChg>
        </pc:sldLayoutChg>
        <pc:sldLayoutChg chg="modSp mod">
          <pc:chgData name="Metoyer, Jarred" userId="325fd72b-a78d-452e-b360-07cf48d8304b" providerId="ADAL" clId="{86B7BB5D-D91E-42A6-A524-C5E60E862CD4}" dt="2024-10-04T07:23:44.429" v="4739" actId="962"/>
          <pc:sldLayoutMkLst>
            <pc:docMk/>
            <pc:sldMasterMk cId="438226050" sldId="2147483648"/>
            <pc:sldLayoutMk cId="1023205579" sldId="2147483678"/>
          </pc:sldLayoutMkLst>
          <pc:spChg chg="mod modVis">
            <ac:chgData name="Metoyer, Jarred" userId="325fd72b-a78d-452e-b360-07cf48d8304b" providerId="ADAL" clId="{86B7BB5D-D91E-42A6-A524-C5E60E862CD4}" dt="2024-10-04T07:23:44.429" v="4739" actId="962"/>
            <ac:spMkLst>
              <pc:docMk/>
              <pc:sldMasterMk cId="438226050" sldId="2147483648"/>
              <pc:sldLayoutMk cId="1023205579" sldId="2147483678"/>
              <ac:spMk id="22" creationId="{B540F12F-7F36-4021-A362-D466EDB92366}"/>
            </ac:spMkLst>
          </pc:spChg>
        </pc:sldLayoutChg>
        <pc:sldLayoutChg chg="modSp mod">
          <pc:chgData name="Metoyer, Jarred" userId="325fd72b-a78d-452e-b360-07cf48d8304b" providerId="ADAL" clId="{86B7BB5D-D91E-42A6-A524-C5E60E862CD4}" dt="2024-10-04T07:23:44.429" v="4740" actId="962"/>
          <pc:sldLayoutMkLst>
            <pc:docMk/>
            <pc:sldMasterMk cId="438226050" sldId="2147483648"/>
            <pc:sldLayoutMk cId="2648780493" sldId="2147483679"/>
          </pc:sldLayoutMkLst>
          <pc:spChg chg="mod modVis">
            <ac:chgData name="Metoyer, Jarred" userId="325fd72b-a78d-452e-b360-07cf48d8304b" providerId="ADAL" clId="{86B7BB5D-D91E-42A6-A524-C5E60E862CD4}" dt="2024-10-04T07:23:44.429" v="4740" actId="962"/>
            <ac:spMkLst>
              <pc:docMk/>
              <pc:sldMasterMk cId="438226050" sldId="2147483648"/>
              <pc:sldLayoutMk cId="2648780493" sldId="2147483679"/>
              <ac:spMk id="22" creationId="{D3B7CDF1-E10F-4E39-9E5D-AE11897E4C1E}"/>
            </ac:spMkLst>
          </pc:spChg>
        </pc:sldLayoutChg>
        <pc:sldLayoutChg chg="modSp mod">
          <pc:chgData name="Metoyer, Jarred" userId="325fd72b-a78d-452e-b360-07cf48d8304b" providerId="ADAL" clId="{86B7BB5D-D91E-42A6-A524-C5E60E862CD4}" dt="2024-10-04T07:23:44.429" v="4741" actId="962"/>
          <pc:sldLayoutMkLst>
            <pc:docMk/>
            <pc:sldMasterMk cId="438226050" sldId="2147483648"/>
            <pc:sldLayoutMk cId="2806205290" sldId="2147483680"/>
          </pc:sldLayoutMkLst>
          <pc:spChg chg="mod modVis">
            <ac:chgData name="Metoyer, Jarred" userId="325fd72b-a78d-452e-b360-07cf48d8304b" providerId="ADAL" clId="{86B7BB5D-D91E-42A6-A524-C5E60E862CD4}" dt="2024-10-04T07:23:44.429" v="4741" actId="962"/>
            <ac:spMkLst>
              <pc:docMk/>
              <pc:sldMasterMk cId="438226050" sldId="2147483648"/>
              <pc:sldLayoutMk cId="2806205290" sldId="2147483680"/>
              <ac:spMk id="16" creationId="{AD5BBEBA-5503-4301-834E-0266E3956A0D}"/>
            </ac:spMkLst>
          </pc:spChg>
        </pc:sldLayoutChg>
        <pc:sldLayoutChg chg="modSp mod">
          <pc:chgData name="Metoyer, Jarred" userId="325fd72b-a78d-452e-b360-07cf48d8304b" providerId="ADAL" clId="{86B7BB5D-D91E-42A6-A524-C5E60E862CD4}" dt="2024-10-04T07:23:44.429" v="4744" actId="962"/>
          <pc:sldLayoutMkLst>
            <pc:docMk/>
            <pc:sldMasterMk cId="438226050" sldId="2147483648"/>
            <pc:sldLayoutMk cId="1459626398" sldId="2147483682"/>
          </pc:sldLayoutMkLst>
          <pc:spChg chg="mod modVis">
            <ac:chgData name="Metoyer, Jarred" userId="325fd72b-a78d-452e-b360-07cf48d8304b" providerId="ADAL" clId="{86B7BB5D-D91E-42A6-A524-C5E60E862CD4}" dt="2024-10-04T07:23:44.429" v="4744" actId="962"/>
            <ac:spMkLst>
              <pc:docMk/>
              <pc:sldMasterMk cId="438226050" sldId="2147483648"/>
              <pc:sldLayoutMk cId="1459626398" sldId="2147483682"/>
              <ac:spMk id="39" creationId="{2F1643DB-FB69-4D52-AC31-87438698FFD6}"/>
            </ac:spMkLst>
          </pc:spChg>
        </pc:sldLayoutChg>
        <pc:sldLayoutChg chg="modSp mod">
          <pc:chgData name="Metoyer, Jarred" userId="325fd72b-a78d-452e-b360-07cf48d8304b" providerId="ADAL" clId="{86B7BB5D-D91E-42A6-A524-C5E60E862CD4}" dt="2024-10-04T07:23:44.429" v="4747" actId="962"/>
          <pc:sldLayoutMkLst>
            <pc:docMk/>
            <pc:sldMasterMk cId="438226050" sldId="2147483648"/>
            <pc:sldLayoutMk cId="388514739" sldId="2147483683"/>
          </pc:sldLayoutMkLst>
          <pc:spChg chg="mod modVis">
            <ac:chgData name="Metoyer, Jarred" userId="325fd72b-a78d-452e-b360-07cf48d8304b" providerId="ADAL" clId="{86B7BB5D-D91E-42A6-A524-C5E60E862CD4}" dt="2024-10-04T07:23:44.429" v="4747" actId="962"/>
            <ac:spMkLst>
              <pc:docMk/>
              <pc:sldMasterMk cId="438226050" sldId="2147483648"/>
              <pc:sldLayoutMk cId="388514739" sldId="2147483683"/>
              <ac:spMk id="20" creationId="{21F368A2-F525-4249-A72B-F904922C972A}"/>
            </ac:spMkLst>
          </pc:spChg>
        </pc:sldLayoutChg>
        <pc:sldLayoutChg chg="modSp mod">
          <pc:chgData name="Metoyer, Jarred" userId="325fd72b-a78d-452e-b360-07cf48d8304b" providerId="ADAL" clId="{86B7BB5D-D91E-42A6-A524-C5E60E862CD4}" dt="2024-10-04T07:23:44.429" v="4749" actId="962"/>
          <pc:sldLayoutMkLst>
            <pc:docMk/>
            <pc:sldMasterMk cId="438226050" sldId="2147483648"/>
            <pc:sldLayoutMk cId="3259857504" sldId="2147483684"/>
          </pc:sldLayoutMkLst>
          <pc:spChg chg="mod modVis">
            <ac:chgData name="Metoyer, Jarred" userId="325fd72b-a78d-452e-b360-07cf48d8304b" providerId="ADAL" clId="{86B7BB5D-D91E-42A6-A524-C5E60E862CD4}" dt="2024-10-04T07:23:44.429" v="4749" actId="962"/>
            <ac:spMkLst>
              <pc:docMk/>
              <pc:sldMasterMk cId="438226050" sldId="2147483648"/>
              <pc:sldLayoutMk cId="3259857504" sldId="2147483684"/>
              <ac:spMk id="25" creationId="{BFB769A5-7146-4BE1-99CA-135A2E15C9CA}"/>
            </ac:spMkLst>
          </pc:spChg>
        </pc:sldLayoutChg>
        <pc:sldLayoutChg chg="modSp mod">
          <pc:chgData name="Metoyer, Jarred" userId="325fd72b-a78d-452e-b360-07cf48d8304b" providerId="ADAL" clId="{86B7BB5D-D91E-42A6-A524-C5E60E862CD4}" dt="2024-10-04T07:23:44.445" v="4750" actId="962"/>
          <pc:sldLayoutMkLst>
            <pc:docMk/>
            <pc:sldMasterMk cId="438226050" sldId="2147483648"/>
            <pc:sldLayoutMk cId="3426897024" sldId="2147483686"/>
          </pc:sldLayoutMkLst>
          <pc:spChg chg="mod modVis">
            <ac:chgData name="Metoyer, Jarred" userId="325fd72b-a78d-452e-b360-07cf48d8304b" providerId="ADAL" clId="{86B7BB5D-D91E-42A6-A524-C5E60E862CD4}" dt="2024-10-04T07:23:44.445" v="4750" actId="962"/>
            <ac:spMkLst>
              <pc:docMk/>
              <pc:sldMasterMk cId="438226050" sldId="2147483648"/>
              <pc:sldLayoutMk cId="3426897024" sldId="2147483686"/>
              <ac:spMk id="24" creationId="{CB94A54D-DD3C-4298-BDF3-BD0A4E0485CC}"/>
            </ac:spMkLst>
          </pc:spChg>
        </pc:sldLayoutChg>
        <pc:sldLayoutChg chg="modSp mod">
          <pc:chgData name="Metoyer, Jarred" userId="325fd72b-a78d-452e-b360-07cf48d8304b" providerId="ADAL" clId="{86B7BB5D-D91E-42A6-A524-C5E60E862CD4}" dt="2024-10-04T07:23:44.445" v="4755" actId="962"/>
          <pc:sldLayoutMkLst>
            <pc:docMk/>
            <pc:sldMasterMk cId="438226050" sldId="2147483648"/>
            <pc:sldLayoutMk cId="2660691095" sldId="2147483690"/>
          </pc:sldLayoutMkLst>
          <pc:spChg chg="mod modVis">
            <ac:chgData name="Metoyer, Jarred" userId="325fd72b-a78d-452e-b360-07cf48d8304b" providerId="ADAL" clId="{86B7BB5D-D91E-42A6-A524-C5E60E862CD4}" dt="2024-10-04T07:23:44.445" v="4755" actId="962"/>
            <ac:spMkLst>
              <pc:docMk/>
              <pc:sldMasterMk cId="438226050" sldId="2147483648"/>
              <pc:sldLayoutMk cId="2660691095" sldId="2147483690"/>
              <ac:spMk id="20" creationId="{CBE67342-2E3A-472F-99DC-5A501BFB7EA7}"/>
            </ac:spMkLst>
          </pc:spChg>
        </pc:sldLayoutChg>
        <pc:sldLayoutChg chg="modSp mod">
          <pc:chgData name="Metoyer, Jarred" userId="325fd72b-a78d-452e-b360-07cf48d8304b" providerId="ADAL" clId="{86B7BB5D-D91E-42A6-A524-C5E60E862CD4}" dt="2024-10-04T07:23:44.445" v="4756" actId="962"/>
          <pc:sldLayoutMkLst>
            <pc:docMk/>
            <pc:sldMasterMk cId="438226050" sldId="2147483648"/>
            <pc:sldLayoutMk cId="4063856068" sldId="2147483691"/>
          </pc:sldLayoutMkLst>
          <pc:spChg chg="mod modVis">
            <ac:chgData name="Metoyer, Jarred" userId="325fd72b-a78d-452e-b360-07cf48d8304b" providerId="ADAL" clId="{86B7BB5D-D91E-42A6-A524-C5E60E862CD4}" dt="2024-10-04T07:23:44.445" v="4756" actId="962"/>
            <ac:spMkLst>
              <pc:docMk/>
              <pc:sldMasterMk cId="438226050" sldId="2147483648"/>
              <pc:sldLayoutMk cId="4063856068" sldId="2147483691"/>
              <ac:spMk id="27" creationId="{3FC1FDE6-634E-475F-B714-288B04163A1E}"/>
            </ac:spMkLst>
          </pc:spChg>
        </pc:sldLayoutChg>
        <pc:sldLayoutChg chg="modSp mod">
          <pc:chgData name="Metoyer, Jarred" userId="325fd72b-a78d-452e-b360-07cf48d8304b" providerId="ADAL" clId="{86B7BB5D-D91E-42A6-A524-C5E60E862CD4}" dt="2024-10-04T07:23:44.445" v="4753" actId="962"/>
          <pc:sldLayoutMkLst>
            <pc:docMk/>
            <pc:sldMasterMk cId="438226050" sldId="2147483648"/>
            <pc:sldLayoutMk cId="1363615765" sldId="2147483695"/>
          </pc:sldLayoutMkLst>
          <pc:spChg chg="mod modVis">
            <ac:chgData name="Metoyer, Jarred" userId="325fd72b-a78d-452e-b360-07cf48d8304b" providerId="ADAL" clId="{86B7BB5D-D91E-42A6-A524-C5E60E862CD4}" dt="2024-10-04T07:23:44.445" v="4753" actId="962"/>
            <ac:spMkLst>
              <pc:docMk/>
              <pc:sldMasterMk cId="438226050" sldId="2147483648"/>
              <pc:sldLayoutMk cId="1363615765" sldId="2147483695"/>
              <ac:spMk id="28" creationId="{5DD1835E-D50E-44DD-A77D-BAA84197440E}"/>
            </ac:spMkLst>
          </pc:spChg>
        </pc:sldLayoutChg>
        <pc:sldLayoutChg chg="modSp mod">
          <pc:chgData name="Metoyer, Jarred" userId="325fd72b-a78d-452e-b360-07cf48d8304b" providerId="ADAL" clId="{86B7BB5D-D91E-42A6-A524-C5E60E862CD4}" dt="2024-10-04T07:23:44.445" v="4754" actId="962"/>
          <pc:sldLayoutMkLst>
            <pc:docMk/>
            <pc:sldMasterMk cId="438226050" sldId="2147483648"/>
            <pc:sldLayoutMk cId="2556175299" sldId="2147483696"/>
          </pc:sldLayoutMkLst>
          <pc:spChg chg="mod modVis">
            <ac:chgData name="Metoyer, Jarred" userId="325fd72b-a78d-452e-b360-07cf48d8304b" providerId="ADAL" clId="{86B7BB5D-D91E-42A6-A524-C5E60E862CD4}" dt="2024-10-04T07:23:44.445" v="4754" actId="962"/>
            <ac:spMkLst>
              <pc:docMk/>
              <pc:sldMasterMk cId="438226050" sldId="2147483648"/>
              <pc:sldLayoutMk cId="2556175299" sldId="2147483696"/>
              <ac:spMk id="28" creationId="{5DD1835E-D50E-44DD-A77D-BAA84197440E}"/>
            </ac:spMkLst>
          </pc:spChg>
        </pc:sldLayoutChg>
        <pc:sldLayoutChg chg="modSp mod">
          <pc:chgData name="Metoyer, Jarred" userId="325fd72b-a78d-452e-b360-07cf48d8304b" providerId="ADAL" clId="{86B7BB5D-D91E-42A6-A524-C5E60E862CD4}" dt="2024-10-04T07:23:44.429" v="4748" actId="962"/>
          <pc:sldLayoutMkLst>
            <pc:docMk/>
            <pc:sldMasterMk cId="438226050" sldId="2147483648"/>
            <pc:sldLayoutMk cId="2022311680" sldId="2147483699"/>
          </pc:sldLayoutMkLst>
          <pc:spChg chg="mod modVis">
            <ac:chgData name="Metoyer, Jarred" userId="325fd72b-a78d-452e-b360-07cf48d8304b" providerId="ADAL" clId="{86B7BB5D-D91E-42A6-A524-C5E60E862CD4}" dt="2024-10-04T07:23:44.429" v="4748" actId="962"/>
            <ac:spMkLst>
              <pc:docMk/>
              <pc:sldMasterMk cId="438226050" sldId="2147483648"/>
              <pc:sldLayoutMk cId="2022311680" sldId="2147483699"/>
              <ac:spMk id="25" creationId="{BFB769A5-7146-4BE1-99CA-135A2E15C9CA}"/>
            </ac:spMkLst>
          </pc:spChg>
        </pc:sldLayoutChg>
        <pc:sldLayoutChg chg="modSp mod">
          <pc:chgData name="Metoyer, Jarred" userId="325fd72b-a78d-452e-b360-07cf48d8304b" providerId="ADAL" clId="{86B7BB5D-D91E-42A6-A524-C5E60E862CD4}" dt="2024-10-04T07:23:44.445" v="4752" actId="962"/>
          <pc:sldLayoutMkLst>
            <pc:docMk/>
            <pc:sldMasterMk cId="438226050" sldId="2147483648"/>
            <pc:sldLayoutMk cId="3500116836" sldId="2147483701"/>
          </pc:sldLayoutMkLst>
          <pc:spChg chg="mod modVis">
            <ac:chgData name="Metoyer, Jarred" userId="325fd72b-a78d-452e-b360-07cf48d8304b" providerId="ADAL" clId="{86B7BB5D-D91E-42A6-A524-C5E60E862CD4}" dt="2024-10-04T07:23:44.445" v="4752" actId="962"/>
            <ac:spMkLst>
              <pc:docMk/>
              <pc:sldMasterMk cId="438226050" sldId="2147483648"/>
              <pc:sldLayoutMk cId="3500116836" sldId="2147483701"/>
              <ac:spMk id="17" creationId="{2B6066DB-A88B-4086-9C45-3E39F5CE6D9D}"/>
            </ac:spMkLst>
          </pc:spChg>
        </pc:sldLayoutChg>
        <pc:sldLayoutChg chg="modSp mod">
          <pc:chgData name="Metoyer, Jarred" userId="325fd72b-a78d-452e-b360-07cf48d8304b" providerId="ADAL" clId="{86B7BB5D-D91E-42A6-A524-C5E60E862CD4}" dt="2024-10-04T07:23:44.429" v="4743" actId="962"/>
          <pc:sldLayoutMkLst>
            <pc:docMk/>
            <pc:sldMasterMk cId="438226050" sldId="2147483648"/>
            <pc:sldLayoutMk cId="3907349720" sldId="2147483702"/>
          </pc:sldLayoutMkLst>
          <pc:spChg chg="mod modVis">
            <ac:chgData name="Metoyer, Jarred" userId="325fd72b-a78d-452e-b360-07cf48d8304b" providerId="ADAL" clId="{86B7BB5D-D91E-42A6-A524-C5E60E862CD4}" dt="2024-10-04T07:23:44.429" v="4743" actId="962"/>
            <ac:spMkLst>
              <pc:docMk/>
              <pc:sldMasterMk cId="438226050" sldId="2147483648"/>
              <pc:sldLayoutMk cId="3907349720" sldId="2147483702"/>
              <ac:spMk id="16" creationId="{BD7D6A25-4428-4539-B039-5FC4AADC87C9}"/>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C0242-6D34-4D4A-ACE3-9ADD2AE7C5B8}"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C762E99C-BE09-452B-8017-0FB26625E0AD}">
      <dgm:prSet phldrT="[Text]"/>
      <dgm:spPr/>
      <dgm:t>
        <a:bodyPr/>
        <a:lstStyle/>
        <a:p>
          <a:r>
            <a:rPr lang="en-GB" dirty="0"/>
            <a:t>Energy Efficiency Policy</a:t>
          </a:r>
        </a:p>
      </dgm:t>
    </dgm:pt>
    <dgm:pt modelId="{1A246352-E63D-4FD9-A5AE-9B739EDEC624}" type="parTrans" cxnId="{1F13956A-EBB8-447B-B001-D9A2D847E784}">
      <dgm:prSet/>
      <dgm:spPr/>
      <dgm:t>
        <a:bodyPr/>
        <a:lstStyle/>
        <a:p>
          <a:endParaRPr lang="en-GB"/>
        </a:p>
      </dgm:t>
    </dgm:pt>
    <dgm:pt modelId="{3DF70CCD-F08D-4237-9666-E31CA7CDCC6D}" type="sibTrans" cxnId="{1F13956A-EBB8-447B-B001-D9A2D847E784}">
      <dgm:prSet/>
      <dgm:spPr/>
      <dgm:t>
        <a:bodyPr/>
        <a:lstStyle/>
        <a:p>
          <a:endParaRPr lang="en-GB"/>
        </a:p>
      </dgm:t>
    </dgm:pt>
    <dgm:pt modelId="{5958F60A-FD13-4A5A-8DBF-FA9062D19E6B}">
      <dgm:prSet phldrT="[Text]"/>
      <dgm:spPr/>
      <dgm:t>
        <a:bodyPr/>
        <a:lstStyle/>
        <a:p>
          <a:r>
            <a:rPr lang="en-GB" dirty="0"/>
            <a:t>Programs = Policy Implementation</a:t>
          </a:r>
        </a:p>
      </dgm:t>
    </dgm:pt>
    <dgm:pt modelId="{25BA31B8-DB66-4BB5-8AC2-644038531DE3}" type="parTrans" cxnId="{4124CE89-73B2-44DB-990F-AAB3F45EFB8E}">
      <dgm:prSet/>
      <dgm:spPr/>
      <dgm:t>
        <a:bodyPr/>
        <a:lstStyle/>
        <a:p>
          <a:endParaRPr lang="en-GB"/>
        </a:p>
      </dgm:t>
    </dgm:pt>
    <dgm:pt modelId="{3054F8FE-7E48-4D65-965A-1968FE7F711E}" type="sibTrans" cxnId="{4124CE89-73B2-44DB-990F-AAB3F45EFB8E}">
      <dgm:prSet/>
      <dgm:spPr/>
      <dgm:t>
        <a:bodyPr/>
        <a:lstStyle/>
        <a:p>
          <a:endParaRPr lang="en-GB"/>
        </a:p>
      </dgm:t>
    </dgm:pt>
    <dgm:pt modelId="{ACECC323-6163-450E-A253-77A74F62905B}">
      <dgm:prSet phldrT="[Text]"/>
      <dgm:spPr/>
      <dgm:t>
        <a:bodyPr/>
        <a:lstStyle/>
        <a:p>
          <a:r>
            <a:rPr lang="en-GB" dirty="0"/>
            <a:t>Evaluation of Programs</a:t>
          </a:r>
        </a:p>
      </dgm:t>
    </dgm:pt>
    <dgm:pt modelId="{24311E2E-461B-4976-900C-ACBDB014FDD9}" type="parTrans" cxnId="{950EBCA6-4B0A-4E09-8393-072D8223DC2C}">
      <dgm:prSet/>
      <dgm:spPr/>
      <dgm:t>
        <a:bodyPr/>
        <a:lstStyle/>
        <a:p>
          <a:endParaRPr lang="en-GB"/>
        </a:p>
      </dgm:t>
    </dgm:pt>
    <dgm:pt modelId="{C165BBEA-445C-41B4-881E-732129D72B99}" type="sibTrans" cxnId="{950EBCA6-4B0A-4E09-8393-072D8223DC2C}">
      <dgm:prSet/>
      <dgm:spPr/>
      <dgm:t>
        <a:bodyPr/>
        <a:lstStyle/>
        <a:p>
          <a:endParaRPr lang="en-GB"/>
        </a:p>
      </dgm:t>
    </dgm:pt>
    <dgm:pt modelId="{1A271D87-F7C3-41AB-B663-A7A00DFFC654}" type="pres">
      <dgm:prSet presAssocID="{D3CC0242-6D34-4D4A-ACE3-9ADD2AE7C5B8}" presName="linear" presStyleCnt="0">
        <dgm:presLayoutVars>
          <dgm:dir/>
          <dgm:animLvl val="lvl"/>
          <dgm:resizeHandles val="exact"/>
        </dgm:presLayoutVars>
      </dgm:prSet>
      <dgm:spPr/>
    </dgm:pt>
    <dgm:pt modelId="{4300ECC4-4395-4EAB-86D1-939A9A61C822}" type="pres">
      <dgm:prSet presAssocID="{C762E99C-BE09-452B-8017-0FB26625E0AD}" presName="parentLin" presStyleCnt="0"/>
      <dgm:spPr/>
    </dgm:pt>
    <dgm:pt modelId="{977F247B-56CE-4502-8FCE-D0C23D5E946D}" type="pres">
      <dgm:prSet presAssocID="{C762E99C-BE09-452B-8017-0FB26625E0AD}" presName="parentLeftMargin" presStyleLbl="node1" presStyleIdx="0" presStyleCnt="3"/>
      <dgm:spPr/>
    </dgm:pt>
    <dgm:pt modelId="{61F1BB13-38C1-4E10-80B3-618A4E01093B}" type="pres">
      <dgm:prSet presAssocID="{C762E99C-BE09-452B-8017-0FB26625E0AD}" presName="parentText" presStyleLbl="node1" presStyleIdx="0" presStyleCnt="3">
        <dgm:presLayoutVars>
          <dgm:chMax val="0"/>
          <dgm:bulletEnabled val="1"/>
        </dgm:presLayoutVars>
      </dgm:prSet>
      <dgm:spPr/>
    </dgm:pt>
    <dgm:pt modelId="{76164E22-A2C9-43F5-ADA9-52EE4EB5DD07}" type="pres">
      <dgm:prSet presAssocID="{C762E99C-BE09-452B-8017-0FB26625E0AD}" presName="negativeSpace" presStyleCnt="0"/>
      <dgm:spPr/>
    </dgm:pt>
    <dgm:pt modelId="{6C086643-6B2B-4AE6-844A-30B2E11A960B}" type="pres">
      <dgm:prSet presAssocID="{C762E99C-BE09-452B-8017-0FB26625E0AD}" presName="childText" presStyleLbl="conFgAcc1" presStyleIdx="0" presStyleCnt="3">
        <dgm:presLayoutVars>
          <dgm:bulletEnabled val="1"/>
        </dgm:presLayoutVars>
      </dgm:prSet>
      <dgm:spPr/>
    </dgm:pt>
    <dgm:pt modelId="{0B6999C4-2A9B-4AF7-BC53-E8B0397AD771}" type="pres">
      <dgm:prSet presAssocID="{3DF70CCD-F08D-4237-9666-E31CA7CDCC6D}" presName="spaceBetweenRectangles" presStyleCnt="0"/>
      <dgm:spPr/>
    </dgm:pt>
    <dgm:pt modelId="{C1556560-D6AE-4055-9012-C7104259BA5D}" type="pres">
      <dgm:prSet presAssocID="{5958F60A-FD13-4A5A-8DBF-FA9062D19E6B}" presName="parentLin" presStyleCnt="0"/>
      <dgm:spPr/>
    </dgm:pt>
    <dgm:pt modelId="{F37EE92F-948F-464C-98F1-2AEEF23C076B}" type="pres">
      <dgm:prSet presAssocID="{5958F60A-FD13-4A5A-8DBF-FA9062D19E6B}" presName="parentLeftMargin" presStyleLbl="node1" presStyleIdx="0" presStyleCnt="3"/>
      <dgm:spPr/>
    </dgm:pt>
    <dgm:pt modelId="{A1260ECA-E196-4322-95B4-9816C1C41EF0}" type="pres">
      <dgm:prSet presAssocID="{5958F60A-FD13-4A5A-8DBF-FA9062D19E6B}" presName="parentText" presStyleLbl="node1" presStyleIdx="1" presStyleCnt="3">
        <dgm:presLayoutVars>
          <dgm:chMax val="0"/>
          <dgm:bulletEnabled val="1"/>
        </dgm:presLayoutVars>
      </dgm:prSet>
      <dgm:spPr/>
    </dgm:pt>
    <dgm:pt modelId="{8E0BD700-4677-43E1-B2D4-E772014230E2}" type="pres">
      <dgm:prSet presAssocID="{5958F60A-FD13-4A5A-8DBF-FA9062D19E6B}" presName="negativeSpace" presStyleCnt="0"/>
      <dgm:spPr/>
    </dgm:pt>
    <dgm:pt modelId="{EE3C8558-C58D-4CB5-A8CD-E14DD529FEAD}" type="pres">
      <dgm:prSet presAssocID="{5958F60A-FD13-4A5A-8DBF-FA9062D19E6B}" presName="childText" presStyleLbl="conFgAcc1" presStyleIdx="1" presStyleCnt="3">
        <dgm:presLayoutVars>
          <dgm:bulletEnabled val="1"/>
        </dgm:presLayoutVars>
      </dgm:prSet>
      <dgm:spPr/>
    </dgm:pt>
    <dgm:pt modelId="{6308FE81-4CEA-40E4-8E99-BBFD738DD9A1}" type="pres">
      <dgm:prSet presAssocID="{3054F8FE-7E48-4D65-965A-1968FE7F711E}" presName="spaceBetweenRectangles" presStyleCnt="0"/>
      <dgm:spPr/>
    </dgm:pt>
    <dgm:pt modelId="{120373D5-6A62-4CE4-9A14-429E5142E9F5}" type="pres">
      <dgm:prSet presAssocID="{ACECC323-6163-450E-A253-77A74F62905B}" presName="parentLin" presStyleCnt="0"/>
      <dgm:spPr/>
    </dgm:pt>
    <dgm:pt modelId="{15622906-F643-4E92-A690-ED6F703424D5}" type="pres">
      <dgm:prSet presAssocID="{ACECC323-6163-450E-A253-77A74F62905B}" presName="parentLeftMargin" presStyleLbl="node1" presStyleIdx="1" presStyleCnt="3"/>
      <dgm:spPr/>
    </dgm:pt>
    <dgm:pt modelId="{C70B4D82-4E7C-4181-B7C5-D06CC4D0876E}" type="pres">
      <dgm:prSet presAssocID="{ACECC323-6163-450E-A253-77A74F62905B}" presName="parentText" presStyleLbl="node1" presStyleIdx="2" presStyleCnt="3">
        <dgm:presLayoutVars>
          <dgm:chMax val="0"/>
          <dgm:bulletEnabled val="1"/>
        </dgm:presLayoutVars>
      </dgm:prSet>
      <dgm:spPr/>
    </dgm:pt>
    <dgm:pt modelId="{DB95D13A-82EB-4061-BBA9-EE8CF7DA0C2A}" type="pres">
      <dgm:prSet presAssocID="{ACECC323-6163-450E-A253-77A74F62905B}" presName="negativeSpace" presStyleCnt="0"/>
      <dgm:spPr/>
    </dgm:pt>
    <dgm:pt modelId="{4EE255CB-9220-4383-BEE7-E12D4D27495E}" type="pres">
      <dgm:prSet presAssocID="{ACECC323-6163-450E-A253-77A74F62905B}" presName="childText" presStyleLbl="conFgAcc1" presStyleIdx="2" presStyleCnt="3">
        <dgm:presLayoutVars>
          <dgm:bulletEnabled val="1"/>
        </dgm:presLayoutVars>
      </dgm:prSet>
      <dgm:spPr/>
    </dgm:pt>
  </dgm:ptLst>
  <dgm:cxnLst>
    <dgm:cxn modelId="{E2CF6969-4FE7-4217-A18F-C277C2BCD265}" type="presOf" srcId="{D3CC0242-6D34-4D4A-ACE3-9ADD2AE7C5B8}" destId="{1A271D87-F7C3-41AB-B663-A7A00DFFC654}" srcOrd="0" destOrd="0" presId="urn:microsoft.com/office/officeart/2005/8/layout/list1"/>
    <dgm:cxn modelId="{0C40484A-3EEC-48D8-B222-73074FD48AFF}" type="presOf" srcId="{C762E99C-BE09-452B-8017-0FB26625E0AD}" destId="{977F247B-56CE-4502-8FCE-D0C23D5E946D}" srcOrd="0" destOrd="0" presId="urn:microsoft.com/office/officeart/2005/8/layout/list1"/>
    <dgm:cxn modelId="{1F13956A-EBB8-447B-B001-D9A2D847E784}" srcId="{D3CC0242-6D34-4D4A-ACE3-9ADD2AE7C5B8}" destId="{C762E99C-BE09-452B-8017-0FB26625E0AD}" srcOrd="0" destOrd="0" parTransId="{1A246352-E63D-4FD9-A5AE-9B739EDEC624}" sibTransId="{3DF70CCD-F08D-4237-9666-E31CA7CDCC6D}"/>
    <dgm:cxn modelId="{F8304883-179C-4B5D-8F64-20D77AC3A53F}" type="presOf" srcId="{5958F60A-FD13-4A5A-8DBF-FA9062D19E6B}" destId="{F37EE92F-948F-464C-98F1-2AEEF23C076B}" srcOrd="0" destOrd="0" presId="urn:microsoft.com/office/officeart/2005/8/layout/list1"/>
    <dgm:cxn modelId="{4124CE89-73B2-44DB-990F-AAB3F45EFB8E}" srcId="{D3CC0242-6D34-4D4A-ACE3-9ADD2AE7C5B8}" destId="{5958F60A-FD13-4A5A-8DBF-FA9062D19E6B}" srcOrd="1" destOrd="0" parTransId="{25BA31B8-DB66-4BB5-8AC2-644038531DE3}" sibTransId="{3054F8FE-7E48-4D65-965A-1968FE7F711E}"/>
    <dgm:cxn modelId="{950EBCA6-4B0A-4E09-8393-072D8223DC2C}" srcId="{D3CC0242-6D34-4D4A-ACE3-9ADD2AE7C5B8}" destId="{ACECC323-6163-450E-A253-77A74F62905B}" srcOrd="2" destOrd="0" parTransId="{24311E2E-461B-4976-900C-ACBDB014FDD9}" sibTransId="{C165BBEA-445C-41B4-881E-732129D72B99}"/>
    <dgm:cxn modelId="{C20BABA9-0B70-45D0-9314-9C045B4853B0}" type="presOf" srcId="{5958F60A-FD13-4A5A-8DBF-FA9062D19E6B}" destId="{A1260ECA-E196-4322-95B4-9816C1C41EF0}" srcOrd="1" destOrd="0" presId="urn:microsoft.com/office/officeart/2005/8/layout/list1"/>
    <dgm:cxn modelId="{380B94AC-BD29-440A-8882-BBA329959D5B}" type="presOf" srcId="{C762E99C-BE09-452B-8017-0FB26625E0AD}" destId="{61F1BB13-38C1-4E10-80B3-618A4E01093B}" srcOrd="1" destOrd="0" presId="urn:microsoft.com/office/officeart/2005/8/layout/list1"/>
    <dgm:cxn modelId="{612A03BC-5EAC-4206-BA03-FD9C36AFF18E}" type="presOf" srcId="{ACECC323-6163-450E-A253-77A74F62905B}" destId="{C70B4D82-4E7C-4181-B7C5-D06CC4D0876E}" srcOrd="1" destOrd="0" presId="urn:microsoft.com/office/officeart/2005/8/layout/list1"/>
    <dgm:cxn modelId="{6611E4D8-A077-4B1C-99F8-4F226D85618C}" type="presOf" srcId="{ACECC323-6163-450E-A253-77A74F62905B}" destId="{15622906-F643-4E92-A690-ED6F703424D5}" srcOrd="0" destOrd="0" presId="urn:microsoft.com/office/officeart/2005/8/layout/list1"/>
    <dgm:cxn modelId="{A4EE1141-D6D1-4081-9324-755CF6728E15}" type="presParOf" srcId="{1A271D87-F7C3-41AB-B663-A7A00DFFC654}" destId="{4300ECC4-4395-4EAB-86D1-939A9A61C822}" srcOrd="0" destOrd="0" presId="urn:microsoft.com/office/officeart/2005/8/layout/list1"/>
    <dgm:cxn modelId="{E7C0D8A7-7E5D-4A48-9AA7-C032BC0B655B}" type="presParOf" srcId="{4300ECC4-4395-4EAB-86D1-939A9A61C822}" destId="{977F247B-56CE-4502-8FCE-D0C23D5E946D}" srcOrd="0" destOrd="0" presId="urn:microsoft.com/office/officeart/2005/8/layout/list1"/>
    <dgm:cxn modelId="{DFD2746D-8B38-4CBE-B816-9AC3A75396D7}" type="presParOf" srcId="{4300ECC4-4395-4EAB-86D1-939A9A61C822}" destId="{61F1BB13-38C1-4E10-80B3-618A4E01093B}" srcOrd="1" destOrd="0" presId="urn:microsoft.com/office/officeart/2005/8/layout/list1"/>
    <dgm:cxn modelId="{791A5A09-E832-47B8-85E1-A16393ACBBB8}" type="presParOf" srcId="{1A271D87-F7C3-41AB-B663-A7A00DFFC654}" destId="{76164E22-A2C9-43F5-ADA9-52EE4EB5DD07}" srcOrd="1" destOrd="0" presId="urn:microsoft.com/office/officeart/2005/8/layout/list1"/>
    <dgm:cxn modelId="{6DBC68F0-0D91-44DF-861A-5FCCEE5AC3F0}" type="presParOf" srcId="{1A271D87-F7C3-41AB-B663-A7A00DFFC654}" destId="{6C086643-6B2B-4AE6-844A-30B2E11A960B}" srcOrd="2" destOrd="0" presId="urn:microsoft.com/office/officeart/2005/8/layout/list1"/>
    <dgm:cxn modelId="{62047F86-7865-4DD2-8E97-096320A8164D}" type="presParOf" srcId="{1A271D87-F7C3-41AB-B663-A7A00DFFC654}" destId="{0B6999C4-2A9B-4AF7-BC53-E8B0397AD771}" srcOrd="3" destOrd="0" presId="urn:microsoft.com/office/officeart/2005/8/layout/list1"/>
    <dgm:cxn modelId="{F7CCB803-5576-4961-9456-7E38A32B8A4B}" type="presParOf" srcId="{1A271D87-F7C3-41AB-B663-A7A00DFFC654}" destId="{C1556560-D6AE-4055-9012-C7104259BA5D}" srcOrd="4" destOrd="0" presId="urn:microsoft.com/office/officeart/2005/8/layout/list1"/>
    <dgm:cxn modelId="{B2989C96-5563-48E0-B384-8B9B1BEE677C}" type="presParOf" srcId="{C1556560-D6AE-4055-9012-C7104259BA5D}" destId="{F37EE92F-948F-464C-98F1-2AEEF23C076B}" srcOrd="0" destOrd="0" presId="urn:microsoft.com/office/officeart/2005/8/layout/list1"/>
    <dgm:cxn modelId="{1A3C8C2A-3EF7-4BB2-9618-C64CCEA04957}" type="presParOf" srcId="{C1556560-D6AE-4055-9012-C7104259BA5D}" destId="{A1260ECA-E196-4322-95B4-9816C1C41EF0}" srcOrd="1" destOrd="0" presId="urn:microsoft.com/office/officeart/2005/8/layout/list1"/>
    <dgm:cxn modelId="{8977B512-CE04-48A4-A195-949B9F13AB45}" type="presParOf" srcId="{1A271D87-F7C3-41AB-B663-A7A00DFFC654}" destId="{8E0BD700-4677-43E1-B2D4-E772014230E2}" srcOrd="5" destOrd="0" presId="urn:microsoft.com/office/officeart/2005/8/layout/list1"/>
    <dgm:cxn modelId="{48F69F6D-B9A5-4406-B0C9-1AF340368A53}" type="presParOf" srcId="{1A271D87-F7C3-41AB-B663-A7A00DFFC654}" destId="{EE3C8558-C58D-4CB5-A8CD-E14DD529FEAD}" srcOrd="6" destOrd="0" presId="urn:microsoft.com/office/officeart/2005/8/layout/list1"/>
    <dgm:cxn modelId="{51FAFC79-C6EB-41CE-A040-0DAE781CC879}" type="presParOf" srcId="{1A271D87-F7C3-41AB-B663-A7A00DFFC654}" destId="{6308FE81-4CEA-40E4-8E99-BBFD738DD9A1}" srcOrd="7" destOrd="0" presId="urn:microsoft.com/office/officeart/2005/8/layout/list1"/>
    <dgm:cxn modelId="{B438D4DA-C008-4DD8-AAA9-3B4E3A213C26}" type="presParOf" srcId="{1A271D87-F7C3-41AB-B663-A7A00DFFC654}" destId="{120373D5-6A62-4CE4-9A14-429E5142E9F5}" srcOrd="8" destOrd="0" presId="urn:microsoft.com/office/officeart/2005/8/layout/list1"/>
    <dgm:cxn modelId="{F4BA8BE6-C33E-4F4F-A3C9-3161E9F1AA4A}" type="presParOf" srcId="{120373D5-6A62-4CE4-9A14-429E5142E9F5}" destId="{15622906-F643-4E92-A690-ED6F703424D5}" srcOrd="0" destOrd="0" presId="urn:microsoft.com/office/officeart/2005/8/layout/list1"/>
    <dgm:cxn modelId="{49927B8C-7027-497A-8D96-1D7DE40F6748}" type="presParOf" srcId="{120373D5-6A62-4CE4-9A14-429E5142E9F5}" destId="{C70B4D82-4E7C-4181-B7C5-D06CC4D0876E}" srcOrd="1" destOrd="0" presId="urn:microsoft.com/office/officeart/2005/8/layout/list1"/>
    <dgm:cxn modelId="{454E3986-3A7B-4642-8F87-B34FC2A28BD1}" type="presParOf" srcId="{1A271D87-F7C3-41AB-B663-A7A00DFFC654}" destId="{DB95D13A-82EB-4061-BBA9-EE8CF7DA0C2A}" srcOrd="9" destOrd="0" presId="urn:microsoft.com/office/officeart/2005/8/layout/list1"/>
    <dgm:cxn modelId="{906E7D51-2374-4484-8E99-1220124C8926}" type="presParOf" srcId="{1A271D87-F7C3-41AB-B663-A7A00DFFC654}" destId="{4EE255CB-9220-4383-BEE7-E12D4D27495E}"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00C385-7717-4F56-833B-66B2031C7C53}" type="doc">
      <dgm:prSet loTypeId="urn:microsoft.com/office/officeart/2005/8/layout/process4" loCatId="process" qsTypeId="urn:microsoft.com/office/officeart/2005/8/quickstyle/simple2" qsCatId="simple" csTypeId="urn:microsoft.com/office/officeart/2005/8/colors/accent3_2" csCatId="accent3" phldr="1"/>
      <dgm:spPr/>
      <dgm:t>
        <a:bodyPr/>
        <a:lstStyle/>
        <a:p>
          <a:endParaRPr lang="en-US"/>
        </a:p>
      </dgm:t>
    </dgm:pt>
    <dgm:pt modelId="{2EE60882-919C-44C0-89A3-92963D3E9C07}">
      <dgm:prSet/>
      <dgm:spPr/>
      <dgm:t>
        <a:bodyPr/>
        <a:lstStyle/>
        <a:p>
          <a:r>
            <a:rPr lang="en-GB" dirty="0"/>
            <a:t>Rigorous evaluation of the largest impact and largest budget programs ensure economic and emission goals</a:t>
          </a:r>
          <a:endParaRPr lang="en-US" dirty="0"/>
        </a:p>
      </dgm:t>
    </dgm:pt>
    <dgm:pt modelId="{4B56FF6C-47DB-4AC4-BD0C-877818C1A42C}" type="parTrans" cxnId="{1FF81DAE-35A6-4F59-B994-3E714522B55C}">
      <dgm:prSet/>
      <dgm:spPr/>
      <dgm:t>
        <a:bodyPr/>
        <a:lstStyle/>
        <a:p>
          <a:endParaRPr lang="en-US"/>
        </a:p>
      </dgm:t>
    </dgm:pt>
    <dgm:pt modelId="{4BB91FD4-C396-4BB6-808D-D9A4707C8B4F}" type="sibTrans" cxnId="{1FF81DAE-35A6-4F59-B994-3E714522B55C}">
      <dgm:prSet/>
      <dgm:spPr/>
      <dgm:t>
        <a:bodyPr/>
        <a:lstStyle/>
        <a:p>
          <a:endParaRPr lang="en-US"/>
        </a:p>
      </dgm:t>
    </dgm:pt>
    <dgm:pt modelId="{1ADABBA4-7A95-4268-8696-1A057A6698BC}">
      <dgm:prSet/>
      <dgm:spPr/>
      <dgm:t>
        <a:bodyPr/>
        <a:lstStyle/>
        <a:p>
          <a:r>
            <a:rPr lang="en-GB"/>
            <a:t>DATA</a:t>
          </a:r>
          <a:endParaRPr lang="en-US"/>
        </a:p>
      </dgm:t>
    </dgm:pt>
    <dgm:pt modelId="{A23A79FD-F313-47B6-84DF-985B00AEBF32}" type="parTrans" cxnId="{978103C7-130E-4572-9CF8-6D09D0394D91}">
      <dgm:prSet/>
      <dgm:spPr/>
      <dgm:t>
        <a:bodyPr/>
        <a:lstStyle/>
        <a:p>
          <a:endParaRPr lang="en-US"/>
        </a:p>
      </dgm:t>
    </dgm:pt>
    <dgm:pt modelId="{29123BC3-68A3-42E6-929F-A7A51E2341A2}" type="sibTrans" cxnId="{978103C7-130E-4572-9CF8-6D09D0394D91}">
      <dgm:prSet/>
      <dgm:spPr/>
      <dgm:t>
        <a:bodyPr/>
        <a:lstStyle/>
        <a:p>
          <a:endParaRPr lang="en-US"/>
        </a:p>
      </dgm:t>
    </dgm:pt>
    <dgm:pt modelId="{DE6181E6-4205-42A2-819B-A29DFA8BFC56}">
      <dgm:prSet custT="1"/>
      <dgm:spPr/>
      <dgm:t>
        <a:bodyPr/>
        <a:lstStyle/>
        <a:p>
          <a:r>
            <a:rPr lang="en-GB" sz="1600" dirty="0"/>
            <a:t>Well-tracked market interventions focusing on critical data collected before, during, and after the program continuously improve</a:t>
          </a:r>
          <a:endParaRPr lang="en-US" sz="1600" dirty="0"/>
        </a:p>
      </dgm:t>
    </dgm:pt>
    <dgm:pt modelId="{D97D74A5-D452-4D1A-9D0F-9DD1998AAB6F}" type="parTrans" cxnId="{B795EFC9-B9AB-41B4-A80D-8985358AA93F}">
      <dgm:prSet/>
      <dgm:spPr/>
      <dgm:t>
        <a:bodyPr/>
        <a:lstStyle/>
        <a:p>
          <a:endParaRPr lang="en-US"/>
        </a:p>
      </dgm:t>
    </dgm:pt>
    <dgm:pt modelId="{DAD2DBF1-BE56-4091-A006-8AE4505B316B}" type="sibTrans" cxnId="{B795EFC9-B9AB-41B4-A80D-8985358AA93F}">
      <dgm:prSet/>
      <dgm:spPr/>
      <dgm:t>
        <a:bodyPr/>
        <a:lstStyle/>
        <a:p>
          <a:endParaRPr lang="en-US"/>
        </a:p>
      </dgm:t>
    </dgm:pt>
    <dgm:pt modelId="{3EDB93DB-5BF5-475B-B2EA-849AFEF18C14}">
      <dgm:prSet custT="1"/>
      <dgm:spPr/>
      <dgm:t>
        <a:bodyPr/>
        <a:lstStyle/>
        <a:p>
          <a:r>
            <a:rPr lang="en-GB" sz="1600" dirty="0"/>
            <a:t>A large part of most evaluations is gathering and cleaning data so it can be </a:t>
          </a:r>
          <a:r>
            <a:rPr lang="en-GB" sz="1600" dirty="0" err="1"/>
            <a:t>analyzed</a:t>
          </a:r>
          <a:r>
            <a:rPr lang="en-GB" sz="1600" dirty="0"/>
            <a:t> and interpreted</a:t>
          </a:r>
          <a:endParaRPr lang="en-US" sz="1600" dirty="0"/>
        </a:p>
      </dgm:t>
    </dgm:pt>
    <dgm:pt modelId="{98DFFAB7-E1BC-4015-B7BD-6DC2C9487319}" type="parTrans" cxnId="{BC004757-B7D9-417B-B897-C8C0D296C3AE}">
      <dgm:prSet/>
      <dgm:spPr/>
      <dgm:t>
        <a:bodyPr/>
        <a:lstStyle/>
        <a:p>
          <a:endParaRPr lang="en-US"/>
        </a:p>
      </dgm:t>
    </dgm:pt>
    <dgm:pt modelId="{4242D861-2AF8-4A72-9AB7-E61B3FD5C48F}" type="sibTrans" cxnId="{BC004757-B7D9-417B-B897-C8C0D296C3AE}">
      <dgm:prSet/>
      <dgm:spPr/>
      <dgm:t>
        <a:bodyPr/>
        <a:lstStyle/>
        <a:p>
          <a:endParaRPr lang="en-US"/>
        </a:p>
      </dgm:t>
    </dgm:pt>
    <dgm:pt modelId="{59052EA9-41F7-4A51-B1B7-8CB369B990F9}">
      <dgm:prSet custT="1"/>
      <dgm:spPr/>
      <dgm:t>
        <a:bodyPr/>
        <a:lstStyle/>
        <a:p>
          <a:r>
            <a:rPr lang="en-GB" sz="1600" dirty="0"/>
            <a:t>Qualitative contextual data always important even with Smart Meter data, </a:t>
          </a:r>
          <a:r>
            <a:rPr lang="en-GB" sz="1600" dirty="0" err="1"/>
            <a:t>realtime</a:t>
          </a:r>
          <a:r>
            <a:rPr lang="en-GB" sz="1600" dirty="0"/>
            <a:t> metering, and advanced analytics.  </a:t>
          </a:r>
          <a:endParaRPr lang="en-US" sz="1600" dirty="0"/>
        </a:p>
      </dgm:t>
    </dgm:pt>
    <dgm:pt modelId="{6FB07A25-4714-4D46-AE9A-24D833B9079E}" type="parTrans" cxnId="{2B2A3225-1B4A-44F8-B039-008C0BDC9C16}">
      <dgm:prSet/>
      <dgm:spPr/>
      <dgm:t>
        <a:bodyPr/>
        <a:lstStyle/>
        <a:p>
          <a:endParaRPr lang="en-US"/>
        </a:p>
      </dgm:t>
    </dgm:pt>
    <dgm:pt modelId="{D25C1D43-907E-4723-8D20-0BC62A852D0F}" type="sibTrans" cxnId="{2B2A3225-1B4A-44F8-B039-008C0BDC9C16}">
      <dgm:prSet/>
      <dgm:spPr/>
      <dgm:t>
        <a:bodyPr/>
        <a:lstStyle/>
        <a:p>
          <a:endParaRPr lang="en-US"/>
        </a:p>
      </dgm:t>
    </dgm:pt>
    <dgm:pt modelId="{0E8ECC74-120D-4329-94C3-61E21A61BA9D}" type="pres">
      <dgm:prSet presAssocID="{4100C385-7717-4F56-833B-66B2031C7C53}" presName="Name0" presStyleCnt="0">
        <dgm:presLayoutVars>
          <dgm:dir/>
          <dgm:animLvl val="lvl"/>
          <dgm:resizeHandles val="exact"/>
        </dgm:presLayoutVars>
      </dgm:prSet>
      <dgm:spPr/>
    </dgm:pt>
    <dgm:pt modelId="{FE9A4CC0-704B-4C74-BAE9-50454F37B4BC}" type="pres">
      <dgm:prSet presAssocID="{1ADABBA4-7A95-4268-8696-1A057A6698BC}" presName="boxAndChildren" presStyleCnt="0"/>
      <dgm:spPr/>
    </dgm:pt>
    <dgm:pt modelId="{32055621-E84E-428A-9055-E0C0E5CA0065}" type="pres">
      <dgm:prSet presAssocID="{1ADABBA4-7A95-4268-8696-1A057A6698BC}" presName="parentTextBox" presStyleLbl="node1" presStyleIdx="0" presStyleCnt="2"/>
      <dgm:spPr/>
    </dgm:pt>
    <dgm:pt modelId="{32C63F4A-FF04-4C57-8D63-12232E841D52}" type="pres">
      <dgm:prSet presAssocID="{1ADABBA4-7A95-4268-8696-1A057A6698BC}" presName="entireBox" presStyleLbl="node1" presStyleIdx="0" presStyleCnt="2" custScaleX="99995"/>
      <dgm:spPr/>
    </dgm:pt>
    <dgm:pt modelId="{B53ACA53-0CF8-4B46-A231-9CF4521FA534}" type="pres">
      <dgm:prSet presAssocID="{1ADABBA4-7A95-4268-8696-1A057A6698BC}" presName="descendantBox" presStyleCnt="0"/>
      <dgm:spPr/>
    </dgm:pt>
    <dgm:pt modelId="{5307E252-4307-467C-9E01-81AA4F4F333C}" type="pres">
      <dgm:prSet presAssocID="{DE6181E6-4205-42A2-819B-A29DFA8BFC56}" presName="childTextBox" presStyleLbl="fgAccFollowNode1" presStyleIdx="0" presStyleCnt="3">
        <dgm:presLayoutVars>
          <dgm:bulletEnabled val="1"/>
        </dgm:presLayoutVars>
      </dgm:prSet>
      <dgm:spPr/>
    </dgm:pt>
    <dgm:pt modelId="{6028197A-400A-4412-89B9-41AAE204CE43}" type="pres">
      <dgm:prSet presAssocID="{3EDB93DB-5BF5-475B-B2EA-849AFEF18C14}" presName="childTextBox" presStyleLbl="fgAccFollowNode1" presStyleIdx="1" presStyleCnt="3">
        <dgm:presLayoutVars>
          <dgm:bulletEnabled val="1"/>
        </dgm:presLayoutVars>
      </dgm:prSet>
      <dgm:spPr/>
    </dgm:pt>
    <dgm:pt modelId="{522DB414-2716-4E3C-92F4-94A412DCCAF4}" type="pres">
      <dgm:prSet presAssocID="{59052EA9-41F7-4A51-B1B7-8CB369B990F9}" presName="childTextBox" presStyleLbl="fgAccFollowNode1" presStyleIdx="2" presStyleCnt="3">
        <dgm:presLayoutVars>
          <dgm:bulletEnabled val="1"/>
        </dgm:presLayoutVars>
      </dgm:prSet>
      <dgm:spPr/>
    </dgm:pt>
    <dgm:pt modelId="{9ABA69A7-B345-4850-B525-E91CF7A7D81C}" type="pres">
      <dgm:prSet presAssocID="{4BB91FD4-C396-4BB6-808D-D9A4707C8B4F}" presName="sp" presStyleCnt="0"/>
      <dgm:spPr/>
    </dgm:pt>
    <dgm:pt modelId="{CB4D583B-DEDF-46DF-A72D-5B044FB4BD8B}" type="pres">
      <dgm:prSet presAssocID="{2EE60882-919C-44C0-89A3-92963D3E9C07}" presName="arrowAndChildren" presStyleCnt="0"/>
      <dgm:spPr/>
    </dgm:pt>
    <dgm:pt modelId="{C7395DEA-1D18-4884-81F2-7F10531FCBA0}" type="pres">
      <dgm:prSet presAssocID="{2EE60882-919C-44C0-89A3-92963D3E9C07}" presName="parentTextArrow" presStyleLbl="node1" presStyleIdx="1" presStyleCnt="2"/>
      <dgm:spPr/>
    </dgm:pt>
  </dgm:ptLst>
  <dgm:cxnLst>
    <dgm:cxn modelId="{63FE5621-565C-4023-93BD-EDB176257EAD}" type="presOf" srcId="{3EDB93DB-5BF5-475B-B2EA-849AFEF18C14}" destId="{6028197A-400A-4412-89B9-41AAE204CE43}" srcOrd="0" destOrd="0" presId="urn:microsoft.com/office/officeart/2005/8/layout/process4"/>
    <dgm:cxn modelId="{2B2A3225-1B4A-44F8-B039-008C0BDC9C16}" srcId="{1ADABBA4-7A95-4268-8696-1A057A6698BC}" destId="{59052EA9-41F7-4A51-B1B7-8CB369B990F9}" srcOrd="2" destOrd="0" parTransId="{6FB07A25-4714-4D46-AE9A-24D833B9079E}" sibTransId="{D25C1D43-907E-4723-8D20-0BC62A852D0F}"/>
    <dgm:cxn modelId="{BC004757-B7D9-417B-B897-C8C0D296C3AE}" srcId="{1ADABBA4-7A95-4268-8696-1A057A6698BC}" destId="{3EDB93DB-5BF5-475B-B2EA-849AFEF18C14}" srcOrd="1" destOrd="0" parTransId="{98DFFAB7-E1BC-4015-B7BD-6DC2C9487319}" sibTransId="{4242D861-2AF8-4A72-9AB7-E61B3FD5C48F}"/>
    <dgm:cxn modelId="{5FDBDA9E-D910-4A1F-895B-2900DDB9F729}" type="presOf" srcId="{59052EA9-41F7-4A51-B1B7-8CB369B990F9}" destId="{522DB414-2716-4E3C-92F4-94A412DCCAF4}" srcOrd="0" destOrd="0" presId="urn:microsoft.com/office/officeart/2005/8/layout/process4"/>
    <dgm:cxn modelId="{6B6131AA-A44C-4147-8924-06F8238B0C63}" type="presOf" srcId="{4100C385-7717-4F56-833B-66B2031C7C53}" destId="{0E8ECC74-120D-4329-94C3-61E21A61BA9D}" srcOrd="0" destOrd="0" presId="urn:microsoft.com/office/officeart/2005/8/layout/process4"/>
    <dgm:cxn modelId="{1FF81DAE-35A6-4F59-B994-3E714522B55C}" srcId="{4100C385-7717-4F56-833B-66B2031C7C53}" destId="{2EE60882-919C-44C0-89A3-92963D3E9C07}" srcOrd="0" destOrd="0" parTransId="{4B56FF6C-47DB-4AC4-BD0C-877818C1A42C}" sibTransId="{4BB91FD4-C396-4BB6-808D-D9A4707C8B4F}"/>
    <dgm:cxn modelId="{0173DAC3-536A-41D4-B954-337A89264902}" type="presOf" srcId="{DE6181E6-4205-42A2-819B-A29DFA8BFC56}" destId="{5307E252-4307-467C-9E01-81AA4F4F333C}" srcOrd="0" destOrd="0" presId="urn:microsoft.com/office/officeart/2005/8/layout/process4"/>
    <dgm:cxn modelId="{978103C7-130E-4572-9CF8-6D09D0394D91}" srcId="{4100C385-7717-4F56-833B-66B2031C7C53}" destId="{1ADABBA4-7A95-4268-8696-1A057A6698BC}" srcOrd="1" destOrd="0" parTransId="{A23A79FD-F313-47B6-84DF-985B00AEBF32}" sibTransId="{29123BC3-68A3-42E6-929F-A7A51E2341A2}"/>
    <dgm:cxn modelId="{B795EFC9-B9AB-41B4-A80D-8985358AA93F}" srcId="{1ADABBA4-7A95-4268-8696-1A057A6698BC}" destId="{DE6181E6-4205-42A2-819B-A29DFA8BFC56}" srcOrd="0" destOrd="0" parTransId="{D97D74A5-D452-4D1A-9D0F-9DD1998AAB6F}" sibTransId="{DAD2DBF1-BE56-4091-A006-8AE4505B316B}"/>
    <dgm:cxn modelId="{4F8583DC-DE68-4BC9-8723-EC62565423BB}" type="presOf" srcId="{2EE60882-919C-44C0-89A3-92963D3E9C07}" destId="{C7395DEA-1D18-4884-81F2-7F10531FCBA0}" srcOrd="0" destOrd="0" presId="urn:microsoft.com/office/officeart/2005/8/layout/process4"/>
    <dgm:cxn modelId="{52273ADF-B85A-403A-9A7D-6C9946B3DD75}" type="presOf" srcId="{1ADABBA4-7A95-4268-8696-1A057A6698BC}" destId="{32055621-E84E-428A-9055-E0C0E5CA0065}" srcOrd="0" destOrd="0" presId="urn:microsoft.com/office/officeart/2005/8/layout/process4"/>
    <dgm:cxn modelId="{C5BCCEF0-A0D2-4FEF-B40E-64798C5B1105}" type="presOf" srcId="{1ADABBA4-7A95-4268-8696-1A057A6698BC}" destId="{32C63F4A-FF04-4C57-8D63-12232E841D52}" srcOrd="1" destOrd="0" presId="urn:microsoft.com/office/officeart/2005/8/layout/process4"/>
    <dgm:cxn modelId="{F6946416-CD05-403E-AE2F-FAC1D06A3981}" type="presParOf" srcId="{0E8ECC74-120D-4329-94C3-61E21A61BA9D}" destId="{FE9A4CC0-704B-4C74-BAE9-50454F37B4BC}" srcOrd="0" destOrd="0" presId="urn:microsoft.com/office/officeart/2005/8/layout/process4"/>
    <dgm:cxn modelId="{88ED71DE-1016-4024-B69A-071968BC5CEB}" type="presParOf" srcId="{FE9A4CC0-704B-4C74-BAE9-50454F37B4BC}" destId="{32055621-E84E-428A-9055-E0C0E5CA0065}" srcOrd="0" destOrd="0" presId="urn:microsoft.com/office/officeart/2005/8/layout/process4"/>
    <dgm:cxn modelId="{20B18369-06A3-4C5C-834F-0704000DA6DA}" type="presParOf" srcId="{FE9A4CC0-704B-4C74-BAE9-50454F37B4BC}" destId="{32C63F4A-FF04-4C57-8D63-12232E841D52}" srcOrd="1" destOrd="0" presId="urn:microsoft.com/office/officeart/2005/8/layout/process4"/>
    <dgm:cxn modelId="{C19DF425-C38A-4978-92B2-A0A6B78DFCC6}" type="presParOf" srcId="{FE9A4CC0-704B-4C74-BAE9-50454F37B4BC}" destId="{B53ACA53-0CF8-4B46-A231-9CF4521FA534}" srcOrd="2" destOrd="0" presId="urn:microsoft.com/office/officeart/2005/8/layout/process4"/>
    <dgm:cxn modelId="{5E824591-7D3C-4999-9F26-D067A5711114}" type="presParOf" srcId="{B53ACA53-0CF8-4B46-A231-9CF4521FA534}" destId="{5307E252-4307-467C-9E01-81AA4F4F333C}" srcOrd="0" destOrd="0" presId="urn:microsoft.com/office/officeart/2005/8/layout/process4"/>
    <dgm:cxn modelId="{6E1EE645-0BAC-44D1-89AC-A91190978DF8}" type="presParOf" srcId="{B53ACA53-0CF8-4B46-A231-9CF4521FA534}" destId="{6028197A-400A-4412-89B9-41AAE204CE43}" srcOrd="1" destOrd="0" presId="urn:microsoft.com/office/officeart/2005/8/layout/process4"/>
    <dgm:cxn modelId="{0A626DB8-6EC4-471D-9EF1-9329ED53DFA2}" type="presParOf" srcId="{B53ACA53-0CF8-4B46-A231-9CF4521FA534}" destId="{522DB414-2716-4E3C-92F4-94A412DCCAF4}" srcOrd="2" destOrd="0" presId="urn:microsoft.com/office/officeart/2005/8/layout/process4"/>
    <dgm:cxn modelId="{DDE5A0A4-CA5F-4C3A-8C20-00AF5D6A4729}" type="presParOf" srcId="{0E8ECC74-120D-4329-94C3-61E21A61BA9D}" destId="{9ABA69A7-B345-4850-B525-E91CF7A7D81C}" srcOrd="1" destOrd="0" presId="urn:microsoft.com/office/officeart/2005/8/layout/process4"/>
    <dgm:cxn modelId="{7E956A2C-A42B-4154-B48D-6507ACD0ADEB}" type="presParOf" srcId="{0E8ECC74-120D-4329-94C3-61E21A61BA9D}" destId="{CB4D583B-DEDF-46DF-A72D-5B044FB4BD8B}" srcOrd="2" destOrd="0" presId="urn:microsoft.com/office/officeart/2005/8/layout/process4"/>
    <dgm:cxn modelId="{AF6C75E3-EC48-420D-A153-4EB3830AC0C2}" type="presParOf" srcId="{CB4D583B-DEDF-46DF-A72D-5B044FB4BD8B}" destId="{C7395DEA-1D18-4884-81F2-7F10531FCBA0}"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086643-6B2B-4AE6-844A-30B2E11A960B}">
      <dsp:nvSpPr>
        <dsp:cNvPr id="0" name=""/>
        <dsp:cNvSpPr/>
      </dsp:nvSpPr>
      <dsp:spPr>
        <a:xfrm>
          <a:off x="0" y="459346"/>
          <a:ext cx="68834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F1BB13-38C1-4E10-80B3-618A4E01093B}">
      <dsp:nvSpPr>
        <dsp:cNvPr id="0" name=""/>
        <dsp:cNvSpPr/>
      </dsp:nvSpPr>
      <dsp:spPr>
        <a:xfrm>
          <a:off x="344170" y="31306"/>
          <a:ext cx="481838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123" tIns="0" rIns="182123" bIns="0" numCol="1" spcCol="1270" anchor="ctr" anchorCtr="0">
          <a:noAutofit/>
        </a:bodyPr>
        <a:lstStyle/>
        <a:p>
          <a:pPr marL="0" lvl="0" indent="0" algn="l" defTabSz="1289050">
            <a:lnSpc>
              <a:spcPct val="90000"/>
            </a:lnSpc>
            <a:spcBef>
              <a:spcPct val="0"/>
            </a:spcBef>
            <a:spcAft>
              <a:spcPct val="35000"/>
            </a:spcAft>
            <a:buNone/>
          </a:pPr>
          <a:r>
            <a:rPr lang="en-GB" sz="2900" kern="1200" dirty="0"/>
            <a:t>Energy Efficiency Policy</a:t>
          </a:r>
        </a:p>
      </dsp:txBody>
      <dsp:txXfrm>
        <a:off x="385960" y="73096"/>
        <a:ext cx="4734800" cy="772500"/>
      </dsp:txXfrm>
    </dsp:sp>
    <dsp:sp modelId="{EE3C8558-C58D-4CB5-A8CD-E14DD529FEAD}">
      <dsp:nvSpPr>
        <dsp:cNvPr id="0" name=""/>
        <dsp:cNvSpPr/>
      </dsp:nvSpPr>
      <dsp:spPr>
        <a:xfrm>
          <a:off x="0" y="1774786"/>
          <a:ext cx="68834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260ECA-E196-4322-95B4-9816C1C41EF0}">
      <dsp:nvSpPr>
        <dsp:cNvPr id="0" name=""/>
        <dsp:cNvSpPr/>
      </dsp:nvSpPr>
      <dsp:spPr>
        <a:xfrm>
          <a:off x="344170" y="1346746"/>
          <a:ext cx="481838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123" tIns="0" rIns="182123" bIns="0" numCol="1" spcCol="1270" anchor="ctr" anchorCtr="0">
          <a:noAutofit/>
        </a:bodyPr>
        <a:lstStyle/>
        <a:p>
          <a:pPr marL="0" lvl="0" indent="0" algn="l" defTabSz="1289050">
            <a:lnSpc>
              <a:spcPct val="90000"/>
            </a:lnSpc>
            <a:spcBef>
              <a:spcPct val="0"/>
            </a:spcBef>
            <a:spcAft>
              <a:spcPct val="35000"/>
            </a:spcAft>
            <a:buNone/>
          </a:pPr>
          <a:r>
            <a:rPr lang="en-GB" sz="2900" kern="1200" dirty="0"/>
            <a:t>Programs = Policy Implementation</a:t>
          </a:r>
        </a:p>
      </dsp:txBody>
      <dsp:txXfrm>
        <a:off x="385960" y="1388536"/>
        <a:ext cx="4734800" cy="772500"/>
      </dsp:txXfrm>
    </dsp:sp>
    <dsp:sp modelId="{4EE255CB-9220-4383-BEE7-E12D4D27495E}">
      <dsp:nvSpPr>
        <dsp:cNvPr id="0" name=""/>
        <dsp:cNvSpPr/>
      </dsp:nvSpPr>
      <dsp:spPr>
        <a:xfrm>
          <a:off x="0" y="3090226"/>
          <a:ext cx="6883400" cy="730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0B4D82-4E7C-4181-B7C5-D06CC4D0876E}">
      <dsp:nvSpPr>
        <dsp:cNvPr id="0" name=""/>
        <dsp:cNvSpPr/>
      </dsp:nvSpPr>
      <dsp:spPr>
        <a:xfrm>
          <a:off x="344170" y="2662186"/>
          <a:ext cx="4818380" cy="8560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123" tIns="0" rIns="182123" bIns="0" numCol="1" spcCol="1270" anchor="ctr" anchorCtr="0">
          <a:noAutofit/>
        </a:bodyPr>
        <a:lstStyle/>
        <a:p>
          <a:pPr marL="0" lvl="0" indent="0" algn="l" defTabSz="1289050">
            <a:lnSpc>
              <a:spcPct val="90000"/>
            </a:lnSpc>
            <a:spcBef>
              <a:spcPct val="0"/>
            </a:spcBef>
            <a:spcAft>
              <a:spcPct val="35000"/>
            </a:spcAft>
            <a:buNone/>
          </a:pPr>
          <a:r>
            <a:rPr lang="en-GB" sz="2900" kern="1200" dirty="0"/>
            <a:t>Evaluation of Programs</a:t>
          </a:r>
        </a:p>
      </dsp:txBody>
      <dsp:txXfrm>
        <a:off x="385960" y="2703976"/>
        <a:ext cx="4734800" cy="77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63F4A-FF04-4C57-8D63-12232E841D52}">
      <dsp:nvSpPr>
        <dsp:cNvPr id="0" name=""/>
        <dsp:cNvSpPr/>
      </dsp:nvSpPr>
      <dsp:spPr>
        <a:xfrm>
          <a:off x="277" y="2606141"/>
          <a:ext cx="11110357" cy="1709911"/>
        </a:xfrm>
        <a:prstGeom prst="rec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GB" sz="3300" kern="1200"/>
            <a:t>DATA</a:t>
          </a:r>
          <a:endParaRPr lang="en-US" sz="3300" kern="1200"/>
        </a:p>
      </dsp:txBody>
      <dsp:txXfrm>
        <a:off x="277" y="2606141"/>
        <a:ext cx="11110357" cy="923352"/>
      </dsp:txXfrm>
    </dsp:sp>
    <dsp:sp modelId="{5307E252-4307-467C-9E01-81AA4F4F333C}">
      <dsp:nvSpPr>
        <dsp:cNvPr id="0" name=""/>
        <dsp:cNvSpPr/>
      </dsp:nvSpPr>
      <dsp:spPr>
        <a:xfrm>
          <a:off x="5425" y="3495295"/>
          <a:ext cx="3700020" cy="78655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dirty="0"/>
            <a:t>Well-tracked market interventions focusing on critical data collected before, during, and after the program continuously improve</a:t>
          </a:r>
          <a:endParaRPr lang="en-US" sz="1600" kern="1200" dirty="0"/>
        </a:p>
      </dsp:txBody>
      <dsp:txXfrm>
        <a:off x="5425" y="3495295"/>
        <a:ext cx="3700020" cy="786559"/>
      </dsp:txXfrm>
    </dsp:sp>
    <dsp:sp modelId="{6028197A-400A-4412-89B9-41AAE204CE43}">
      <dsp:nvSpPr>
        <dsp:cNvPr id="0" name=""/>
        <dsp:cNvSpPr/>
      </dsp:nvSpPr>
      <dsp:spPr>
        <a:xfrm>
          <a:off x="3705446" y="3495295"/>
          <a:ext cx="3700020" cy="78655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dirty="0"/>
            <a:t>A large part of most evaluations is gathering and cleaning data so it can be </a:t>
          </a:r>
          <a:r>
            <a:rPr lang="en-GB" sz="1600" kern="1200" dirty="0" err="1"/>
            <a:t>analyzed</a:t>
          </a:r>
          <a:r>
            <a:rPr lang="en-GB" sz="1600" kern="1200" dirty="0"/>
            <a:t> and interpreted</a:t>
          </a:r>
          <a:endParaRPr lang="en-US" sz="1600" kern="1200" dirty="0"/>
        </a:p>
      </dsp:txBody>
      <dsp:txXfrm>
        <a:off x="3705446" y="3495295"/>
        <a:ext cx="3700020" cy="786559"/>
      </dsp:txXfrm>
    </dsp:sp>
    <dsp:sp modelId="{522DB414-2716-4E3C-92F4-94A412DCCAF4}">
      <dsp:nvSpPr>
        <dsp:cNvPr id="0" name=""/>
        <dsp:cNvSpPr/>
      </dsp:nvSpPr>
      <dsp:spPr>
        <a:xfrm>
          <a:off x="7405466" y="3495295"/>
          <a:ext cx="3700020" cy="786559"/>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n-GB" sz="1600" kern="1200" dirty="0"/>
            <a:t>Qualitative contextual data always important even with Smart Meter data, </a:t>
          </a:r>
          <a:r>
            <a:rPr lang="en-GB" sz="1600" kern="1200" dirty="0" err="1"/>
            <a:t>realtime</a:t>
          </a:r>
          <a:r>
            <a:rPr lang="en-GB" sz="1600" kern="1200" dirty="0"/>
            <a:t> metering, and advanced analytics.  </a:t>
          </a:r>
          <a:endParaRPr lang="en-US" sz="1600" kern="1200" dirty="0"/>
        </a:p>
      </dsp:txBody>
      <dsp:txXfrm>
        <a:off x="7405466" y="3495295"/>
        <a:ext cx="3700020" cy="786559"/>
      </dsp:txXfrm>
    </dsp:sp>
    <dsp:sp modelId="{C7395DEA-1D18-4884-81F2-7F10531FCBA0}">
      <dsp:nvSpPr>
        <dsp:cNvPr id="0" name=""/>
        <dsp:cNvSpPr/>
      </dsp:nvSpPr>
      <dsp:spPr>
        <a:xfrm rot="10800000">
          <a:off x="0" y="1947"/>
          <a:ext cx="11110913" cy="2629843"/>
        </a:xfrm>
        <a:prstGeom prst="upArrowCallout">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GB" sz="3300" kern="1200" dirty="0"/>
            <a:t>Rigorous evaluation of the largest impact and largest budget programs ensure economic and emission goals</a:t>
          </a:r>
          <a:endParaRPr lang="en-US" sz="3300" kern="1200" dirty="0"/>
        </a:p>
      </dsp:txBody>
      <dsp:txXfrm rot="10800000">
        <a:off x="0" y="1947"/>
        <a:ext cx="11110913" cy="1708793"/>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Date Placeholder 8">
            <a:extLst>
              <a:ext uri="{FF2B5EF4-FFF2-40B4-BE49-F238E27FC236}">
                <a16:creationId xmlns:a16="http://schemas.microsoft.com/office/drawing/2014/main" id="{7CB7862F-FDFE-4CE4-A641-F1E842840266}"/>
              </a:ext>
            </a:extLst>
          </p:cNvPr>
          <p:cNvSpPr>
            <a:spLocks noGrp="1"/>
          </p:cNvSpPr>
          <p:nvPr>
            <p:ph type="dt" idx="1"/>
          </p:nvPr>
        </p:nvSpPr>
        <p:spPr>
          <a:xfrm>
            <a:off x="4760535" y="8752305"/>
            <a:ext cx="159259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04 October 2024</a:t>
            </a:fld>
            <a:endParaRPr lang="en-GB" sz="800" dirty="0"/>
          </a:p>
        </p:txBody>
      </p:sp>
      <p:sp>
        <p:nvSpPr>
          <p:cNvPr id="7" name="Slide Number Placeholder 9">
            <a:extLst>
              <a:ext uri="{FF2B5EF4-FFF2-40B4-BE49-F238E27FC236}">
                <a16:creationId xmlns:a16="http://schemas.microsoft.com/office/drawing/2014/main" id="{D9624864-B27E-4B59-BD9F-CF6E4178C501}"/>
              </a:ext>
            </a:extLst>
          </p:cNvPr>
          <p:cNvSpPr>
            <a:spLocks noGrp="1"/>
          </p:cNvSpPr>
          <p:nvPr>
            <p:ph type="sldNum" sz="quarter" idx="3"/>
          </p:nvPr>
        </p:nvSpPr>
        <p:spPr>
          <a:xfrm>
            <a:off x="4760535" y="8570490"/>
            <a:ext cx="159259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dirty="0"/>
          </a:p>
        </p:txBody>
      </p:sp>
      <p:sp>
        <p:nvSpPr>
          <p:cNvPr id="8" name="Footer Placeholder 10">
            <a:extLst>
              <a:ext uri="{FF2B5EF4-FFF2-40B4-BE49-F238E27FC236}">
                <a16:creationId xmlns:a16="http://schemas.microsoft.com/office/drawing/2014/main" id="{3935AD34-C408-4EB3-AA44-EDC087E191FD}"/>
              </a:ext>
            </a:extLst>
          </p:cNvPr>
          <p:cNvSpPr>
            <a:spLocks noGrp="1"/>
          </p:cNvSpPr>
          <p:nvPr>
            <p:ph type="ftr" sz="quarter" idx="2"/>
          </p:nvPr>
        </p:nvSpPr>
        <p:spPr>
          <a:xfrm>
            <a:off x="446366" y="8752305"/>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sp>
        <p:nvSpPr>
          <p:cNvPr id="9" name="Header Placeholder 12">
            <a:extLst>
              <a:ext uri="{FF2B5EF4-FFF2-40B4-BE49-F238E27FC236}">
                <a16:creationId xmlns:a16="http://schemas.microsoft.com/office/drawing/2014/main" id="{1BF2EE41-CFE8-437F-A002-558200137EC4}"/>
              </a:ext>
            </a:extLst>
          </p:cNvPr>
          <p:cNvSpPr>
            <a:spLocks noGrp="1"/>
          </p:cNvSpPr>
          <p:nvPr>
            <p:ph type="hdr" sz="quarter"/>
          </p:nvPr>
        </p:nvSpPr>
        <p:spPr>
          <a:xfrm>
            <a:off x="446366" y="8570490"/>
            <a:ext cx="4308538" cy="152702"/>
          </a:xfrm>
          <a:prstGeom prst="rect">
            <a:avLst/>
          </a:prstGeom>
        </p:spPr>
        <p:txBody>
          <a:bodyPr vert="horz" lIns="0" tIns="0" rIns="0" bIns="0" rtlCol="0" anchor="t" anchorCtr="0"/>
          <a:lstStyle>
            <a:lvl1pPr algn="l">
              <a:defRPr sz="800">
                <a:latin typeface="+mn-lt"/>
              </a:defRPr>
            </a:lvl1pPr>
          </a:lstStyle>
          <a:p>
            <a:endParaRPr lang="en-GB" sz="800" dirty="0"/>
          </a:p>
        </p:txBody>
      </p:sp>
      <p:grpSp>
        <p:nvGrpSpPr>
          <p:cNvPr id="10" name="Logo">
            <a:extLst>
              <a:ext uri="{FF2B5EF4-FFF2-40B4-BE49-F238E27FC236}">
                <a16:creationId xmlns:a16="http://schemas.microsoft.com/office/drawing/2014/main" id="{F131BA30-CA4C-4B3C-BAD8-233EFAD8F292}"/>
              </a:ext>
            </a:extLst>
          </p:cNvPr>
          <p:cNvGrpSpPr/>
          <p:nvPr/>
        </p:nvGrpSpPr>
        <p:grpSpPr>
          <a:xfrm>
            <a:off x="5615732" y="238993"/>
            <a:ext cx="755843" cy="322808"/>
            <a:chOff x="6380216" y="4059273"/>
            <a:chExt cx="2905863" cy="1241045"/>
          </a:xfrm>
        </p:grpSpPr>
        <p:sp>
          <p:nvSpPr>
            <p:cNvPr id="11" name="Freeform: Shape 10">
              <a:extLst>
                <a:ext uri="{FF2B5EF4-FFF2-40B4-BE49-F238E27FC236}">
                  <a16:creationId xmlns:a16="http://schemas.microsoft.com/office/drawing/2014/main" id="{B25C6FB2-F83B-4BF1-9578-6489988FA8E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a:p>
          </p:txBody>
        </p:sp>
        <p:sp>
          <p:nvSpPr>
            <p:cNvPr id="12" name="Freeform: Shape 11">
              <a:extLst>
                <a:ext uri="{FF2B5EF4-FFF2-40B4-BE49-F238E27FC236}">
                  <a16:creationId xmlns:a16="http://schemas.microsoft.com/office/drawing/2014/main" id="{32D3B574-3971-4C87-B602-DA0CF5429938}"/>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a:p>
          </p:txBody>
        </p:sp>
        <p:sp>
          <p:nvSpPr>
            <p:cNvPr id="13" name="Freeform: Shape 12">
              <a:extLst>
                <a:ext uri="{FF2B5EF4-FFF2-40B4-BE49-F238E27FC236}">
                  <a16:creationId xmlns:a16="http://schemas.microsoft.com/office/drawing/2014/main" id="{61464B63-A19A-438D-8507-5B2CEEB29B6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a:p>
          </p:txBody>
        </p:sp>
        <p:sp>
          <p:nvSpPr>
            <p:cNvPr id="14" name="Freeform: Shape 13">
              <a:extLst>
                <a:ext uri="{FF2B5EF4-FFF2-40B4-BE49-F238E27FC236}">
                  <a16:creationId xmlns:a16="http://schemas.microsoft.com/office/drawing/2014/main" id="{9A514272-585B-4DD7-9889-D2AC8F80B3C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a:p>
          </p:txBody>
        </p:sp>
        <p:sp>
          <p:nvSpPr>
            <p:cNvPr id="15" name="Freeform: Shape 14">
              <a:extLst>
                <a:ext uri="{FF2B5EF4-FFF2-40B4-BE49-F238E27FC236}">
                  <a16:creationId xmlns:a16="http://schemas.microsoft.com/office/drawing/2014/main" id="{71817243-274B-4667-95B7-949DA44CEC3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a:p>
          </p:txBody>
        </p:sp>
        <p:sp>
          <p:nvSpPr>
            <p:cNvPr id="16" name="Freeform: Shape 15">
              <a:extLst>
                <a:ext uri="{FF2B5EF4-FFF2-40B4-BE49-F238E27FC236}">
                  <a16:creationId xmlns:a16="http://schemas.microsoft.com/office/drawing/2014/main" id="{470A481D-11CB-4EA0-9689-E6D9992AC1CF}"/>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a:p>
          </p:txBody>
        </p:sp>
      </p:grpSp>
    </p:spTree>
    <p:extLst>
      <p:ext uri="{BB962C8B-B14F-4D97-AF65-F5344CB8AC3E}">
        <p14:creationId xmlns:p14="http://schemas.microsoft.com/office/powerpoint/2010/main" val="25714368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60000" y="685800"/>
            <a:ext cx="6138000" cy="3452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360000" y="4343400"/>
            <a:ext cx="6138000" cy="4114800"/>
          </a:xfrm>
          <a:prstGeom prst="rect">
            <a:avLst/>
          </a:prstGeom>
        </p:spPr>
        <p:txBody>
          <a:bodyPr vert="horz" lIns="0" tIns="0" rIns="0" bIns="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Date Placeholder 8">
            <a:extLst>
              <a:ext uri="{FF2B5EF4-FFF2-40B4-BE49-F238E27FC236}">
                <a16:creationId xmlns:a16="http://schemas.microsoft.com/office/drawing/2014/main" id="{2BFA88E3-6CCC-4641-A98D-7398F6E1AE6C}"/>
              </a:ext>
            </a:extLst>
          </p:cNvPr>
          <p:cNvSpPr>
            <a:spLocks noGrp="1"/>
          </p:cNvSpPr>
          <p:nvPr>
            <p:ph type="dt" idx="1"/>
          </p:nvPr>
        </p:nvSpPr>
        <p:spPr>
          <a:xfrm>
            <a:off x="4760535" y="8752305"/>
            <a:ext cx="1737465" cy="152702"/>
          </a:xfrm>
          <a:prstGeom prst="rect">
            <a:avLst/>
          </a:prstGeom>
        </p:spPr>
        <p:txBody>
          <a:bodyPr vert="horz" lIns="0" tIns="0" rIns="0" bIns="0" rtlCol="0" anchor="t" anchorCtr="0"/>
          <a:lstStyle>
            <a:lvl1pPr algn="r">
              <a:defRPr sz="800">
                <a:latin typeface="+mn-lt"/>
              </a:defRPr>
            </a:lvl1pPr>
          </a:lstStyle>
          <a:p>
            <a:fld id="{681EF29B-F0DE-4A5D-971E-F0D2D074F34E}" type="datetime4">
              <a:rPr lang="en-GB" smtClean="0"/>
              <a:t>04 October 2024</a:t>
            </a:fld>
            <a:endParaRPr lang="en-GB" sz="800" dirty="0"/>
          </a:p>
        </p:txBody>
      </p:sp>
      <p:sp>
        <p:nvSpPr>
          <p:cNvPr id="9" name="Slide Number Placeholder 9">
            <a:extLst>
              <a:ext uri="{FF2B5EF4-FFF2-40B4-BE49-F238E27FC236}">
                <a16:creationId xmlns:a16="http://schemas.microsoft.com/office/drawing/2014/main" id="{F3087DC9-C8CF-4A7D-A808-05173EBAB961}"/>
              </a:ext>
            </a:extLst>
          </p:cNvPr>
          <p:cNvSpPr>
            <a:spLocks noGrp="1"/>
          </p:cNvSpPr>
          <p:nvPr>
            <p:ph type="sldNum" sz="quarter" idx="5"/>
          </p:nvPr>
        </p:nvSpPr>
        <p:spPr>
          <a:xfrm>
            <a:off x="4760535" y="8570490"/>
            <a:ext cx="1737465" cy="152702"/>
          </a:xfrm>
          <a:prstGeom prst="rect">
            <a:avLst/>
          </a:prstGeom>
        </p:spPr>
        <p:txBody>
          <a:bodyPr vert="horz" lIns="0" tIns="0" rIns="0" bIns="0" rtlCol="0" anchor="t" anchorCtr="0"/>
          <a:lstStyle>
            <a:lvl1pPr algn="r">
              <a:defRPr sz="800">
                <a:latin typeface="+mn-lt"/>
              </a:defRPr>
            </a:lvl1pPr>
          </a:lstStyle>
          <a:p>
            <a:fld id="{A16CFAD1-D197-4A88-B173-A6412E995EE5}" type="slidenum">
              <a:rPr lang="en-GB" smtClean="0"/>
              <a:pPr/>
              <a:t>‹#›</a:t>
            </a:fld>
            <a:endParaRPr lang="en-GB" sz="800"/>
          </a:p>
        </p:txBody>
      </p:sp>
      <p:sp>
        <p:nvSpPr>
          <p:cNvPr id="10" name="Footer Placeholder 10">
            <a:extLst>
              <a:ext uri="{FF2B5EF4-FFF2-40B4-BE49-F238E27FC236}">
                <a16:creationId xmlns:a16="http://schemas.microsoft.com/office/drawing/2014/main" id="{D3E5D5B4-5B5B-4A78-9FBF-121492410DA0}"/>
              </a:ext>
            </a:extLst>
          </p:cNvPr>
          <p:cNvSpPr>
            <a:spLocks noGrp="1"/>
          </p:cNvSpPr>
          <p:nvPr>
            <p:ph type="ftr" sz="quarter" idx="4"/>
          </p:nvPr>
        </p:nvSpPr>
        <p:spPr>
          <a:xfrm>
            <a:off x="353656" y="8752305"/>
            <a:ext cx="4401248" cy="152702"/>
          </a:xfrm>
          <a:prstGeom prst="rect">
            <a:avLst/>
          </a:prstGeom>
        </p:spPr>
        <p:txBody>
          <a:bodyPr vert="horz" lIns="0" tIns="0" rIns="0" bIns="0" rtlCol="0" anchor="t" anchorCtr="0"/>
          <a:lstStyle>
            <a:lvl1pPr algn="l">
              <a:defRPr sz="800">
                <a:latin typeface="+mn-lt"/>
              </a:defRPr>
            </a:lvl1pPr>
          </a:lstStyle>
          <a:p>
            <a:endParaRPr lang="en-GB" sz="800"/>
          </a:p>
        </p:txBody>
      </p:sp>
      <p:sp>
        <p:nvSpPr>
          <p:cNvPr id="11" name="Header Placeholder 12">
            <a:extLst>
              <a:ext uri="{FF2B5EF4-FFF2-40B4-BE49-F238E27FC236}">
                <a16:creationId xmlns:a16="http://schemas.microsoft.com/office/drawing/2014/main" id="{AB4E7CF5-96AC-4C46-8B0F-AA454984BAC1}"/>
              </a:ext>
            </a:extLst>
          </p:cNvPr>
          <p:cNvSpPr>
            <a:spLocks noGrp="1"/>
          </p:cNvSpPr>
          <p:nvPr>
            <p:ph type="hdr" sz="quarter"/>
          </p:nvPr>
        </p:nvSpPr>
        <p:spPr>
          <a:xfrm>
            <a:off x="353656" y="8570490"/>
            <a:ext cx="4401248" cy="152702"/>
          </a:xfrm>
          <a:prstGeom prst="rect">
            <a:avLst/>
          </a:prstGeom>
        </p:spPr>
        <p:txBody>
          <a:bodyPr vert="horz" lIns="0" tIns="0" rIns="0" bIns="0" rtlCol="0" anchor="t" anchorCtr="0"/>
          <a:lstStyle>
            <a:lvl1pPr algn="l">
              <a:defRPr sz="800">
                <a:latin typeface="+mn-lt"/>
              </a:defRPr>
            </a:lvl1pPr>
          </a:lstStyle>
          <a:p>
            <a:endParaRPr lang="en-GB" sz="800" dirty="0"/>
          </a:p>
        </p:txBody>
      </p:sp>
    </p:spTree>
    <p:extLst>
      <p:ext uri="{BB962C8B-B14F-4D97-AF65-F5344CB8AC3E}">
        <p14:creationId xmlns:p14="http://schemas.microsoft.com/office/powerpoint/2010/main" val="33048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8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360000" indent="-180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a:t>
            </a:fld>
            <a:endParaRPr lang="en-GB" sz="800" dirty="0"/>
          </a:p>
        </p:txBody>
      </p:sp>
    </p:spTree>
    <p:extLst>
      <p:ext uri="{BB962C8B-B14F-4D97-AF65-F5344CB8AC3E}">
        <p14:creationId xmlns:p14="http://schemas.microsoft.com/office/powerpoint/2010/main" val="680380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10</a:t>
            </a:fld>
            <a:endParaRPr lang="en-GB" sz="800"/>
          </a:p>
        </p:txBody>
      </p:sp>
    </p:spTree>
    <p:extLst>
      <p:ext uri="{BB962C8B-B14F-4D97-AF65-F5344CB8AC3E}">
        <p14:creationId xmlns:p14="http://schemas.microsoft.com/office/powerpoint/2010/main" val="12557109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11</a:t>
            </a:fld>
            <a:endParaRPr lang="en-GB" sz="800"/>
          </a:p>
        </p:txBody>
      </p:sp>
    </p:spTree>
    <p:extLst>
      <p:ext uri="{BB962C8B-B14F-4D97-AF65-F5344CB8AC3E}">
        <p14:creationId xmlns:p14="http://schemas.microsoft.com/office/powerpoint/2010/main" val="3894130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12</a:t>
            </a:fld>
            <a:endParaRPr lang="en-GB" sz="800"/>
          </a:p>
        </p:txBody>
      </p:sp>
    </p:spTree>
    <p:extLst>
      <p:ext uri="{BB962C8B-B14F-4D97-AF65-F5344CB8AC3E}">
        <p14:creationId xmlns:p14="http://schemas.microsoft.com/office/powerpoint/2010/main" val="46357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13</a:t>
            </a:fld>
            <a:endParaRPr lang="en-GB" sz="800" dirty="0"/>
          </a:p>
        </p:txBody>
      </p:sp>
    </p:spTree>
    <p:extLst>
      <p:ext uri="{BB962C8B-B14F-4D97-AF65-F5344CB8AC3E}">
        <p14:creationId xmlns:p14="http://schemas.microsoft.com/office/powerpoint/2010/main" val="2237892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2</a:t>
            </a:fld>
            <a:endParaRPr lang="en-GB" sz="800"/>
          </a:p>
        </p:txBody>
      </p:sp>
    </p:spTree>
    <p:extLst>
      <p:ext uri="{BB962C8B-B14F-4D97-AF65-F5344CB8AC3E}">
        <p14:creationId xmlns:p14="http://schemas.microsoft.com/office/powerpoint/2010/main" val="13894363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3</a:t>
            </a:fld>
            <a:endParaRPr lang="en-GB" sz="800" dirty="0"/>
          </a:p>
        </p:txBody>
      </p:sp>
    </p:spTree>
    <p:extLst>
      <p:ext uri="{BB962C8B-B14F-4D97-AF65-F5344CB8AC3E}">
        <p14:creationId xmlns:p14="http://schemas.microsoft.com/office/powerpoint/2010/main" val="32038966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4</a:t>
            </a:fld>
            <a:endParaRPr lang="en-GB" sz="800"/>
          </a:p>
        </p:txBody>
      </p:sp>
    </p:spTree>
    <p:extLst>
      <p:ext uri="{BB962C8B-B14F-4D97-AF65-F5344CB8AC3E}">
        <p14:creationId xmlns:p14="http://schemas.microsoft.com/office/powerpoint/2010/main" val="143142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5</a:t>
            </a:fld>
            <a:endParaRPr lang="en-GB" sz="800"/>
          </a:p>
        </p:txBody>
      </p:sp>
    </p:spTree>
    <p:extLst>
      <p:ext uri="{BB962C8B-B14F-4D97-AF65-F5344CB8AC3E}">
        <p14:creationId xmlns:p14="http://schemas.microsoft.com/office/powerpoint/2010/main" val="3114796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6CFAD1-D197-4A88-B173-A6412E995EE5}" type="slidenum">
              <a:rPr lang="en-GB" smtClean="0"/>
              <a:pPr/>
              <a:t>6</a:t>
            </a:fld>
            <a:endParaRPr lang="en-GB" sz="800" dirty="0"/>
          </a:p>
        </p:txBody>
      </p:sp>
    </p:spTree>
    <p:extLst>
      <p:ext uri="{BB962C8B-B14F-4D97-AF65-F5344CB8AC3E}">
        <p14:creationId xmlns:p14="http://schemas.microsoft.com/office/powerpoint/2010/main" val="3932077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7</a:t>
            </a:fld>
            <a:endParaRPr lang="en-GB" sz="800"/>
          </a:p>
        </p:txBody>
      </p:sp>
    </p:spTree>
    <p:extLst>
      <p:ext uri="{BB962C8B-B14F-4D97-AF65-F5344CB8AC3E}">
        <p14:creationId xmlns:p14="http://schemas.microsoft.com/office/powerpoint/2010/main" val="4036296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8</a:t>
            </a:fld>
            <a:endParaRPr lang="en-GB" sz="800"/>
          </a:p>
        </p:txBody>
      </p:sp>
    </p:spTree>
    <p:extLst>
      <p:ext uri="{BB962C8B-B14F-4D97-AF65-F5344CB8AC3E}">
        <p14:creationId xmlns:p14="http://schemas.microsoft.com/office/powerpoint/2010/main" val="1645846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60363" y="685800"/>
            <a:ext cx="6137275" cy="3452813"/>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16CFAD1-D197-4A88-B173-A6412E995EE5}" type="slidenum">
              <a:rPr lang="en-GB" smtClean="0"/>
              <a:pPr/>
              <a:t>9</a:t>
            </a:fld>
            <a:endParaRPr lang="en-GB" sz="800"/>
          </a:p>
        </p:txBody>
      </p:sp>
    </p:spTree>
    <p:extLst>
      <p:ext uri="{BB962C8B-B14F-4D97-AF65-F5344CB8AC3E}">
        <p14:creationId xmlns:p14="http://schemas.microsoft.com/office/powerpoint/2010/main" val="1990631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9.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hite">
    <p:spTree>
      <p:nvGrpSpPr>
        <p:cNvPr id="1" name=""/>
        <p:cNvGrpSpPr/>
        <p:nvPr/>
      </p:nvGrpSpPr>
      <p:grpSpPr>
        <a:xfrm>
          <a:off x="0" y="0"/>
          <a:ext cx="0" cy="0"/>
          <a:chOff x="0" y="0"/>
          <a:chExt cx="0" cy="0"/>
        </a:xfrm>
      </p:grpSpPr>
      <p:pic>
        <p:nvPicPr>
          <p:cNvPr id="28" name="Graphic 27">
            <a:extLst>
              <a:ext uri="{FF2B5EF4-FFF2-40B4-BE49-F238E27FC236}">
                <a16:creationId xmlns:a16="http://schemas.microsoft.com/office/drawing/2014/main" id="{5AD30D56-7424-4830-ABBC-E1CCEDA7A2DF}"/>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1" name="Logo">
            <a:extLst>
              <a:ext uri="{FF2B5EF4-FFF2-40B4-BE49-F238E27FC236}">
                <a16:creationId xmlns:a16="http://schemas.microsoft.com/office/drawing/2014/main" id="{1E1CB065-BC3E-419D-8CD5-6001359B1AF9}"/>
              </a:ext>
            </a:extLst>
          </p:cNvPr>
          <p:cNvGrpSpPr>
            <a:grpSpLocks noChangeAspect="1"/>
          </p:cNvGrpSpPr>
          <p:nvPr userDrawn="1"/>
        </p:nvGrpSpPr>
        <p:grpSpPr>
          <a:xfrm>
            <a:off x="539751" y="540001"/>
            <a:ext cx="1702800" cy="727237"/>
            <a:chOff x="6380216" y="4059273"/>
            <a:chExt cx="2905863" cy="1241045"/>
          </a:xfrm>
        </p:grpSpPr>
        <p:sp>
          <p:nvSpPr>
            <p:cNvPr id="22" name="Freeform: Shape 21">
              <a:extLst>
                <a:ext uri="{FF2B5EF4-FFF2-40B4-BE49-F238E27FC236}">
                  <a16:creationId xmlns:a16="http://schemas.microsoft.com/office/drawing/2014/main" id="{60EF3EE0-04F6-4F0F-9C30-138E10130D0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29F265DC-74E8-4BFF-92A1-092ADEFABD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39C07ABC-F814-4A0D-B933-8FF8308531B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0C74A0EA-43E9-4563-A55A-F825A81DC14D}"/>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08704FAE-A924-4ACA-BF5E-2A8B000538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44A7CF80-4160-43E8-868F-65E74933C8A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pic>
        <p:nvPicPr>
          <p:cNvPr id="27" name="TAGLINE 60Black">
            <a:extLst>
              <a:ext uri="{FF2B5EF4-FFF2-40B4-BE49-F238E27FC236}">
                <a16:creationId xmlns:a16="http://schemas.microsoft.com/office/drawing/2014/main" id="{3A5FFB45-3585-4395-809E-0CF65EFB70E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48863" y="539750"/>
            <a:ext cx="1703386" cy="110689"/>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GB"/>
              <a:t>Click to add title</a:t>
            </a:r>
            <a:endParaRPr lang="en-GB" dirty="0"/>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GB" dirty="0"/>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19" name="SD_FLD_DocumentDate">
            <a:extLst>
              <a:ext uri="{FF2B5EF4-FFF2-40B4-BE49-F238E27FC236}">
                <a16:creationId xmlns:a16="http://schemas.microsoft.com/office/drawing/2014/main" id="{33759508-D1FD-40CE-9331-F01D5EE3CCBE}"/>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400" cap="none" baseline="0">
                <a:solidFill>
                  <a:schemeClr val="accent1"/>
                </a:solidFill>
                <a:ea typeface="ＭＳ Ｐゴシック" charset="-128"/>
                <a:cs typeface="Arial" charset="0"/>
              </a:rPr>
              <a:t>04 October 2024</a:t>
            </a:r>
            <a:endParaRPr lang="en-GB" altLang="ja-JP" sz="1400" cap="none" baseline="0" dirty="0">
              <a:solidFill>
                <a:schemeClr val="accent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accent1"/>
              </a:solidFill>
              <a:ea typeface="ＭＳ Ｐゴシック" charset="-128"/>
              <a:cs typeface="Arial" charset="0"/>
            </a:endParaRPr>
          </a:p>
        </p:txBody>
      </p:sp>
      <p:sp>
        <p:nvSpPr>
          <p:cNvPr id="32" name="SD_FLD_Draft" hidden="1">
            <a:extLst>
              <a:ext uri="{FF2B5EF4-FFF2-40B4-BE49-F238E27FC236}">
                <a16:creationId xmlns:a16="http://schemas.microsoft.com/office/drawing/2014/main" id="{F9687746-12E1-43B0-8EEE-BCA876E5FD04}"/>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2E43B5A0-A24B-4D49-B18D-5419D4E44B91}"/>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445393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Date Placeholder 3"/>
          <p:cNvSpPr>
            <a:spLocks noGrp="1"/>
          </p:cNvSpPr>
          <p:nvPr>
            <p:ph type="dt" sz="half" idx="10"/>
          </p:nvPr>
        </p:nvSpPr>
        <p:spPr>
          <a:xfrm>
            <a:off x="0" y="6858000"/>
            <a:ext cx="0" cy="0"/>
          </a:xfrm>
        </p:spPr>
        <p:txBody>
          <a:bodyPr/>
          <a:lstStyle>
            <a:lvl1pPr>
              <a:defRPr>
                <a:noFill/>
              </a:defRPr>
            </a:lvl1p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414795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gre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87621BA-8EDC-4C18-975C-5EE1161FA8FD}"/>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9" name="Logo">
            <a:extLst>
              <a:ext uri="{FF2B5EF4-FFF2-40B4-BE49-F238E27FC236}">
                <a16:creationId xmlns:a16="http://schemas.microsoft.com/office/drawing/2014/main" id="{F04E253C-783D-4CA5-8CCB-57C4CC102165}"/>
              </a:ext>
            </a:extLst>
          </p:cNvPr>
          <p:cNvGrpSpPr/>
          <p:nvPr userDrawn="1"/>
        </p:nvGrpSpPr>
        <p:grpSpPr>
          <a:xfrm>
            <a:off x="10893210" y="6350918"/>
            <a:ext cx="755843" cy="322808"/>
            <a:chOff x="6380216" y="4059273"/>
            <a:chExt cx="2905863" cy="1241045"/>
          </a:xfrm>
        </p:grpSpPr>
        <p:sp>
          <p:nvSpPr>
            <p:cNvPr id="10" name="Freeform: Shape 9">
              <a:extLst>
                <a:ext uri="{FF2B5EF4-FFF2-40B4-BE49-F238E27FC236}">
                  <a16:creationId xmlns:a16="http://schemas.microsoft.com/office/drawing/2014/main" id="{D8124B4D-CBE2-46DB-B0AE-2AC98C56E78E}"/>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11" name="Freeform: Shape 10">
              <a:extLst>
                <a:ext uri="{FF2B5EF4-FFF2-40B4-BE49-F238E27FC236}">
                  <a16:creationId xmlns:a16="http://schemas.microsoft.com/office/drawing/2014/main" id="{5D916864-12FB-478F-99EE-83C970865F0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00FF8E64-431E-4917-BD40-4BD55CF6B8DF}"/>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5E450DA2-D1AF-4EFD-A7B9-9D1161ADD54F}"/>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556553B8-1481-4E85-83A7-689A7C6CC67F}"/>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52AB55C8-079A-4ACE-9DFB-9EBA23B48B0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idx="1" hasCustomPrompt="1"/>
          </p:nvPr>
        </p:nvSpPr>
        <p:spPr/>
        <p:txBody>
          <a:bodyPr rIns="0"/>
          <a:lstStyle>
            <a:lvl5pPr>
              <a:defRPr/>
            </a:lvl5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Date Placeholder 3"/>
          <p:cNvSpPr>
            <a:spLocks noGrp="1"/>
          </p:cNvSpPr>
          <p:nvPr>
            <p:ph type="dt" sz="half" idx="10"/>
          </p:nvPr>
        </p:nvSpPr>
        <p:spPr>
          <a:xfrm>
            <a:off x="0" y="6858000"/>
            <a:ext cx="0" cy="0"/>
          </a:xfrm>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5BA07366-CB75-4AA8-9E5B-928B849F427C}" type="slidenum">
              <a:rPr lang="en-GB" smtClean="0"/>
              <a:t>‹#›</a:t>
            </a:fld>
            <a:endParaRPr lang="en-GB" dirty="0"/>
          </a:p>
        </p:txBody>
      </p:sp>
      <p:sp>
        <p:nvSpPr>
          <p:cNvPr id="16" name="_SD_FLD_Copyright">
            <a:extLst>
              <a:ext uri="{FF2B5EF4-FFF2-40B4-BE49-F238E27FC236}">
                <a16:creationId xmlns:a16="http://schemas.microsoft.com/office/drawing/2014/main" id="{3F542136-6583-4929-BA8F-876E7200FCF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8" name="SD_FLD_DocumentDate">
            <a:extLst>
              <a:ext uri="{FF2B5EF4-FFF2-40B4-BE49-F238E27FC236}">
                <a16:creationId xmlns:a16="http://schemas.microsoft.com/office/drawing/2014/main" id="{D4FFA251-3F5C-4E9A-9A80-F62650B47305}"/>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04 October 2024</a:t>
            </a:r>
            <a:endParaRPr lang="en-GB" altLang="ja-JP" sz="700" cap="all" baseline="0" dirty="0">
              <a:solidFill>
                <a:schemeClr val="accent1"/>
              </a:solidFill>
              <a:ea typeface="ＭＳ Ｐゴシック" charset="-128"/>
              <a:cs typeface="Arial" charset="0"/>
            </a:endParaRPr>
          </a:p>
        </p:txBody>
      </p:sp>
      <p:sp>
        <p:nvSpPr>
          <p:cNvPr id="20" name="SD_FLD_Draft" hidden="1">
            <a:extLst>
              <a:ext uri="{FF2B5EF4-FFF2-40B4-BE49-F238E27FC236}">
                <a16:creationId xmlns:a16="http://schemas.microsoft.com/office/drawing/2014/main" id="{21F368A2-F525-4249-A72B-F904922C972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859FDC4D-A513-43EC-AC0B-76C98697BB4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8851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sz="half" idx="1" hasCustomPrompt="1"/>
          </p:nvPr>
        </p:nvSpPr>
        <p:spPr>
          <a:xfrm>
            <a:off x="53975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1866162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wo Content,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p:txBody>
          <a:bodyPr/>
          <a:lstStyle>
            <a:lvl1pPr>
              <a:defRPr/>
            </a:lvl1pPr>
          </a:lstStyle>
          <a:p>
            <a:r>
              <a:rPr lang="en-GB"/>
              <a:t>Click to add title</a:t>
            </a:r>
            <a:endParaRPr lang="en-GB" dirty="0"/>
          </a:p>
        </p:txBody>
      </p:sp>
      <p:sp>
        <p:nvSpPr>
          <p:cNvPr id="3" name="Content Placeholder 2"/>
          <p:cNvSpPr>
            <a:spLocks noGrp="1"/>
          </p:cNvSpPr>
          <p:nvPr>
            <p:ph sz="half" idx="1" hasCustomPrompt="1"/>
          </p:nvPr>
        </p:nvSpPr>
        <p:spPr>
          <a:xfrm>
            <a:off x="539750" y="1730374"/>
            <a:ext cx="5465764"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Content Placeholder 3"/>
          <p:cNvSpPr>
            <a:spLocks noGrp="1"/>
          </p:cNvSpPr>
          <p:nvPr>
            <p:ph sz="half" idx="2" hasCustomPrompt="1"/>
          </p:nvPr>
        </p:nvSpPr>
        <p:spPr>
          <a:xfrm>
            <a:off x="6184900" y="1730374"/>
            <a:ext cx="5465763"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04 October 2024</a:t>
            </a:r>
            <a:endParaRPr lang="en-GB" altLang="ja-JP" sz="700" cap="all" baseline="0" dirty="0">
              <a:solidFill>
                <a:schemeClr val="accent1"/>
              </a:solidFill>
              <a:ea typeface="ＭＳ Ｐゴシック" charset="-128"/>
              <a:cs typeface="Arial" charset="0"/>
            </a:endParaRP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2022311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A">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sz="half" idx="1" hasCustomPrompt="1"/>
          </p:nvPr>
        </p:nvSpPr>
        <p:spPr>
          <a:xfrm>
            <a:off x="539750" y="1730374"/>
            <a:ext cx="6407150"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Tree>
    <p:extLst>
      <p:ext uri="{BB962C8B-B14F-4D97-AF65-F5344CB8AC3E}">
        <p14:creationId xmlns:p14="http://schemas.microsoft.com/office/powerpoint/2010/main" val="42380756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ntent A, gre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FBCEB69-4B90-48AC-8E50-F4C1FAD42957}"/>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18" name="Logo">
            <a:extLst>
              <a:ext uri="{FF2B5EF4-FFF2-40B4-BE49-F238E27FC236}">
                <a16:creationId xmlns:a16="http://schemas.microsoft.com/office/drawing/2014/main" id="{8145D2D3-7F22-4934-B251-1F99086694BC}"/>
              </a:ext>
            </a:extLst>
          </p:cNvPr>
          <p:cNvGrpSpPr/>
          <p:nvPr userDrawn="1"/>
        </p:nvGrpSpPr>
        <p:grpSpPr>
          <a:xfrm>
            <a:off x="10893210" y="6350918"/>
            <a:ext cx="755843" cy="322808"/>
            <a:chOff x="6380216" y="4059273"/>
            <a:chExt cx="2905863" cy="1241045"/>
          </a:xfrm>
        </p:grpSpPr>
        <p:sp>
          <p:nvSpPr>
            <p:cNvPr id="19" name="Freeform: Shape 18">
              <a:extLst>
                <a:ext uri="{FF2B5EF4-FFF2-40B4-BE49-F238E27FC236}">
                  <a16:creationId xmlns:a16="http://schemas.microsoft.com/office/drawing/2014/main" id="{36BB8EE7-0DAE-475A-99CB-4C95B9C4174D}"/>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8E34A211-0C55-472F-A8C7-DF7C115B4E3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DDB3FBA2-AFC9-409D-945D-4CFDE6BBEE6A}"/>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2DF6B560-906C-4643-86C4-C545FCBD8975}"/>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FC24D933-C961-4320-84B8-2B098CBD0E95}"/>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593D8CD1-B7C6-4727-A773-7D9B1A7CD8D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sz="half" idx="1" hasCustomPrompt="1"/>
          </p:nvPr>
        </p:nvSpPr>
        <p:spPr>
          <a:xfrm>
            <a:off x="539749" y="1730374"/>
            <a:ext cx="6407151"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Content Placeholder 3"/>
          <p:cNvSpPr>
            <a:spLocks noGrp="1"/>
          </p:cNvSpPr>
          <p:nvPr>
            <p:ph sz="half" idx="2" hasCustomPrompt="1"/>
          </p:nvPr>
        </p:nvSpPr>
        <p:spPr>
          <a:xfrm>
            <a:off x="8067675" y="1730374"/>
            <a:ext cx="3582988" cy="4316414"/>
          </a:xfrm>
        </p:spPr>
        <p:txBody>
          <a:bodyPr>
            <a:noAutofit/>
          </a:bodyPr>
          <a:lstStyle>
            <a:lvl1pPr>
              <a:defRPr sz="2000"/>
            </a:lvl1pPr>
            <a:lvl2pPr>
              <a:defRPr sz="1800"/>
            </a:lvl2pPr>
            <a:lvl3pPr>
              <a:defRPr sz="1600"/>
            </a:lvl3pPr>
            <a:lvl4pPr>
              <a:defRPr sz="2000"/>
            </a:lvl4pPr>
            <a:lvl5pPr>
              <a:defRPr sz="2000"/>
            </a:lvl5pPr>
            <a:lvl6pPr>
              <a:defRPr sz="1000"/>
            </a:lvl6pPr>
            <a:lvl7pPr>
              <a:defRPr sz="1000"/>
            </a:lvl7pPr>
            <a:lvl8pPr>
              <a:defRPr sz="1000"/>
            </a:lvl8pPr>
            <a:lvl9pPr>
              <a:defRPr sz="6000"/>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3" name="_SD_FLD_Copyright">
            <a:extLst>
              <a:ext uri="{FF2B5EF4-FFF2-40B4-BE49-F238E27FC236}">
                <a16:creationId xmlns:a16="http://schemas.microsoft.com/office/drawing/2014/main" id="{C594FBB9-85AB-481A-A9C3-B5A84B1C17B8}"/>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5" name="SD_FLD_DocumentDate">
            <a:extLst>
              <a:ext uri="{FF2B5EF4-FFF2-40B4-BE49-F238E27FC236}">
                <a16:creationId xmlns:a16="http://schemas.microsoft.com/office/drawing/2014/main" id="{3968F7D9-78C3-48F9-927A-B57089193350}"/>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04 October 2024</a:t>
            </a:r>
            <a:endParaRPr lang="en-GB" altLang="ja-JP" sz="700" cap="all" baseline="0" dirty="0">
              <a:solidFill>
                <a:schemeClr val="accent1"/>
              </a:solidFill>
              <a:ea typeface="ＭＳ Ｐゴシック" charset="-128"/>
              <a:cs typeface="Arial" charset="0"/>
            </a:endParaRPr>
          </a:p>
        </p:txBody>
      </p:sp>
      <p:sp>
        <p:nvSpPr>
          <p:cNvPr id="25" name="SD_FLD_Draft" hidden="1">
            <a:extLst>
              <a:ext uri="{FF2B5EF4-FFF2-40B4-BE49-F238E27FC236}">
                <a16:creationId xmlns:a16="http://schemas.microsoft.com/office/drawing/2014/main" id="{BFB769A5-7146-4BE1-99CA-135A2E15C9C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7" name="SD_FLD_Confidentiality">
            <a:extLst>
              <a:ext uri="{FF2B5EF4-FFF2-40B4-BE49-F238E27FC236}">
                <a16:creationId xmlns:a16="http://schemas.microsoft.com/office/drawing/2014/main" id="{8E5EBD54-68A6-426B-B8F6-B31B70F04964}"/>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2598575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ntent">
    <p:bg>
      <p:bgRef idx="1001">
        <a:schemeClr val="bg1"/>
      </p:bgRef>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endParaRPr lang="en-GB"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5" y="1730374"/>
            <a:ext cx="2641601" cy="4316412"/>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727BBD34-DD59-49E1-9776-D67684F06344}" type="datetime4">
              <a:rPr lang="en-GB" smtClean="0"/>
              <a:pPr/>
              <a:t>04 October 2024</a:t>
            </a:fld>
            <a:endParaRPr lang="en-GB" dirty="0"/>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dirty="0"/>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598448822"/>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hree Content, grey">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8A33FA6-1C4E-42C4-8006-62087DF1C543}"/>
              </a:ext>
            </a:extLst>
          </p:cNvPr>
          <p:cNvSpPr/>
          <p:nvPr userDrawn="1"/>
        </p:nvSpPr>
        <p:spPr>
          <a:xfrm>
            <a:off x="0" y="0"/>
            <a:ext cx="12192000" cy="6861600"/>
          </a:xfrm>
          <a:prstGeom prst="rect">
            <a:avLst/>
          </a:prstGeom>
          <a:solidFill>
            <a:srgbClr val="EEE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13" name="Logo">
            <a:extLst>
              <a:ext uri="{FF2B5EF4-FFF2-40B4-BE49-F238E27FC236}">
                <a16:creationId xmlns:a16="http://schemas.microsoft.com/office/drawing/2014/main" id="{786373BD-6312-4785-AB25-0C8D34698A7B}"/>
              </a:ext>
            </a:extLst>
          </p:cNvPr>
          <p:cNvGrpSpPr/>
          <p:nvPr userDrawn="1"/>
        </p:nvGrpSpPr>
        <p:grpSpPr>
          <a:xfrm>
            <a:off x="10893210" y="6350918"/>
            <a:ext cx="755843" cy="322808"/>
            <a:chOff x="6380216" y="4059273"/>
            <a:chExt cx="2905863" cy="1241045"/>
          </a:xfrm>
        </p:grpSpPr>
        <p:sp>
          <p:nvSpPr>
            <p:cNvPr id="14" name="Freeform: Shape 13">
              <a:extLst>
                <a:ext uri="{FF2B5EF4-FFF2-40B4-BE49-F238E27FC236}">
                  <a16:creationId xmlns:a16="http://schemas.microsoft.com/office/drawing/2014/main" id="{059A879B-ABBD-4A04-9477-6154675E4CEB}"/>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80D20163-892E-44FF-9991-ABC1BF13FFCD}"/>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FCDE72FB-849D-47F9-B4E9-277EA2622D69}"/>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96D47151-F3A9-4197-B445-BAF922408872}"/>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7886374B-F400-46EE-AA11-2A1EC51357CB}"/>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9F9F7A1C-77DA-4373-B4B2-DAA6FC4DE316}"/>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9" name="Title 1">
            <a:extLst>
              <a:ext uri="{FF2B5EF4-FFF2-40B4-BE49-F238E27FC236}">
                <a16:creationId xmlns:a16="http://schemas.microsoft.com/office/drawing/2014/main" id="{0B103E29-9BF2-491F-A31B-CD5C222301DE}"/>
              </a:ext>
            </a:extLst>
          </p:cNvPr>
          <p:cNvSpPr>
            <a:spLocks noGrp="1"/>
          </p:cNvSpPr>
          <p:nvPr>
            <p:ph type="title" hasCustomPrompt="1"/>
          </p:nvPr>
        </p:nvSpPr>
        <p:spPr/>
        <p:txBody>
          <a:bodyPr/>
          <a:lstStyle/>
          <a:p>
            <a:r>
              <a:rPr lang="en-GB"/>
              <a:t>Click to add title</a:t>
            </a:r>
            <a:endParaRPr lang="en-GB" dirty="0"/>
          </a:p>
        </p:txBody>
      </p:sp>
      <p:sp>
        <p:nvSpPr>
          <p:cNvPr id="3" name="Content Placeholder 2"/>
          <p:cNvSpPr>
            <a:spLocks noGrp="1"/>
          </p:cNvSpPr>
          <p:nvPr>
            <p:ph idx="1" hasCustomPrompt="1"/>
          </p:nvPr>
        </p:nvSpPr>
        <p:spPr>
          <a:xfrm>
            <a:off x="539749" y="1730375"/>
            <a:ext cx="3584576" cy="4316414"/>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p>
          <a:p>
            <a:pPr lvl="1"/>
            <a:r>
              <a:rPr lang="en-GB" noProof="0"/>
              <a:t>Second level</a:t>
            </a:r>
          </a:p>
          <a:p>
            <a:pPr lvl="2"/>
            <a:r>
              <a:rPr lang="en-GB" noProof="0"/>
              <a:t>Third level</a:t>
            </a:r>
          </a:p>
          <a:p>
            <a:pPr lvl="3"/>
            <a:r>
              <a:rPr lang="en-GB" noProof="0"/>
              <a:t>Fourth level</a:t>
            </a:r>
          </a:p>
          <a:p>
            <a:pPr lvl="4"/>
            <a:r>
              <a:rPr lang="en-GB" noProof="0"/>
              <a:t>Fifth level</a:t>
            </a:r>
          </a:p>
          <a:p>
            <a:pPr lvl="5"/>
            <a:r>
              <a:rPr lang="en-GB" noProof="0"/>
              <a:t>6</a:t>
            </a:r>
          </a:p>
          <a:p>
            <a:pPr lvl="6"/>
            <a:r>
              <a:rPr lang="en-GB" noProof="0"/>
              <a:t>7</a:t>
            </a:r>
          </a:p>
          <a:p>
            <a:pPr lvl="7"/>
            <a:r>
              <a:rPr lang="en-GB" noProof="0"/>
              <a:t>8</a:t>
            </a:r>
          </a:p>
          <a:p>
            <a:pPr lvl="8"/>
            <a:r>
              <a:rPr lang="en-GB" noProof="0"/>
              <a:t>9</a:t>
            </a:r>
            <a:endParaRPr lang="en-GB" noProof="0" dirty="0"/>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5245099" y="1730374"/>
            <a:ext cx="2641601" cy="4316413"/>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noProof="0"/>
              <a:t>6</a:t>
            </a:r>
          </a:p>
          <a:p>
            <a:pPr lvl="6"/>
            <a:r>
              <a:rPr lang="en-GB" noProof="0"/>
              <a:t>7</a:t>
            </a:r>
          </a:p>
          <a:p>
            <a:pPr lvl="7"/>
            <a:r>
              <a:rPr lang="en-GB" noProof="0"/>
              <a:t>8</a:t>
            </a:r>
          </a:p>
          <a:p>
            <a:pPr lvl="8"/>
            <a:r>
              <a:rPr lang="en-GB" noProof="0"/>
              <a:t>9</a:t>
            </a:r>
            <a:endParaRPr lang="en-GB" dirty="0"/>
          </a:p>
        </p:txBody>
      </p:sp>
      <p:sp>
        <p:nvSpPr>
          <p:cNvPr id="5" name="Content Placeholder 4">
            <a:extLst>
              <a:ext uri="{FF2B5EF4-FFF2-40B4-BE49-F238E27FC236}">
                <a16:creationId xmlns:a16="http://schemas.microsoft.com/office/drawing/2014/main" id="{C725A8F3-C789-43A7-B9C7-C2E8AD06CA86}"/>
              </a:ext>
            </a:extLst>
          </p:cNvPr>
          <p:cNvSpPr>
            <a:spLocks noGrp="1"/>
          </p:cNvSpPr>
          <p:nvPr>
            <p:ph sz="quarter" idx="13" hasCustomPrompt="1"/>
          </p:nvPr>
        </p:nvSpPr>
        <p:spPr>
          <a:xfrm>
            <a:off x="9007474" y="1730374"/>
            <a:ext cx="2643189" cy="4316412"/>
          </a:xfrm>
        </p:spPr>
        <p:txBody>
          <a:bodyPr/>
          <a:lstStyle>
            <a:lvl1pPr>
              <a:defRPr sz="1600"/>
            </a:lvl1pPr>
            <a:lvl2pPr>
              <a:defRPr sz="1400"/>
            </a:lvl2pPr>
            <a:lvl3pPr>
              <a:defRPr sz="1200"/>
            </a:lvl3pPr>
            <a:lvl4pPr>
              <a:defRPr sz="1600"/>
            </a:lvl4pPr>
            <a:lvl5pPr>
              <a:defRPr sz="1600"/>
            </a:lvl5pPr>
          </a:lstStyle>
          <a:p>
            <a:pPr lvl="0"/>
            <a:r>
              <a:rPr lang="en-GB" noProof="0"/>
              <a:t>Click to add text (Enter+TAB for next text level, SHIFT+TAB to go back in levels)</a:t>
            </a:r>
            <a:endParaRPr lang="en-GB"/>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4" name="Date Placeholder 3">
            <a:extLst>
              <a:ext uri="{FF2B5EF4-FFF2-40B4-BE49-F238E27FC236}">
                <a16:creationId xmlns:a16="http://schemas.microsoft.com/office/drawing/2014/main" id="{46D79923-6F9C-4EDE-9E95-10CB30510783}"/>
              </a:ext>
            </a:extLst>
          </p:cNvPr>
          <p:cNvSpPr>
            <a:spLocks noGrp="1"/>
          </p:cNvSpPr>
          <p:nvPr>
            <p:ph type="dt" sz="half" idx="15"/>
          </p:nvPr>
        </p:nvSpPr>
        <p:spPr>
          <a:xfrm>
            <a:off x="0" y="6858000"/>
            <a:ext cx="0" cy="0"/>
          </a:xfrm>
        </p:spPr>
        <p:txBody>
          <a:bodyPr/>
          <a:lstStyle/>
          <a:p>
            <a:fld id="{727BBD34-DD59-49E1-9776-D67684F06344}" type="datetime4">
              <a:rPr lang="en-GB" smtClean="0"/>
              <a:pPr/>
              <a:t>04 October 2024</a:t>
            </a:fld>
            <a:endParaRPr lang="en-GB" dirty="0"/>
          </a:p>
        </p:txBody>
      </p:sp>
      <p:sp>
        <p:nvSpPr>
          <p:cNvPr id="6" name="Footer Placeholder 5">
            <a:extLst>
              <a:ext uri="{FF2B5EF4-FFF2-40B4-BE49-F238E27FC236}">
                <a16:creationId xmlns:a16="http://schemas.microsoft.com/office/drawing/2014/main" id="{6D0416BB-00AC-4DD5-897B-F4EDB13370E9}"/>
              </a:ext>
            </a:extLst>
          </p:cNvPr>
          <p:cNvSpPr>
            <a:spLocks noGrp="1"/>
          </p:cNvSpPr>
          <p:nvPr>
            <p:ph type="ftr" sz="quarter" idx="16"/>
          </p:nvPr>
        </p:nvSpPr>
        <p:spPr/>
        <p:txBody>
          <a:bodyPr/>
          <a:lstStyle>
            <a:lvl1pPr>
              <a:defRPr>
                <a:solidFill>
                  <a:schemeClr val="accent1"/>
                </a:solidFill>
              </a:defRPr>
            </a:lvl1pPr>
          </a:lstStyle>
          <a:p>
            <a:endParaRPr lang="en-GB" dirty="0"/>
          </a:p>
        </p:txBody>
      </p:sp>
      <p:sp>
        <p:nvSpPr>
          <p:cNvPr id="10" name="Slide Number Placeholder 9">
            <a:extLst>
              <a:ext uri="{FF2B5EF4-FFF2-40B4-BE49-F238E27FC236}">
                <a16:creationId xmlns:a16="http://schemas.microsoft.com/office/drawing/2014/main" id="{37E9903A-53AE-4B97-879C-5DBFEB00E130}"/>
              </a:ext>
            </a:extLst>
          </p:cNvPr>
          <p:cNvSpPr>
            <a:spLocks noGrp="1"/>
          </p:cNvSpPr>
          <p:nvPr>
            <p:ph type="sldNum" sz="quarter" idx="17"/>
          </p:nvPr>
        </p:nvSpPr>
        <p:spPr/>
        <p:txBody>
          <a:bodyPr/>
          <a:lstStyle/>
          <a:p>
            <a:fld id="{23AA811B-2EBD-4900-905E-5BE206449611}" type="slidenum">
              <a:rPr lang="en-GB" smtClean="0"/>
              <a:pPr/>
              <a:t>‹#›</a:t>
            </a:fld>
            <a:endParaRPr lang="en-GB" dirty="0"/>
          </a:p>
        </p:txBody>
      </p:sp>
      <p:sp>
        <p:nvSpPr>
          <p:cNvPr id="20" name="_SD_FLD_Copyright">
            <a:extLst>
              <a:ext uri="{FF2B5EF4-FFF2-40B4-BE49-F238E27FC236}">
                <a16:creationId xmlns:a16="http://schemas.microsoft.com/office/drawing/2014/main" id="{082F9C54-512B-45F5-982C-08FA99BDF95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22" name="SD_FLD_DocumentDate">
            <a:extLst>
              <a:ext uri="{FF2B5EF4-FFF2-40B4-BE49-F238E27FC236}">
                <a16:creationId xmlns:a16="http://schemas.microsoft.com/office/drawing/2014/main" id="{CA5DA168-821C-4063-906D-4954EC9A254E}"/>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04 October 2024</a:t>
            </a:r>
            <a:endParaRPr lang="en-GB" altLang="ja-JP" sz="700" cap="all" baseline="0" dirty="0">
              <a:solidFill>
                <a:schemeClr val="accent1"/>
              </a:solidFill>
              <a:ea typeface="ＭＳ Ｐゴシック" charset="-128"/>
              <a:cs typeface="Arial" charset="0"/>
            </a:endParaRPr>
          </a:p>
        </p:txBody>
      </p:sp>
      <p:sp>
        <p:nvSpPr>
          <p:cNvPr id="24" name="SD_FLD_Draft" hidden="1">
            <a:extLst>
              <a:ext uri="{FF2B5EF4-FFF2-40B4-BE49-F238E27FC236}">
                <a16:creationId xmlns:a16="http://schemas.microsoft.com/office/drawing/2014/main" id="{CB94A54D-DD3C-4298-BDF3-BD0A4E0485C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6" name="SD_FLD_Confidentiality">
            <a:extLst>
              <a:ext uri="{FF2B5EF4-FFF2-40B4-BE49-F238E27FC236}">
                <a16:creationId xmlns:a16="http://schemas.microsoft.com/office/drawing/2014/main" id="{13226BD7-8851-4901-A408-8E1422BBD689}"/>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426897024"/>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wo text and image">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6096000" y="0"/>
            <a:ext cx="6096001" cy="6861600"/>
          </a:xfrm>
          <a:blipFill>
            <a:blip r:embed="rId2" cstate="email">
              <a:extLst>
                <a:ext uri="{28A0092B-C50C-407E-A947-70E740481C1C}">
                  <a14:useLocalDpi xmlns:a14="http://schemas.microsoft.com/office/drawing/2010/main"/>
                </a:ext>
              </a:extLst>
            </a:blip>
            <a:stretch>
              <a:fillRect/>
            </a:stretch>
          </a:blipFill>
        </p:spPr>
        <p:txBody>
          <a:bodyPr lIns="2916000" tIns="360000" rIns="144000"/>
          <a:lstStyle>
            <a:lvl1pPr marL="0" indent="0" algn="l">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 name="Title 1"/>
          <p:cNvSpPr>
            <a:spLocks noGrp="1"/>
          </p:cNvSpPr>
          <p:nvPr>
            <p:ph type="title" hasCustomPrompt="1"/>
          </p:nvPr>
        </p:nvSpPr>
        <p:spPr>
          <a:xfrm>
            <a:off x="539750" y="539750"/>
            <a:ext cx="5018400" cy="936000"/>
          </a:xfrm>
        </p:spPr>
        <p:txBody>
          <a:bodyPr/>
          <a:lstStyle/>
          <a:p>
            <a:r>
              <a:rPr lang="en-GB"/>
              <a:t>Click to add title</a:t>
            </a:r>
            <a:endParaRPr lang="en-GB" dirty="0"/>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3" name="Text Placeholder 51">
            <a:extLst>
              <a:ext uri="{FF2B5EF4-FFF2-40B4-BE49-F238E27FC236}">
                <a16:creationId xmlns:a16="http://schemas.microsoft.com/office/drawing/2014/main" id="{D5351953-1134-42DD-AF00-B4B22DEFC1E8}"/>
              </a:ext>
            </a:extLst>
          </p:cNvPr>
          <p:cNvSpPr>
            <a:spLocks noGrp="1" noChangeAspect="1"/>
          </p:cNvSpPr>
          <p:nvPr>
            <p:ph type="body" sz="quarter" idx="22" hasCustomPrompt="1"/>
          </p:nvPr>
        </p:nvSpPr>
        <p:spPr>
          <a:xfrm>
            <a:off x="10893600" y="6350400"/>
            <a:ext cx="756000" cy="322875"/>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04 October 2024</a:t>
            </a:r>
            <a:endParaRPr lang="en-GB" altLang="ja-JP" sz="700" cap="all" baseline="0" dirty="0">
              <a:solidFill>
                <a:schemeClr val="accent1"/>
              </a:solidFill>
              <a:ea typeface="ＭＳ Ｐゴシック" charset="-128"/>
              <a:cs typeface="Arial" charset="0"/>
            </a:endParaRP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4118495628"/>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guide id="3" pos="3839"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and two text">
    <p:spTree>
      <p:nvGrpSpPr>
        <p:cNvPr id="1" name=""/>
        <p:cNvGrpSpPr/>
        <p:nvPr/>
      </p:nvGrpSpPr>
      <p:grpSpPr>
        <a:xfrm>
          <a:off x="0" y="0"/>
          <a:ext cx="0" cy="0"/>
          <a:chOff x="0" y="0"/>
          <a:chExt cx="0" cy="0"/>
        </a:xfrm>
      </p:grpSpPr>
      <p:sp>
        <p:nvSpPr>
          <p:cNvPr id="10" name="Picture Placeholder 9"/>
          <p:cNvSpPr>
            <a:spLocks noGrp="1"/>
          </p:cNvSpPr>
          <p:nvPr>
            <p:ph type="pic" sz="quarter" idx="13" hasCustomPrompt="1"/>
          </p:nvPr>
        </p:nvSpPr>
        <p:spPr>
          <a:xfrm>
            <a:off x="0" y="0"/>
            <a:ext cx="6096000" cy="6861600"/>
          </a:xfrm>
          <a:blipFill>
            <a:blip r:embed="rId2" cstate="email">
              <a:extLst>
                <a:ext uri="{28A0092B-C50C-407E-A947-70E740481C1C}">
                  <a14:useLocalDpi xmlns:a14="http://schemas.microsoft.com/office/drawing/2010/main"/>
                </a:ext>
              </a:extLst>
            </a:blip>
            <a:stretch>
              <a:fillRect/>
            </a:stretch>
          </a:blipFill>
        </p:spPr>
        <p:txBody>
          <a:bodyPr lIns="2916000" tIns="360000" rIns="144000"/>
          <a:lstStyle>
            <a:lvl1pPr marL="0" indent="0" algn="l">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 name="Title 1"/>
          <p:cNvSpPr>
            <a:spLocks noGrp="1"/>
          </p:cNvSpPr>
          <p:nvPr>
            <p:ph type="title" hasCustomPrompt="1"/>
          </p:nvPr>
        </p:nvSpPr>
        <p:spPr>
          <a:xfrm>
            <a:off x="6631200" y="539750"/>
            <a:ext cx="5018400" cy="936000"/>
          </a:xfrm>
        </p:spPr>
        <p:txBody>
          <a:bodyPr/>
          <a:lstStyle/>
          <a:p>
            <a:r>
              <a:rPr lang="en-GB"/>
              <a:t>Click to add title</a:t>
            </a:r>
            <a:endParaRPr lang="en-GB" dirty="0"/>
          </a:p>
        </p:txBody>
      </p:sp>
      <p:sp>
        <p:nvSpPr>
          <p:cNvPr id="8" name="Text Placeholder 7">
            <a:extLst>
              <a:ext uri="{FF2B5EF4-FFF2-40B4-BE49-F238E27FC236}">
                <a16:creationId xmlns:a16="http://schemas.microsoft.com/office/drawing/2014/main" id="{01A0EF5A-2CB8-465D-882A-DE0FE7C6D3A8}"/>
              </a:ext>
            </a:extLst>
          </p:cNvPr>
          <p:cNvSpPr>
            <a:spLocks noGrp="1"/>
          </p:cNvSpPr>
          <p:nvPr>
            <p:ph type="body" sz="quarter" idx="14" hasCustomPrompt="1"/>
          </p:nvPr>
        </p:nvSpPr>
        <p:spPr>
          <a:xfrm>
            <a:off x="540000" y="1735085"/>
            <a:ext cx="5018400" cy="431651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8" name="Text Placeholder 13">
            <a:extLst>
              <a:ext uri="{FF2B5EF4-FFF2-40B4-BE49-F238E27FC236}">
                <a16:creationId xmlns:a16="http://schemas.microsoft.com/office/drawing/2014/main" id="{76FE3FB9-ADAA-4278-97B4-7AE30B2DA011}"/>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04 October 2024</a:t>
            </a:r>
            <a:endParaRPr lang="en-GB" altLang="ja-JP" sz="700" cap="all" baseline="0" dirty="0">
              <a:solidFill>
                <a:schemeClr val="bg1"/>
              </a:solidFill>
              <a:ea typeface="ＭＳ Ｐゴシック" charset="-128"/>
              <a:cs typeface="Arial" charset="0"/>
            </a:endParaRPr>
          </a:p>
        </p:txBody>
      </p:sp>
      <p:sp>
        <p:nvSpPr>
          <p:cNvPr id="17" name="SD_FLD_Draft" hidden="1">
            <a:extLst>
              <a:ext uri="{FF2B5EF4-FFF2-40B4-BE49-F238E27FC236}">
                <a16:creationId xmlns:a16="http://schemas.microsoft.com/office/drawing/2014/main" id="{2B6066DB-A88B-4086-9C45-3E39F5CE6D9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055B6780-3A6A-4D5A-9826-05ABD83C2EB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500116836"/>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guide id="3" pos="3840"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graphic">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6" name="Graphic 25">
            <a:extLst>
              <a:ext uri="{FF2B5EF4-FFF2-40B4-BE49-F238E27FC236}">
                <a16:creationId xmlns:a16="http://schemas.microsoft.com/office/drawing/2014/main" id="{7FEC56FF-AE50-4EFB-941E-E0B008ED6569}"/>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27" name="Logo">
            <a:extLst>
              <a:ext uri="{FF2B5EF4-FFF2-40B4-BE49-F238E27FC236}">
                <a16:creationId xmlns:a16="http://schemas.microsoft.com/office/drawing/2014/main" id="{FEB7131A-3640-498A-8512-14CA3C3D2916}"/>
              </a:ext>
            </a:extLst>
          </p:cNvPr>
          <p:cNvGrpSpPr>
            <a:grpSpLocks noChangeAspect="1"/>
          </p:cNvGrpSpPr>
          <p:nvPr userDrawn="1"/>
        </p:nvGrpSpPr>
        <p:grpSpPr bwMode="white">
          <a:xfrm>
            <a:off x="539750" y="540000"/>
            <a:ext cx="1702800" cy="727238"/>
            <a:chOff x="6380216" y="4059273"/>
            <a:chExt cx="2905863" cy="1241045"/>
          </a:xfrm>
        </p:grpSpPr>
        <p:sp>
          <p:nvSpPr>
            <p:cNvPr id="28" name="Freeform: Shape 27">
              <a:extLst>
                <a:ext uri="{FF2B5EF4-FFF2-40B4-BE49-F238E27FC236}">
                  <a16:creationId xmlns:a16="http://schemas.microsoft.com/office/drawing/2014/main" id="{F63D26F1-547B-4B41-9723-EF0612B78E90}"/>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2E6BEF58-2858-4FD7-B365-BD33C9B4ABBF}"/>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CACB4FEF-3E65-4473-98FD-06637DF17B5A}"/>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854DF14B-8314-43CC-9550-32B284295E07}"/>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0AAD1000-04BD-4E8C-88FE-2D68653EDFD9}"/>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dirty="0"/>
            </a:p>
          </p:txBody>
        </p:sp>
        <p:sp>
          <p:nvSpPr>
            <p:cNvPr id="39" name="Freeform: Shape 38">
              <a:extLst>
                <a:ext uri="{FF2B5EF4-FFF2-40B4-BE49-F238E27FC236}">
                  <a16:creationId xmlns:a16="http://schemas.microsoft.com/office/drawing/2014/main" id="{5E3E06DF-69BA-40E0-83B4-306829A187BB}"/>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dirty="0"/>
            </a:p>
          </p:txBody>
        </p:sp>
      </p:grpSp>
      <p:pic>
        <p:nvPicPr>
          <p:cNvPr id="41" name="TAGLINE WHITE">
            <a:extLst>
              <a:ext uri="{FF2B5EF4-FFF2-40B4-BE49-F238E27FC236}">
                <a16:creationId xmlns:a16="http://schemas.microsoft.com/office/drawing/2014/main" id="{377104A8-79D3-4EC7-8FA7-FC40F8087174}"/>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bg1"/>
                </a:solidFill>
              </a:defRPr>
            </a:lvl1pPr>
          </a:lstStyle>
          <a:p>
            <a:r>
              <a:rPr lang="en-GB"/>
              <a:t>Click to add title</a:t>
            </a:r>
            <a:endParaRPr lang="en-GB" dirty="0"/>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GB" dirty="0"/>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40" name="SD_FLD_DocumentDate">
            <a:extLst>
              <a:ext uri="{FF2B5EF4-FFF2-40B4-BE49-F238E27FC236}">
                <a16:creationId xmlns:a16="http://schemas.microsoft.com/office/drawing/2014/main" id="{1DB9ED39-CFDE-4196-AB07-F0AC0AB1579B}"/>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400" cap="none" baseline="0">
                <a:solidFill>
                  <a:schemeClr val="bg1"/>
                </a:solidFill>
                <a:ea typeface="ＭＳ Ｐゴシック" charset="-128"/>
                <a:cs typeface="Arial" charset="0"/>
              </a:rPr>
              <a:t>04 October 2024</a:t>
            </a:r>
            <a:endParaRPr lang="en-GB" altLang="ja-JP" sz="1400" cap="none" baseline="0" dirty="0">
              <a:solidFill>
                <a:schemeClr val="bg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B540F12F-7F36-4021-A362-D466EDB9236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3" name="SD_FLD_Confidentiality">
            <a:extLst>
              <a:ext uri="{FF2B5EF4-FFF2-40B4-BE49-F238E27FC236}">
                <a16:creationId xmlns:a16="http://schemas.microsoft.com/office/drawing/2014/main" id="{3A818D00-8E4C-41C4-8292-4942AE5E164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10232055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text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609600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21" name="Logo">
            <a:extLst>
              <a:ext uri="{FF2B5EF4-FFF2-40B4-BE49-F238E27FC236}">
                <a16:creationId xmlns:a16="http://schemas.microsoft.com/office/drawing/2014/main" id="{26E38492-38DC-4F62-A1DB-9A97676C26A0}"/>
              </a:ext>
            </a:extLst>
          </p:cNvPr>
          <p:cNvGrpSpPr/>
          <p:nvPr userDrawn="1"/>
        </p:nvGrpSpPr>
        <p:grpSpPr>
          <a:xfrm>
            <a:off x="10893210" y="6350918"/>
            <a:ext cx="755843" cy="322808"/>
            <a:chOff x="6380216" y="4059273"/>
            <a:chExt cx="2905863" cy="1241045"/>
          </a:xfrm>
          <a:solidFill>
            <a:schemeClr val="bg1"/>
          </a:solidFill>
        </p:grpSpPr>
        <p:sp>
          <p:nvSpPr>
            <p:cNvPr id="22" name="Freeform: Shape 21">
              <a:extLst>
                <a:ext uri="{FF2B5EF4-FFF2-40B4-BE49-F238E27FC236}">
                  <a16:creationId xmlns:a16="http://schemas.microsoft.com/office/drawing/2014/main" id="{B9EC2D85-7D36-4AED-AD50-B03C0C97ABB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6A2EAFAB-3C70-48F7-9D3F-051715B6123C}"/>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6D310211-76A4-4411-88BA-72405A8FD557}"/>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23CAD2A2-AFBE-49CC-AAB3-10D0B317330B}"/>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986E3357-ACD2-4FEB-A799-CCA900A77E5A}"/>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dirty="0"/>
            </a:p>
          </p:txBody>
        </p:sp>
        <p:sp>
          <p:nvSpPr>
            <p:cNvPr id="27" name="Freeform: Shape 26">
              <a:extLst>
                <a:ext uri="{FF2B5EF4-FFF2-40B4-BE49-F238E27FC236}">
                  <a16:creationId xmlns:a16="http://schemas.microsoft.com/office/drawing/2014/main" id="{0A32E6E2-28C5-4015-AD5C-7B36FECA67F8}"/>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a:xfrm>
            <a:off x="539751" y="539750"/>
            <a:ext cx="5018400" cy="936000"/>
          </a:xfrm>
        </p:spPr>
        <p:txBody>
          <a:bodyPr/>
          <a:lstStyle>
            <a:lvl1pPr>
              <a:defRPr/>
            </a:lvl1pPr>
          </a:lstStyle>
          <a:p>
            <a:r>
              <a:rPr lang="en-GB"/>
              <a:t>Click to add title</a:t>
            </a:r>
            <a:endParaRPr lang="en-GB" dirty="0"/>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9998" y="1735085"/>
            <a:ext cx="5018400" cy="4311704"/>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bg1"/>
                </a:solidFill>
              </a:defRPr>
            </a:lvl1pPr>
            <a:lvl2pPr marL="0" indent="0">
              <a:lnSpc>
                <a:spcPct val="83000"/>
              </a:lnSpc>
              <a:spcBef>
                <a:spcPts val="0"/>
              </a:spcBef>
              <a:buFontTx/>
              <a:buNone/>
              <a:defRPr sz="3600" b="0">
                <a:solidFill>
                  <a:schemeClr val="bg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GB"/>
              <a:t>Click to add title</a:t>
            </a:r>
          </a:p>
          <a:p>
            <a:pPr lvl="1"/>
            <a:endParaRPr lang="en-GB" dirty="0"/>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5BA07366-CB75-4AA8-9E5B-928B849F427C}" type="slidenum">
              <a:rPr lang="en-GB" smtClean="0"/>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04 October 2024</a:t>
            </a:r>
            <a:endParaRPr lang="en-GB" altLang="ja-JP" sz="700" cap="all" baseline="0" dirty="0">
              <a:solidFill>
                <a:schemeClr val="accent1"/>
              </a:solidFill>
              <a:ea typeface="ＭＳ Ｐゴシック" charset="-128"/>
              <a:cs typeface="Arial" charset="0"/>
            </a:endParaRP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1363615765"/>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wo text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6100761"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 name="Title 1"/>
          <p:cNvSpPr>
            <a:spLocks noGrp="1"/>
          </p:cNvSpPr>
          <p:nvPr>
            <p:ph type="title" hasCustomPrompt="1"/>
          </p:nvPr>
        </p:nvSpPr>
        <p:spPr>
          <a:xfrm>
            <a:off x="539751" y="539750"/>
            <a:ext cx="5018400" cy="936000"/>
          </a:xfrm>
        </p:spPr>
        <p:txBody>
          <a:bodyPr/>
          <a:lstStyle>
            <a:lvl1pPr>
              <a:defRPr>
                <a:solidFill>
                  <a:schemeClr val="bg1"/>
                </a:solidFill>
              </a:defRPr>
            </a:lvl1pPr>
          </a:lstStyle>
          <a:p>
            <a:r>
              <a:rPr lang="en-GB"/>
              <a:t>Click to add title</a:t>
            </a:r>
            <a:endParaRPr lang="en-GB" dirty="0"/>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36446" y="1735085"/>
            <a:ext cx="5018400" cy="43117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1200" y="539751"/>
            <a:ext cx="5018400" cy="936000"/>
          </a:xfrm>
        </p:spPr>
        <p:txBody>
          <a:bodyPr/>
          <a:lstStyle>
            <a:lvl1pPr marL="0" indent="0">
              <a:lnSpc>
                <a:spcPct val="83000"/>
              </a:lnSpc>
              <a:spcBef>
                <a:spcPts val="0"/>
              </a:spcBef>
              <a:buFontTx/>
              <a:buNone/>
              <a:defRPr sz="3600" b="0">
                <a:solidFill>
                  <a:schemeClr val="accent1"/>
                </a:solidFill>
              </a:defRPr>
            </a:lvl1pPr>
            <a:lvl2pPr marL="0" indent="0">
              <a:lnSpc>
                <a:spcPct val="83000"/>
              </a:lnSpc>
              <a:spcBef>
                <a:spcPts val="0"/>
              </a:spcBef>
              <a:buFontTx/>
              <a:buNone/>
              <a:defRPr sz="3600" b="0">
                <a:solidFill>
                  <a:schemeClr val="accent1"/>
                </a:solidFill>
              </a:defRPr>
            </a:lvl2pPr>
            <a:lvl3pPr marL="0" indent="0">
              <a:lnSpc>
                <a:spcPct val="83000"/>
              </a:lnSpc>
              <a:spcBef>
                <a:spcPts val="0"/>
              </a:spcBef>
              <a:buFontTx/>
              <a:buNone/>
              <a:defRPr sz="3600" b="0">
                <a:solidFill>
                  <a:schemeClr val="bg1"/>
                </a:solidFill>
              </a:defRPr>
            </a:lvl3pPr>
            <a:lvl4pPr marL="0" indent="0">
              <a:lnSpc>
                <a:spcPct val="83000"/>
              </a:lnSpc>
              <a:spcBef>
                <a:spcPts val="0"/>
              </a:spcBef>
              <a:buFontTx/>
              <a:buNone/>
              <a:defRPr sz="3600" b="0">
                <a:solidFill>
                  <a:schemeClr val="bg1"/>
                </a:solidFill>
              </a:defRPr>
            </a:lvl4pPr>
            <a:lvl5pPr marL="0" indent="0">
              <a:lnSpc>
                <a:spcPct val="83000"/>
              </a:lnSpc>
              <a:spcBef>
                <a:spcPts val="0"/>
              </a:spcBef>
              <a:buFontTx/>
              <a:buNone/>
              <a:defRPr sz="3600" b="0">
                <a:solidFill>
                  <a:schemeClr val="bg1"/>
                </a:solidFill>
              </a:defRPr>
            </a:lvl5pPr>
            <a:lvl6pPr marL="0" indent="0">
              <a:lnSpc>
                <a:spcPct val="83000"/>
              </a:lnSpc>
              <a:spcBef>
                <a:spcPts val="0"/>
              </a:spcBef>
              <a:buFontTx/>
              <a:buNone/>
              <a:defRPr sz="3600" b="0">
                <a:solidFill>
                  <a:schemeClr val="bg1"/>
                </a:solidFill>
              </a:defRPr>
            </a:lvl6pPr>
            <a:lvl7pPr marL="0" indent="0">
              <a:lnSpc>
                <a:spcPct val="83000"/>
              </a:lnSpc>
              <a:spcBef>
                <a:spcPts val="0"/>
              </a:spcBef>
              <a:buFontTx/>
              <a:buNone/>
              <a:defRPr sz="3600" b="0">
                <a:solidFill>
                  <a:schemeClr val="bg1"/>
                </a:solidFill>
              </a:defRPr>
            </a:lvl7pPr>
            <a:lvl8pPr marL="0" indent="0">
              <a:lnSpc>
                <a:spcPct val="83000"/>
              </a:lnSpc>
              <a:spcBef>
                <a:spcPts val="0"/>
              </a:spcBef>
              <a:buFontTx/>
              <a:buNone/>
              <a:defRPr sz="3600" b="0">
                <a:solidFill>
                  <a:schemeClr val="bg1"/>
                </a:solidFill>
              </a:defRPr>
            </a:lvl8pPr>
            <a:lvl9pPr marL="0" indent="0">
              <a:lnSpc>
                <a:spcPct val="83000"/>
              </a:lnSpc>
              <a:buFontTx/>
              <a:buNone/>
              <a:defRPr sz="3600" b="0">
                <a:solidFill>
                  <a:schemeClr val="bg1"/>
                </a:solidFill>
              </a:defRPr>
            </a:lvl9pPr>
          </a:lstStyle>
          <a:p>
            <a:pPr lvl="0"/>
            <a:r>
              <a:rPr lang="en-GB"/>
              <a:t>Click to add title</a:t>
            </a:r>
          </a:p>
          <a:p>
            <a:pPr lvl="1"/>
            <a:endParaRPr lang="en-GB" dirty="0"/>
          </a:p>
        </p:txBody>
      </p:sp>
      <p:sp>
        <p:nvSpPr>
          <p:cNvPr id="20" name="Text Placeholder 13">
            <a:extLst>
              <a:ext uri="{FF2B5EF4-FFF2-40B4-BE49-F238E27FC236}">
                <a16:creationId xmlns:a16="http://schemas.microsoft.com/office/drawing/2014/main" id="{12B098D5-A529-4245-95A8-157EA2D18973}"/>
              </a:ext>
            </a:extLst>
          </p:cNvPr>
          <p:cNvSpPr>
            <a:spLocks noGrp="1"/>
          </p:cNvSpPr>
          <p:nvPr>
            <p:ph type="body" sz="quarter" idx="23" hasCustomPrompt="1"/>
          </p:nvPr>
        </p:nvSpPr>
        <p:spPr>
          <a:xfrm>
            <a:off x="6631200" y="1735085"/>
            <a:ext cx="5018400" cy="43069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lvl="0"/>
            <a:r>
              <a:rPr lang="en-GB"/>
              <a:t>Click to add text</a:t>
            </a:r>
          </a:p>
          <a:p>
            <a:pPr lvl="1"/>
            <a:r>
              <a:rPr lang="en-GB"/>
              <a:t>Second level</a:t>
            </a:r>
          </a:p>
          <a:p>
            <a:pPr lvl="2"/>
            <a:r>
              <a:rPr lang="en-GB"/>
              <a:t>Third level</a:t>
            </a:r>
          </a:p>
          <a:p>
            <a:pPr lvl="3"/>
            <a:r>
              <a:rPr lang="en-GB"/>
              <a:t>Fourth level</a:t>
            </a:r>
          </a:p>
          <a:p>
            <a:pPr lvl="4"/>
            <a:r>
              <a:rPr lang="en-GB"/>
              <a:t>Fifth level</a:t>
            </a:r>
          </a:p>
          <a:p>
            <a:pPr lvl="5"/>
            <a:r>
              <a:rPr lang="en-GB"/>
              <a:t>6</a:t>
            </a:r>
          </a:p>
          <a:p>
            <a:pPr lvl="6"/>
            <a:r>
              <a:rPr lang="en-GB"/>
              <a:t>7</a:t>
            </a:r>
          </a:p>
          <a:p>
            <a:pPr lvl="7"/>
            <a:r>
              <a:rPr lang="en-GB"/>
              <a:t>8</a:t>
            </a:r>
          </a:p>
          <a:p>
            <a:pPr lvl="8"/>
            <a:r>
              <a:rPr lang="en-GB"/>
              <a:t>9</a:t>
            </a:r>
            <a:endParaRPr lang="en-GB" dirty="0"/>
          </a:p>
        </p:txBody>
      </p:sp>
      <p:sp>
        <p:nvSpPr>
          <p:cNvPr id="5" name="Date Placeholder 4"/>
          <p:cNvSpPr>
            <a:spLocks noGrp="1"/>
          </p:cNvSpPr>
          <p:nvPr>
            <p:ph type="dt" sz="half" idx="10"/>
          </p:nvPr>
        </p:nvSpPr>
        <p:spPr>
          <a:xfrm>
            <a:off x="0" y="6858000"/>
            <a:ext cx="0" cy="0"/>
          </a:xfrm>
        </p:spPr>
        <p:txBody>
          <a:bodyPr/>
          <a:lstStyle/>
          <a:p>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04 October 2024</a:t>
            </a:r>
            <a:endParaRPr lang="en-GB" altLang="ja-JP" sz="700" cap="all" baseline="0" dirty="0">
              <a:solidFill>
                <a:schemeClr val="bg1"/>
              </a:solidFill>
              <a:ea typeface="ＭＳ Ｐゴシック" charset="-128"/>
              <a:cs typeface="Arial" charset="0"/>
            </a:endParaRPr>
          </a:p>
        </p:txBody>
      </p:sp>
      <p:sp>
        <p:nvSpPr>
          <p:cNvPr id="28" name="SD_FLD_Draft" hidden="1">
            <a:extLst>
              <a:ext uri="{FF2B5EF4-FFF2-40B4-BE49-F238E27FC236}">
                <a16:creationId xmlns:a16="http://schemas.microsoft.com/office/drawing/2014/main" id="{5DD1835E-D50E-44DD-A77D-BAA84197440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9" name="SD_FLD_Confidentiality">
            <a:extLst>
              <a:ext uri="{FF2B5EF4-FFF2-40B4-BE49-F238E27FC236}">
                <a16:creationId xmlns:a16="http://schemas.microsoft.com/office/drawing/2014/main" id="{D8504C57-0921-4562-9BB3-9AB2F26367D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grpSp>
        <p:nvGrpSpPr>
          <p:cNvPr id="30" name="Logo">
            <a:extLst>
              <a:ext uri="{FF2B5EF4-FFF2-40B4-BE49-F238E27FC236}">
                <a16:creationId xmlns:a16="http://schemas.microsoft.com/office/drawing/2014/main" id="{9797F799-9D4E-44C1-9C94-5D81A10E73BB}"/>
              </a:ext>
            </a:extLst>
          </p:cNvPr>
          <p:cNvGrpSpPr/>
          <p:nvPr userDrawn="1"/>
        </p:nvGrpSpPr>
        <p:grpSpPr>
          <a:xfrm>
            <a:off x="10893210" y="6350918"/>
            <a:ext cx="755843" cy="322808"/>
            <a:chOff x="6380216" y="4059273"/>
            <a:chExt cx="2905863" cy="1241045"/>
          </a:xfrm>
        </p:grpSpPr>
        <p:sp>
          <p:nvSpPr>
            <p:cNvPr id="31" name="Freeform: Shape 30">
              <a:extLst>
                <a:ext uri="{FF2B5EF4-FFF2-40B4-BE49-F238E27FC236}">
                  <a16:creationId xmlns:a16="http://schemas.microsoft.com/office/drawing/2014/main" id="{395478A4-BD9D-4AF3-830D-D8C4ECC8BD6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26D1A283-D484-41F6-8D7E-9FA95DDC6EEE}"/>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C60C41DB-E2AE-48EB-9E60-96525D5D2BA1}"/>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727B6332-097C-4B17-BAF1-B2B881F421E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35" name="Freeform: Shape 34">
              <a:extLst>
                <a:ext uri="{FF2B5EF4-FFF2-40B4-BE49-F238E27FC236}">
                  <a16:creationId xmlns:a16="http://schemas.microsoft.com/office/drawing/2014/main" id="{0AB1D607-7CB2-48A4-9112-F1F9E5B66AB3}"/>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36" name="Freeform: Shape 35">
              <a:extLst>
                <a:ext uri="{FF2B5EF4-FFF2-40B4-BE49-F238E27FC236}">
                  <a16:creationId xmlns:a16="http://schemas.microsoft.com/office/drawing/2014/main" id="{D5111258-3B5D-4ADA-94B5-170A44D042C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Tree>
    <p:extLst>
      <p:ext uri="{BB962C8B-B14F-4D97-AF65-F5344CB8AC3E}">
        <p14:creationId xmlns:p14="http://schemas.microsoft.com/office/powerpoint/2010/main" val="2556175299"/>
      </p:ext>
    </p:extLst>
  </p:cSld>
  <p:clrMapOvr>
    <a:masterClrMapping/>
  </p:clrMapOvr>
  <p:extLst>
    <p:ext uri="{DCECCB84-F9BA-43D5-87BE-67443E8EF086}">
      <p15:sldGuideLst xmlns:p15="http://schemas.microsoft.com/office/powerpoint/2012/main">
        <p15:guide id="1" pos="3501" userDrawn="1">
          <p15:clr>
            <a:srgbClr val="F26B43"/>
          </p15:clr>
        </p15:guide>
        <p15:guide id="2" pos="4177" userDrawn="1">
          <p15:clr>
            <a:srgbClr val="F26B43"/>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ion A">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1" y="0"/>
            <a:ext cx="6096000"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grpSp>
        <p:nvGrpSpPr>
          <p:cNvPr id="28" name="Logo">
            <a:extLst>
              <a:ext uri="{FF2B5EF4-FFF2-40B4-BE49-F238E27FC236}">
                <a16:creationId xmlns:a16="http://schemas.microsoft.com/office/drawing/2014/main" id="{2A4DCA37-D5BC-45B5-969C-67CBA623350D}"/>
              </a:ext>
            </a:extLst>
          </p:cNvPr>
          <p:cNvGrpSpPr/>
          <p:nvPr userDrawn="1"/>
        </p:nvGrpSpPr>
        <p:grpSpPr>
          <a:xfrm>
            <a:off x="10893210" y="6350918"/>
            <a:ext cx="755843" cy="322808"/>
            <a:chOff x="6380216" y="4059273"/>
            <a:chExt cx="2905863" cy="1241045"/>
          </a:xfrm>
        </p:grpSpPr>
        <p:sp>
          <p:nvSpPr>
            <p:cNvPr id="29" name="Freeform: Shape 28">
              <a:extLst>
                <a:ext uri="{FF2B5EF4-FFF2-40B4-BE49-F238E27FC236}">
                  <a16:creationId xmlns:a16="http://schemas.microsoft.com/office/drawing/2014/main" id="{9CC60709-F769-498C-8576-9765B07F378C}"/>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8FAFB28D-E363-4553-84FE-9D1E73CCA326}"/>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31" name="Freeform: Shape 30">
              <a:extLst>
                <a:ext uri="{FF2B5EF4-FFF2-40B4-BE49-F238E27FC236}">
                  <a16:creationId xmlns:a16="http://schemas.microsoft.com/office/drawing/2014/main" id="{868CF8D9-4524-464E-96BB-446077DFCF9E}"/>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D70695EC-0262-4050-8C36-B81EAE73A086}"/>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33" name="Freeform: Shape 32">
              <a:extLst>
                <a:ext uri="{FF2B5EF4-FFF2-40B4-BE49-F238E27FC236}">
                  <a16:creationId xmlns:a16="http://schemas.microsoft.com/office/drawing/2014/main" id="{0BE55B35-BCD3-452D-ACF7-4C9EE830DAF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34" name="Freeform: Shape 33">
              <a:extLst>
                <a:ext uri="{FF2B5EF4-FFF2-40B4-BE49-F238E27FC236}">
                  <a16:creationId xmlns:a16="http://schemas.microsoft.com/office/drawing/2014/main" id="{A3507E5F-080B-4B43-8774-A56A2FC9A2FD}"/>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7838"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endParaRPr lang="en-GB" dirty="0"/>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5999" y="539750"/>
            <a:ext cx="5019555" cy="5502327"/>
          </a:xfrm>
        </p:spPr>
        <p:txBody>
          <a:bodyPr anchor="ctr" anchorCtr="0"/>
          <a:lstStyle>
            <a:lvl1pPr marL="0" indent="0" algn="ctr">
              <a:lnSpc>
                <a:spcPct val="83000"/>
              </a:lnSpc>
              <a:spcBef>
                <a:spcPts val="0"/>
              </a:spcBef>
              <a:buNone/>
              <a:defRPr sz="6000">
                <a:solidFill>
                  <a:schemeClr val="accent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GB"/>
              <a:t>Click to add text</a:t>
            </a:r>
            <a:endParaRPr lang="en-GB"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04 October 2024</a:t>
            </a:r>
            <a:endParaRPr lang="en-GB" altLang="ja-JP" sz="700" cap="all" baseline="0" dirty="0">
              <a:solidFill>
                <a:schemeClr val="bg1"/>
              </a:solidFill>
              <a:ea typeface="ＭＳ Ｐゴシック" charset="-128"/>
              <a:cs typeface="Arial" charset="0"/>
            </a:endParaRPr>
          </a:p>
        </p:txBody>
      </p:sp>
      <p:sp>
        <p:nvSpPr>
          <p:cNvPr id="20" name="SD_FLD_Draft" hidden="1">
            <a:extLst>
              <a:ext uri="{FF2B5EF4-FFF2-40B4-BE49-F238E27FC236}">
                <a16:creationId xmlns:a16="http://schemas.microsoft.com/office/drawing/2014/main" id="{CBE67342-2E3A-472F-99DC-5A501BFB7EA7}"/>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ED9239D1-7B53-4A1A-9075-35947DE7366F}"/>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2660691095"/>
      </p:ext>
    </p:extLst>
  </p:cSld>
  <p:clrMapOvr>
    <a:masterClrMapping/>
  </p:clrMapOvr>
  <p:extLst>
    <p:ext uri="{DCECCB84-F9BA-43D5-87BE-67443E8EF086}">
      <p15:sldGuideLst xmlns:p15="http://schemas.microsoft.com/office/powerpoint/2012/main">
        <p15:guide id="1" pos="4177" userDrawn="1">
          <p15:clr>
            <a:srgbClr val="F26B43"/>
          </p15:clr>
        </p15:guide>
        <p15:guide id="2" pos="3501" userDrawn="1">
          <p15:clr>
            <a:srgbClr val="F26B43"/>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mparision B">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7E5A94F9-752C-4C17-A881-9EC3D1BFC081}"/>
              </a:ext>
            </a:extLst>
          </p:cNvPr>
          <p:cNvSpPr/>
          <p:nvPr userDrawn="1"/>
        </p:nvSpPr>
        <p:spPr bwMode="ltGray">
          <a:xfrm>
            <a:off x="0" y="0"/>
            <a:ext cx="12191999" cy="686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18" name="Text Placeholder 7">
            <a:extLst>
              <a:ext uri="{FF2B5EF4-FFF2-40B4-BE49-F238E27FC236}">
                <a16:creationId xmlns:a16="http://schemas.microsoft.com/office/drawing/2014/main" id="{7FF2DD87-B8CA-45C0-BA1C-B49C8E227569}"/>
              </a:ext>
            </a:extLst>
          </p:cNvPr>
          <p:cNvSpPr>
            <a:spLocks noGrp="1"/>
          </p:cNvSpPr>
          <p:nvPr>
            <p:ph type="body" sz="quarter" idx="14" hasCustomPrompt="1"/>
          </p:nvPr>
        </p:nvSpPr>
        <p:spPr>
          <a:xfrm>
            <a:off x="540000" y="539750"/>
            <a:ext cx="5019556" cy="5507039"/>
          </a:xfrm>
        </p:spPr>
        <p:txBody>
          <a:bodyPr anchor="ctr" anchorCtr="0"/>
          <a:lstStyle>
            <a:lvl1pPr marL="0" indent="0" algn="ctr">
              <a:lnSpc>
                <a:spcPct val="83000"/>
              </a:lnSpc>
              <a:spcBef>
                <a:spcPts val="0"/>
              </a:spcBef>
              <a:buNone/>
              <a:defRPr sz="6000">
                <a:solidFill>
                  <a:schemeClr val="bg1"/>
                </a:solidFill>
              </a:defRPr>
            </a:lvl1pPr>
            <a:lvl2pPr>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GB"/>
              <a:t>Click to add text</a:t>
            </a:r>
            <a:endParaRPr lang="en-GB" dirty="0"/>
          </a:p>
        </p:txBody>
      </p:sp>
      <p:sp>
        <p:nvSpPr>
          <p:cNvPr id="19" name="Text Placeholder 10">
            <a:extLst>
              <a:ext uri="{FF2B5EF4-FFF2-40B4-BE49-F238E27FC236}">
                <a16:creationId xmlns:a16="http://schemas.microsoft.com/office/drawing/2014/main" id="{EDAF23F1-B8C0-484A-B65F-256F7805880F}"/>
              </a:ext>
            </a:extLst>
          </p:cNvPr>
          <p:cNvSpPr>
            <a:spLocks noGrp="1"/>
          </p:cNvSpPr>
          <p:nvPr>
            <p:ph type="body" sz="quarter" idx="15" hasCustomPrompt="1"/>
          </p:nvPr>
        </p:nvSpPr>
        <p:spPr>
          <a:xfrm>
            <a:off x="6632446" y="539750"/>
            <a:ext cx="5018217" cy="5502327"/>
          </a:xfrm>
        </p:spPr>
        <p:txBody>
          <a:bodyPr anchor="ctr" anchorCtr="0"/>
          <a:lstStyle>
            <a:lvl1pPr marL="0" indent="0" algn="ctr">
              <a:lnSpc>
                <a:spcPct val="83000"/>
              </a:lnSpc>
              <a:spcBef>
                <a:spcPts val="0"/>
              </a:spcBef>
              <a:buNone/>
              <a:defRPr sz="6000">
                <a:solidFill>
                  <a:schemeClr val="bg1"/>
                </a:solidFill>
              </a:defRPr>
            </a:lvl1pPr>
            <a:lvl2pPr marL="0" indent="0" algn="ctr">
              <a:buNone/>
              <a:defRPr>
                <a:solidFill>
                  <a:schemeClr val="accent1"/>
                </a:solidFill>
              </a:defRPr>
            </a:lvl2pPr>
            <a:lvl3pPr marL="0" indent="0" algn="ctr">
              <a:buNone/>
              <a:defRPr>
                <a:solidFill>
                  <a:schemeClr val="accent1"/>
                </a:solidFill>
              </a:defRPr>
            </a:lvl3pPr>
            <a:lvl4pPr marL="0" indent="0" algn="ctr">
              <a:buNone/>
              <a:defRPr>
                <a:solidFill>
                  <a:schemeClr val="accent1"/>
                </a:solidFill>
              </a:defRPr>
            </a:lvl4pPr>
            <a:lvl5pPr marL="0" indent="0" algn="ctr">
              <a:buNone/>
              <a:defRPr>
                <a:solidFill>
                  <a:schemeClr val="accent1"/>
                </a:solidFill>
              </a:defRPr>
            </a:lvl5pPr>
            <a:lvl6pPr marL="0" indent="0" algn="ctr">
              <a:buNone/>
              <a:defRPr>
                <a:solidFill>
                  <a:schemeClr val="accent1"/>
                </a:solidFill>
              </a:defRPr>
            </a:lvl6pPr>
            <a:lvl7pPr marL="0" indent="0" algn="ctr">
              <a:buNone/>
              <a:defRPr>
                <a:solidFill>
                  <a:schemeClr val="accent1"/>
                </a:solidFill>
              </a:defRPr>
            </a:lvl7pPr>
            <a:lvl8pPr marL="0" indent="0" algn="ctr">
              <a:buNone/>
              <a:defRPr>
                <a:solidFill>
                  <a:schemeClr val="accent1"/>
                </a:solidFill>
              </a:defRPr>
            </a:lvl8pPr>
            <a:lvl9pPr marL="0" indent="0" algn="ctr">
              <a:buNone/>
              <a:defRPr>
                <a:solidFill>
                  <a:schemeClr val="accent1"/>
                </a:solidFill>
              </a:defRPr>
            </a:lvl9pPr>
          </a:lstStyle>
          <a:p>
            <a:pPr lvl="0"/>
            <a:r>
              <a:rPr lang="en-GB"/>
              <a:t>Click to add text</a:t>
            </a:r>
            <a:endParaRPr lang="en-GB" dirty="0"/>
          </a:p>
        </p:txBody>
      </p:sp>
      <p:grpSp>
        <p:nvGrpSpPr>
          <p:cNvPr id="20" name="Logo">
            <a:extLst>
              <a:ext uri="{FF2B5EF4-FFF2-40B4-BE49-F238E27FC236}">
                <a16:creationId xmlns:a16="http://schemas.microsoft.com/office/drawing/2014/main" id="{09F58BCB-349D-4CC0-8F66-E3D4A6043645}"/>
              </a:ext>
            </a:extLst>
          </p:cNvPr>
          <p:cNvGrpSpPr/>
          <p:nvPr userDrawn="1"/>
        </p:nvGrpSpPr>
        <p:grpSpPr>
          <a:xfrm>
            <a:off x="10893210" y="6350918"/>
            <a:ext cx="755843" cy="322808"/>
            <a:chOff x="6380216" y="4059273"/>
            <a:chExt cx="2905863" cy="1241045"/>
          </a:xfrm>
          <a:solidFill>
            <a:schemeClr val="bg1"/>
          </a:solidFill>
        </p:grpSpPr>
        <p:sp>
          <p:nvSpPr>
            <p:cNvPr id="21" name="Freeform: Shape 20">
              <a:extLst>
                <a:ext uri="{FF2B5EF4-FFF2-40B4-BE49-F238E27FC236}">
                  <a16:creationId xmlns:a16="http://schemas.microsoft.com/office/drawing/2014/main" id="{7D5BB903-91B3-4C64-AE64-AAC4942FD2AA}"/>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B80EDA47-3086-46DB-BCBE-D169392A4A65}"/>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dirty="0"/>
            </a:p>
          </p:txBody>
        </p:sp>
        <p:sp>
          <p:nvSpPr>
            <p:cNvPr id="23" name="Freeform: Shape 22">
              <a:extLst>
                <a:ext uri="{FF2B5EF4-FFF2-40B4-BE49-F238E27FC236}">
                  <a16:creationId xmlns:a16="http://schemas.microsoft.com/office/drawing/2014/main" id="{83B5DC88-1778-444D-A3B1-B396024A726B}"/>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dirty="0"/>
            </a:p>
          </p:txBody>
        </p:sp>
        <p:sp>
          <p:nvSpPr>
            <p:cNvPr id="24" name="Freeform: Shape 23">
              <a:extLst>
                <a:ext uri="{FF2B5EF4-FFF2-40B4-BE49-F238E27FC236}">
                  <a16:creationId xmlns:a16="http://schemas.microsoft.com/office/drawing/2014/main" id="{EA1697D9-4CF2-4944-93CF-B1FC9B02CC7A}"/>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dirty="0"/>
            </a:p>
          </p:txBody>
        </p:sp>
        <p:sp>
          <p:nvSpPr>
            <p:cNvPr id="25" name="Freeform: Shape 24">
              <a:extLst>
                <a:ext uri="{FF2B5EF4-FFF2-40B4-BE49-F238E27FC236}">
                  <a16:creationId xmlns:a16="http://schemas.microsoft.com/office/drawing/2014/main" id="{B25C48EF-8251-429D-871E-391A6900D198}"/>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dirty="0"/>
            </a:p>
          </p:txBody>
        </p:sp>
        <p:sp>
          <p:nvSpPr>
            <p:cNvPr id="26" name="Freeform: Shape 25">
              <a:extLst>
                <a:ext uri="{FF2B5EF4-FFF2-40B4-BE49-F238E27FC236}">
                  <a16:creationId xmlns:a16="http://schemas.microsoft.com/office/drawing/2014/main" id="{1375CC11-5108-4662-A8B5-EA30F6DA9B5B}"/>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dirty="0"/>
            </a:p>
          </p:txBody>
        </p:sp>
      </p:gr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4" name="_SD_FLD_Copyright">
            <a:extLst>
              <a:ext uri="{FF2B5EF4-FFF2-40B4-BE49-F238E27FC236}">
                <a16:creationId xmlns:a16="http://schemas.microsoft.com/office/drawing/2014/main" id="{1099F517-19A2-4C2A-9FAD-96F0B4770965}"/>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5" name="SD_FLD_DocumentDate">
            <a:extLst>
              <a:ext uri="{FF2B5EF4-FFF2-40B4-BE49-F238E27FC236}">
                <a16:creationId xmlns:a16="http://schemas.microsoft.com/office/drawing/2014/main" id="{5E6CBA46-0BD0-48FA-8FB9-5998CF0BE074}"/>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04 October 2024</a:t>
            </a:r>
            <a:endParaRPr lang="en-GB" altLang="ja-JP" sz="700" cap="all" baseline="0" dirty="0">
              <a:solidFill>
                <a:schemeClr val="bg1"/>
              </a:solidFill>
              <a:ea typeface="ＭＳ Ｐゴシック" charset="-128"/>
              <a:cs typeface="Arial" charset="0"/>
            </a:endParaRPr>
          </a:p>
        </p:txBody>
      </p:sp>
      <p:sp>
        <p:nvSpPr>
          <p:cNvPr id="27" name="SD_FLD_Draft" hidden="1">
            <a:extLst>
              <a:ext uri="{FF2B5EF4-FFF2-40B4-BE49-F238E27FC236}">
                <a16:creationId xmlns:a16="http://schemas.microsoft.com/office/drawing/2014/main" id="{3FC1FDE6-634E-475F-B714-288B04163A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8" name="SD_FLD_Confidentiality">
            <a:extLst>
              <a:ext uri="{FF2B5EF4-FFF2-40B4-BE49-F238E27FC236}">
                <a16:creationId xmlns:a16="http://schemas.microsoft.com/office/drawing/2014/main" id="{6D820B52-C017-4C68-9F43-1FC845791716}"/>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4063856068"/>
      </p:ext>
    </p:extLst>
  </p:cSld>
  <p:clrMapOvr>
    <a:masterClrMapping/>
  </p:clrMapOvr>
  <p:extLst>
    <p:ext uri="{DCECCB84-F9BA-43D5-87BE-67443E8EF086}">
      <p15:sldGuideLst xmlns:p15="http://schemas.microsoft.com/office/powerpoint/2012/main">
        <p15:guide id="1" pos="4177" userDrawn="1">
          <p15:clr>
            <a:srgbClr val="F26B43"/>
          </p15:clr>
        </p15:guide>
        <p15:guide id="2" pos="3501" userDrawn="1">
          <p15:clr>
            <a:srgbClr val="F26B43"/>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background pic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0BB740F-040E-4C29-B57E-B7474FA2CCFC}"/>
              </a:ext>
            </a:extLst>
          </p:cNvPr>
          <p:cNvSpPr>
            <a:spLocks noGrp="1"/>
          </p:cNvSpPr>
          <p:nvPr>
            <p:ph type="pic" sz="quarter" idx="13" hasCustomPrompt="1"/>
          </p:nvPr>
        </p:nvSpPr>
        <p:spPr>
          <a:xfrm>
            <a:off x="0" y="0"/>
            <a:ext cx="12192000" cy="6046788"/>
          </a:xfrm>
          <a:blipFill>
            <a:blip r:embed="rId2" cstate="email">
              <a:extLst>
                <a:ext uri="{28A0092B-C50C-407E-A947-70E740481C1C}">
                  <a14:useLocalDpi xmlns:a14="http://schemas.microsoft.com/office/drawing/2010/main"/>
                </a:ext>
              </a:extLst>
            </a:blip>
            <a:stretch>
              <a:fillRect/>
            </a:stretch>
          </a:blipFill>
        </p:spPr>
        <p:txBody>
          <a:bodyPr lIns="8064000" tIns="612000" rIns="1116000" anchor="ctr" anchorCtr="0"/>
          <a:lstStyle>
            <a:lvl1pPr marL="0" indent="0" algn="l">
              <a:buNone/>
              <a:defRPr sz="1600">
                <a:solidFill>
                  <a:schemeClr val="accent4"/>
                </a:solidFill>
              </a:defRPr>
            </a:lvl1pPr>
          </a:lstStyle>
          <a:p>
            <a:r>
              <a:rPr lang="en-GB"/>
              <a:t>Click on picture frame to insert background picture, click on DNV-menu / Image Tools-button / Choose Insert or Paste</a:t>
            </a:r>
            <a:endParaRPr lang="en-GB" dirty="0"/>
          </a:p>
        </p:txBody>
      </p:sp>
      <p:sp>
        <p:nvSpPr>
          <p:cNvPr id="2" name="Title 1">
            <a:extLst>
              <a:ext uri="{FF2B5EF4-FFF2-40B4-BE49-F238E27FC236}">
                <a16:creationId xmlns:a16="http://schemas.microsoft.com/office/drawing/2014/main" id="{86C677DA-1553-4ACE-88F0-1D90541A6886}"/>
              </a:ext>
            </a:extLst>
          </p:cNvPr>
          <p:cNvSpPr>
            <a:spLocks noGrp="1"/>
          </p:cNvSpPr>
          <p:nvPr>
            <p:ph type="title" hasCustomPrompt="1"/>
          </p:nvPr>
        </p:nvSpPr>
        <p:spPr/>
        <p:txBody>
          <a:bodyPr/>
          <a:lstStyle>
            <a:lvl1pPr>
              <a:defRPr>
                <a:solidFill>
                  <a:schemeClr val="accent1"/>
                </a:solidFill>
              </a:defRPr>
            </a:lvl1pPr>
          </a:lstStyle>
          <a:p>
            <a:r>
              <a:rPr lang="en-GB"/>
              <a:t>Click to add title</a:t>
            </a:r>
            <a:endParaRPr lang="en-GB" dirty="0"/>
          </a:p>
        </p:txBody>
      </p:sp>
      <p:sp>
        <p:nvSpPr>
          <p:cNvPr id="3" name="Date Placeholder 2">
            <a:extLst>
              <a:ext uri="{FF2B5EF4-FFF2-40B4-BE49-F238E27FC236}">
                <a16:creationId xmlns:a16="http://schemas.microsoft.com/office/drawing/2014/main" id="{EAE41648-A3C2-4094-8260-D7F9C81E87D0}"/>
              </a:ext>
            </a:extLst>
          </p:cNvPr>
          <p:cNvSpPr>
            <a:spLocks noGrp="1"/>
          </p:cNvSpPr>
          <p:nvPr>
            <p:ph type="dt" sz="half" idx="10"/>
          </p:nvPr>
        </p:nvSpPr>
        <p:spPr/>
        <p:txBody>
          <a:bodyPr/>
          <a:lstStyle/>
          <a:p>
            <a:endParaRPr lang="en-GB" sz="700" dirty="0"/>
          </a:p>
        </p:txBody>
      </p:sp>
      <p:sp>
        <p:nvSpPr>
          <p:cNvPr id="4" name="Footer Placeholder 3">
            <a:extLst>
              <a:ext uri="{FF2B5EF4-FFF2-40B4-BE49-F238E27FC236}">
                <a16:creationId xmlns:a16="http://schemas.microsoft.com/office/drawing/2014/main" id="{8F4F7D00-E655-476E-9A8D-16044B0B3A85}"/>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9561CC6-F316-448C-8910-5F3BA8E62C70}"/>
              </a:ext>
            </a:extLst>
          </p:cNvPr>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16413856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0F7CFE-DCB6-4202-B09A-637C5745A35C}"/>
              </a:ext>
            </a:extLst>
          </p:cNvPr>
          <p:cNvSpPr>
            <a:spLocks noGrp="1"/>
          </p:cNvSpPr>
          <p:nvPr>
            <p:ph type="title" hasCustomPrompt="1"/>
          </p:nvPr>
        </p:nvSpPr>
        <p:spPr/>
        <p:txBody>
          <a:bodyPr/>
          <a:lstStyle/>
          <a:p>
            <a:r>
              <a:rPr lang="en-GB"/>
              <a:t>Click to add title</a:t>
            </a:r>
            <a:endParaRPr lang="en-GB" dirty="0"/>
          </a:p>
        </p:txBody>
      </p:sp>
      <p:sp>
        <p:nvSpPr>
          <p:cNvPr id="3" name="Date Placeholder 2">
            <a:extLst>
              <a:ext uri="{FF2B5EF4-FFF2-40B4-BE49-F238E27FC236}">
                <a16:creationId xmlns:a16="http://schemas.microsoft.com/office/drawing/2014/main" id="{8831DD2C-6775-40D3-B625-6A94E4EC67E9}"/>
              </a:ext>
            </a:extLst>
          </p:cNvPr>
          <p:cNvSpPr>
            <a:spLocks noGrp="1"/>
          </p:cNvSpPr>
          <p:nvPr>
            <p:ph type="dt" sz="half" idx="10"/>
          </p:nvPr>
        </p:nvSpPr>
        <p:spPr/>
        <p:txBody>
          <a:bodyPr/>
          <a:lstStyle/>
          <a:p>
            <a:endParaRPr lang="en-GB" sz="700" dirty="0"/>
          </a:p>
        </p:txBody>
      </p:sp>
      <p:sp>
        <p:nvSpPr>
          <p:cNvPr id="4" name="Footer Placeholder 3">
            <a:extLst>
              <a:ext uri="{FF2B5EF4-FFF2-40B4-BE49-F238E27FC236}">
                <a16:creationId xmlns:a16="http://schemas.microsoft.com/office/drawing/2014/main" id="{2A536E17-02D9-4235-9720-961CB1044409}"/>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BF1AE4F1-4AE5-4A49-949A-BDA5C7AFD57C}"/>
              </a:ext>
            </a:extLst>
          </p:cNvPr>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3385533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userDrawn="1"/>
        </p:nvSpPr>
        <p:spPr>
          <a:xfrm>
            <a:off x="0" y="0"/>
            <a:ext cx="12192000" cy="686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Date Placeholder 1" hidden="1"/>
          <p:cNvSpPr>
            <a:spLocks noGrp="1"/>
          </p:cNvSpPr>
          <p:nvPr>
            <p:ph type="dt" sz="half" idx="10"/>
          </p:nvPr>
        </p:nvSpPr>
        <p:spPr/>
        <p:txBody>
          <a:bodyPr/>
          <a:lstStyle>
            <a:lvl1pPr>
              <a:defRPr>
                <a:solidFill>
                  <a:schemeClr val="bg1"/>
                </a:solidFill>
              </a:defRPr>
            </a:lvl1pPr>
          </a:lstStyle>
          <a:p>
            <a:endParaRPr lang="en-GB" dirty="0"/>
          </a:p>
        </p:txBody>
      </p:sp>
      <p:sp>
        <p:nvSpPr>
          <p:cNvPr id="3" name="Footer Placeholder 2" hidden="1"/>
          <p:cNvSpPr>
            <a:spLocks noGrp="1"/>
          </p:cNvSpPr>
          <p:nvPr>
            <p:ph type="ftr" sz="quarter" idx="11"/>
          </p:nvPr>
        </p:nvSpPr>
        <p:spPr>
          <a:xfrm>
            <a:off x="0" y="6912000"/>
            <a:ext cx="0" cy="0"/>
          </a:xfrm>
        </p:spPr>
        <p:txBody>
          <a:bodyPr/>
          <a:lstStyle>
            <a:lvl1pPr>
              <a:defRPr sz="100">
                <a:noFill/>
              </a:defRPr>
            </a:lvl1pPr>
          </a:lstStyle>
          <a:p>
            <a:endParaRPr lang="en-GB" dirty="0"/>
          </a:p>
        </p:txBody>
      </p:sp>
      <p:sp>
        <p:nvSpPr>
          <p:cNvPr id="4" name="Slide Number Placeholder 3" hidden="1"/>
          <p:cNvSpPr>
            <a:spLocks noGrp="1"/>
          </p:cNvSpPr>
          <p:nvPr>
            <p:ph type="sldNum" sz="quarter" idx="12"/>
          </p:nvPr>
        </p:nvSpPr>
        <p:spPr>
          <a:xfrm>
            <a:off x="0" y="6912000"/>
            <a:ext cx="0" cy="0"/>
          </a:xfrm>
        </p:spPr>
        <p:txBody>
          <a:bodyPr/>
          <a:lstStyle>
            <a:lvl1pPr>
              <a:defRPr sz="100">
                <a:noFill/>
              </a:defRPr>
            </a:lvl1pPr>
          </a:lstStyle>
          <a:p>
            <a:fld id="{5BA07366-CB75-4AA8-9E5B-928B849F427C}" type="slidenum">
              <a:rPr lang="en-GB" smtClean="0"/>
              <a:pPr/>
              <a:t>‹#›</a:t>
            </a:fld>
            <a:endParaRPr lang="en-GB" dirty="0"/>
          </a:p>
        </p:txBody>
      </p:sp>
      <p:sp>
        <p:nvSpPr>
          <p:cNvPr id="6" name="SD_FLD_Draft" hidden="1">
            <a:extLst>
              <a:ext uri="{FF2B5EF4-FFF2-40B4-BE49-F238E27FC236}">
                <a16:creationId xmlns:a16="http://schemas.microsoft.com/office/drawing/2014/main" id="{9324EF98-2F0A-4D7C-ACD4-6C69299B31DA}"/>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8" name="SD_FLD_Confidentiality">
            <a:extLst>
              <a:ext uri="{FF2B5EF4-FFF2-40B4-BE49-F238E27FC236}">
                <a16:creationId xmlns:a16="http://schemas.microsoft.com/office/drawing/2014/main" id="{44B7048E-FFD7-4E41-AC43-9BDB83CCE1EC}"/>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Tree>
    <p:extLst>
      <p:ext uri="{BB962C8B-B14F-4D97-AF65-F5344CB8AC3E}">
        <p14:creationId xmlns:p14="http://schemas.microsoft.com/office/powerpoint/2010/main" val="30699145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6" name="Rectangle 5"/>
          <p:cNvSpPr/>
          <p:nvPr userDrawn="1"/>
        </p:nvSpPr>
        <p:spPr bwMode="ltGray">
          <a:xfrm>
            <a:off x="1" y="0"/>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9" name="Graphic 28">
            <a:extLst>
              <a:ext uri="{FF2B5EF4-FFF2-40B4-BE49-F238E27FC236}">
                <a16:creationId xmlns:a16="http://schemas.microsoft.com/office/drawing/2014/main" id="{D0B91A6F-3F96-48D5-B578-BC55BEA05BC6}"/>
              </a:ext>
            </a:extLst>
          </p:cNvPr>
          <p:cNvPicPr>
            <a:picLocks noChangeAspect="1"/>
          </p:cNvPicPr>
          <p:nvPr userDrawn="1"/>
        </p:nvPicPr>
        <p:blipFill>
          <a:blip r:embed="rId2">
            <a:extLst>
              <a:ext uri="{96DAC541-7B7A-43D3-8B79-37D633B846F1}">
                <asvg:svgBlip xmlns:asvg="http://schemas.microsoft.com/office/drawing/2016/SVG/main" r:embed="rId3"/>
              </a:ext>
            </a:extLst>
          </a:blip>
          <a:srcRect t="29922" r="24420" b="6742"/>
          <a:stretch>
            <a:fillRect/>
          </a:stretch>
        </p:blipFill>
        <p:spPr>
          <a:xfrm>
            <a:off x="3600000" y="0"/>
            <a:ext cx="8592000" cy="6858000"/>
          </a:xfrm>
          <a:custGeom>
            <a:avLst/>
            <a:gdLst>
              <a:gd name="connsiteX0" fmla="*/ 0 w 8592000"/>
              <a:gd name="connsiteY0" fmla="*/ 0 h 6858000"/>
              <a:gd name="connsiteX1" fmla="*/ 8592000 w 8592000"/>
              <a:gd name="connsiteY1" fmla="*/ 0 h 6858000"/>
              <a:gd name="connsiteX2" fmla="*/ 8592000 w 8592000"/>
              <a:gd name="connsiteY2" fmla="*/ 6858000 h 6858000"/>
              <a:gd name="connsiteX3" fmla="*/ 0 w 85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592000" h="6858000">
                <a:moveTo>
                  <a:pt x="0" y="0"/>
                </a:moveTo>
                <a:lnTo>
                  <a:pt x="8592000" y="0"/>
                </a:lnTo>
                <a:lnTo>
                  <a:pt x="8592000" y="6858000"/>
                </a:lnTo>
                <a:lnTo>
                  <a:pt x="0" y="6858000"/>
                </a:lnTo>
                <a:close/>
              </a:path>
            </a:pathLst>
          </a:custGeom>
        </p:spPr>
      </p:pic>
      <p:grpSp>
        <p:nvGrpSpPr>
          <p:cNvPr id="16" name="Logo">
            <a:extLst>
              <a:ext uri="{FF2B5EF4-FFF2-40B4-BE49-F238E27FC236}">
                <a16:creationId xmlns:a16="http://schemas.microsoft.com/office/drawing/2014/main" id="{582D80DA-3434-42F0-8BBA-787FFCEA7180}"/>
              </a:ext>
            </a:extLst>
          </p:cNvPr>
          <p:cNvGrpSpPr>
            <a:grpSpLocks noChangeAspect="1"/>
          </p:cNvGrpSpPr>
          <p:nvPr userDrawn="1"/>
        </p:nvGrpSpPr>
        <p:grpSpPr bwMode="white">
          <a:xfrm>
            <a:off x="9950400" y="5800971"/>
            <a:ext cx="1702800" cy="727237"/>
            <a:chOff x="6380216" y="4059273"/>
            <a:chExt cx="2905863" cy="1241045"/>
          </a:xfrm>
        </p:grpSpPr>
        <p:sp>
          <p:nvSpPr>
            <p:cNvPr id="17" name="Freeform: Shape 16">
              <a:extLst>
                <a:ext uri="{FF2B5EF4-FFF2-40B4-BE49-F238E27FC236}">
                  <a16:creationId xmlns:a16="http://schemas.microsoft.com/office/drawing/2014/main" id="{2679ECA6-9859-4013-A93B-16010BF55817}"/>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FBCEF638-291C-4421-9C1B-EB934A0F0109}"/>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8EC0FCA9-D6D8-4B36-A4E6-0244141FD9FC}"/>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53552AFE-81A2-4ED5-8069-997ABD975336}"/>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dirty="0"/>
            </a:p>
          </p:txBody>
        </p:sp>
        <p:sp>
          <p:nvSpPr>
            <p:cNvPr id="21" name="Freeform: Shape 20">
              <a:extLst>
                <a:ext uri="{FF2B5EF4-FFF2-40B4-BE49-F238E27FC236}">
                  <a16:creationId xmlns:a16="http://schemas.microsoft.com/office/drawing/2014/main" id="{4D2AB6C2-8FD2-440E-99DD-96E8F19C42CD}"/>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dirty="0"/>
            </a:p>
          </p:txBody>
        </p:sp>
        <p:sp>
          <p:nvSpPr>
            <p:cNvPr id="22" name="Freeform: Shape 21">
              <a:extLst>
                <a:ext uri="{FF2B5EF4-FFF2-40B4-BE49-F238E27FC236}">
                  <a16:creationId xmlns:a16="http://schemas.microsoft.com/office/drawing/2014/main" id="{0100F770-E88D-4351-983E-F7B95197A7D1}"/>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dirty="0"/>
            </a:p>
          </p:txBody>
        </p:sp>
      </p:grpSp>
      <p:pic>
        <p:nvPicPr>
          <p:cNvPr id="23" name="TAGLINE WHITE">
            <a:extLst>
              <a:ext uri="{FF2B5EF4-FFF2-40B4-BE49-F238E27FC236}">
                <a16:creationId xmlns:a16="http://schemas.microsoft.com/office/drawing/2014/main" id="{41DB66F5-46D4-4959-A143-077E1F7FE01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0400" y="539750"/>
            <a:ext cx="1702800" cy="110651"/>
          </a:xfrm>
          <a:prstGeom prst="rect">
            <a:avLst/>
          </a:prstGeom>
        </p:spPr>
      </p:pic>
      <p:sp>
        <p:nvSpPr>
          <p:cNvPr id="2" name="Title 1"/>
          <p:cNvSpPr>
            <a:spLocks noGrp="1"/>
          </p:cNvSpPr>
          <p:nvPr>
            <p:ph type="title" hasCustomPrompt="1"/>
          </p:nvPr>
        </p:nvSpPr>
        <p:spPr>
          <a:xfrm>
            <a:off x="539750" y="1730374"/>
            <a:ext cx="8290800" cy="1339453"/>
          </a:xfrm>
        </p:spPr>
        <p:txBody>
          <a:bodyPr anchor="b" anchorCtr="0">
            <a:noAutofit/>
          </a:bodyPr>
          <a:lstStyle>
            <a:lvl1pPr>
              <a:lnSpc>
                <a:spcPct val="83000"/>
              </a:lnSpc>
              <a:defRPr sz="5400">
                <a:solidFill>
                  <a:schemeClr val="bg1"/>
                </a:solidFill>
              </a:defRPr>
            </a:lvl1pPr>
          </a:lstStyle>
          <a:p>
            <a:r>
              <a:rPr lang="en-GB"/>
              <a:t>Click to add title</a:t>
            </a:r>
            <a:endParaRPr lang="en-GB" dirty="0"/>
          </a:p>
        </p:txBody>
      </p:sp>
      <p:sp>
        <p:nvSpPr>
          <p:cNvPr id="10" name="Text Placeholder 3"/>
          <p:cNvSpPr>
            <a:spLocks noGrp="1"/>
          </p:cNvSpPr>
          <p:nvPr>
            <p:ph type="body" sz="quarter" idx="13" hasCustomPrompt="1"/>
          </p:nvPr>
        </p:nvSpPr>
        <p:spPr>
          <a:xfrm>
            <a:off x="540000" y="3296628"/>
            <a:ext cx="8290800" cy="637200"/>
          </a:xfrm>
        </p:spPr>
        <p:txBody>
          <a:bodyPr anchor="t" anchorCtr="0">
            <a:noAutofit/>
          </a:bodyPr>
          <a:lstStyle>
            <a:lvl1pPr marL="0" indent="0">
              <a:lnSpc>
                <a:spcPct val="83000"/>
              </a:lnSpc>
              <a:spcBef>
                <a:spcPts val="0"/>
              </a:spcBef>
              <a:buNone/>
              <a:defRPr sz="2000" b="0">
                <a:solidFill>
                  <a:schemeClr val="bg1"/>
                </a:solidFill>
              </a:defRPr>
            </a:lvl1pPr>
          </a:lstStyle>
          <a:p>
            <a:pPr lvl="0"/>
            <a:r>
              <a:rPr lang="en-GB"/>
              <a:t>Click to add text</a:t>
            </a:r>
            <a:endParaRPr lang="en-GB" dirty="0"/>
          </a:p>
        </p:txBody>
      </p:sp>
      <p:sp>
        <p:nvSpPr>
          <p:cNvPr id="3" name="Date Placeholder 2"/>
          <p:cNvSpPr>
            <a:spLocks noGrp="1"/>
          </p:cNvSpPr>
          <p:nvPr>
            <p:ph type="dt" sz="half" idx="10"/>
          </p:nvPr>
        </p:nvSpPr>
        <p:spPr/>
        <p:txBody>
          <a:bodyPr/>
          <a:lstStyle/>
          <a:p>
            <a:endParaRPr lang="en-GB" noProof="0"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solidFill>
                <a:schemeClr val="bg1"/>
              </a:solidFill>
            </a:endParaRP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26" name="_SD_FLD_Copyright">
            <a:extLst>
              <a:ext uri="{FF2B5EF4-FFF2-40B4-BE49-F238E27FC236}">
                <a16:creationId xmlns:a16="http://schemas.microsoft.com/office/drawing/2014/main" id="{E122E57C-11B4-4446-AF00-71B795F3C914}"/>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28" name="SD_FLD_DocumentDate">
            <a:extLst>
              <a:ext uri="{FF2B5EF4-FFF2-40B4-BE49-F238E27FC236}">
                <a16:creationId xmlns:a16="http://schemas.microsoft.com/office/drawing/2014/main" id="{D32510BA-5DCF-4A7B-89DB-D5A3E2A78239}"/>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ct val="50000"/>
              </a:spcBef>
            </a:pPr>
            <a:r>
              <a:rPr lang="en-GB" altLang="ja-JP" sz="700" cap="all" baseline="0">
                <a:solidFill>
                  <a:schemeClr val="bg1"/>
                </a:solidFill>
                <a:ea typeface="ＭＳ Ｐゴシック" charset="-128"/>
                <a:cs typeface="Arial" charset="0"/>
              </a:rPr>
              <a:t>04 October 2024</a:t>
            </a:r>
            <a:endParaRPr lang="en-GB" altLang="ja-JP" sz="700" cap="all" baseline="0" dirty="0">
              <a:solidFill>
                <a:schemeClr val="bg1"/>
              </a:solidFill>
              <a:ea typeface="ＭＳ Ｐゴシック" charset="-128"/>
              <a:cs typeface="Arial" charset="0"/>
            </a:endParaRPr>
          </a:p>
        </p:txBody>
      </p:sp>
      <p:sp>
        <p:nvSpPr>
          <p:cNvPr id="24" name="SD_FLD_Draft" hidden="1">
            <a:extLst>
              <a:ext uri="{FF2B5EF4-FFF2-40B4-BE49-F238E27FC236}">
                <a16:creationId xmlns:a16="http://schemas.microsoft.com/office/drawing/2014/main" id="{E78AC084-F0D7-48FF-A5A0-62B259C3E638}"/>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7" name="TextBox 26">
            <a:extLst>
              <a:ext uri="{FF2B5EF4-FFF2-40B4-BE49-F238E27FC236}">
                <a16:creationId xmlns:a16="http://schemas.microsoft.com/office/drawing/2014/main" id="{900E98D3-1B1D-490D-90C3-F274802AC561}"/>
              </a:ext>
            </a:extLst>
          </p:cNvPr>
          <p:cNvSpPr txBox="1"/>
          <p:nvPr userDrawn="1"/>
        </p:nvSpPr>
        <p:spPr>
          <a:xfrm>
            <a:off x="540000" y="5879827"/>
            <a:ext cx="2727545" cy="215444"/>
          </a:xfrm>
          <a:prstGeom prst="rect">
            <a:avLst/>
          </a:prstGeom>
          <a:noFill/>
        </p:spPr>
        <p:txBody>
          <a:bodyPr wrap="square" lIns="0" tIns="0" rIns="0" bIns="0" rtlCol="0">
            <a:spAutoFit/>
          </a:bodyPr>
          <a:lstStyle/>
          <a:p>
            <a:pPr algn="l"/>
            <a:r>
              <a:rPr lang="en-GB" sz="1400" b="1" cap="none" baseline="0" noProof="1">
                <a:solidFill>
                  <a:schemeClr val="bg1"/>
                </a:solidFill>
              </a:rPr>
              <a:t>www.dnv.com</a:t>
            </a:r>
          </a:p>
        </p:txBody>
      </p:sp>
      <p:sp>
        <p:nvSpPr>
          <p:cNvPr id="30" name="Text Placeholder 9">
            <a:extLst>
              <a:ext uri="{FF2B5EF4-FFF2-40B4-BE49-F238E27FC236}">
                <a16:creationId xmlns:a16="http://schemas.microsoft.com/office/drawing/2014/main" id="{298E8765-505F-453E-BC7E-D85D0B5D954C}"/>
              </a:ext>
            </a:extLst>
          </p:cNvPr>
          <p:cNvSpPr>
            <a:spLocks noGrp="1"/>
          </p:cNvSpPr>
          <p:nvPr>
            <p:ph type="body" sz="quarter" idx="15" hasCustomPrompt="1"/>
          </p:nvPr>
        </p:nvSpPr>
        <p:spPr>
          <a:xfrm>
            <a:off x="539750" y="4836965"/>
            <a:ext cx="8291049" cy="360000"/>
          </a:xfrm>
        </p:spPr>
        <p:txBody>
          <a:bodyPr anchor="b" anchorCtr="0">
            <a:noAutofit/>
          </a:bodyPr>
          <a:lstStyle>
            <a:lvl1pPr marL="0" indent="0">
              <a:lnSpc>
                <a:spcPct val="100000"/>
              </a:lnSpc>
              <a:spcBef>
                <a:spcPts val="0"/>
              </a:spcBef>
              <a:buNone/>
              <a:defRPr sz="1400" b="0">
                <a:solidFill>
                  <a:schemeClr val="bg1"/>
                </a:solidFill>
              </a:defRPr>
            </a:lvl1pPr>
          </a:lstStyle>
          <a:p>
            <a:pPr lvl="0"/>
            <a:r>
              <a:rPr lang="en-GB"/>
              <a:t>Click to add Email address</a:t>
            </a:r>
            <a:endParaRPr lang="en-GB" dirty="0"/>
          </a:p>
        </p:txBody>
      </p:sp>
      <p:sp>
        <p:nvSpPr>
          <p:cNvPr id="31" name="Text Placeholder 9">
            <a:extLst>
              <a:ext uri="{FF2B5EF4-FFF2-40B4-BE49-F238E27FC236}">
                <a16:creationId xmlns:a16="http://schemas.microsoft.com/office/drawing/2014/main" id="{F1D187BC-8B38-417E-BA95-DF961274BE6E}"/>
              </a:ext>
            </a:extLst>
          </p:cNvPr>
          <p:cNvSpPr>
            <a:spLocks noGrp="1"/>
          </p:cNvSpPr>
          <p:nvPr>
            <p:ph type="body" sz="quarter" idx="16" hasCustomPrompt="1"/>
          </p:nvPr>
        </p:nvSpPr>
        <p:spPr>
          <a:xfrm>
            <a:off x="539751" y="5270701"/>
            <a:ext cx="8291049" cy="360000"/>
          </a:xfrm>
        </p:spPr>
        <p:txBody>
          <a:bodyPr anchor="t" anchorCtr="0">
            <a:noAutofit/>
          </a:bodyPr>
          <a:lstStyle>
            <a:lvl1pPr marL="0" indent="0">
              <a:lnSpc>
                <a:spcPct val="100000"/>
              </a:lnSpc>
              <a:spcBef>
                <a:spcPts val="0"/>
              </a:spcBef>
              <a:buNone/>
              <a:defRPr sz="1400" b="0">
                <a:solidFill>
                  <a:schemeClr val="bg1"/>
                </a:solidFill>
              </a:defRPr>
            </a:lvl1pPr>
          </a:lstStyle>
          <a:p>
            <a:pPr lvl="0"/>
            <a:r>
              <a:rPr lang="en-GB"/>
              <a:t>Click to add Telephone number</a:t>
            </a:r>
            <a:endParaRPr lang="en-GB" dirty="0"/>
          </a:p>
        </p:txBody>
      </p:sp>
      <p:sp>
        <p:nvSpPr>
          <p:cNvPr id="33" name="SD_FLD_Confidentiality">
            <a:extLst>
              <a:ext uri="{FF2B5EF4-FFF2-40B4-BE49-F238E27FC236}">
                <a16:creationId xmlns:a16="http://schemas.microsoft.com/office/drawing/2014/main" id="{E93E9BF8-0018-4174-8A59-3D40E3E27125}"/>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38148798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User guide">
    <p:spTree>
      <p:nvGrpSpPr>
        <p:cNvPr id="1" name=""/>
        <p:cNvGrpSpPr/>
        <p:nvPr/>
      </p:nvGrpSpPr>
      <p:grpSpPr>
        <a:xfrm>
          <a:off x="0" y="0"/>
          <a:ext cx="0" cy="0"/>
          <a:chOff x="0" y="0"/>
          <a:chExt cx="0" cy="0"/>
        </a:xfrm>
      </p:grpSpPr>
      <p:sp>
        <p:nvSpPr>
          <p:cNvPr id="9" name="Fast overskrift"/>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mj-lt"/>
                <a:cs typeface="Arial" panose="020B0604020202020204" pitchFamily="34" charset="0"/>
              </a:rPr>
              <a:t>TIPS &amp; TRICKS - YOUR USER GUIDE</a:t>
            </a:r>
          </a:p>
        </p:txBody>
      </p:sp>
      <p:sp>
        <p:nvSpPr>
          <p:cNvPr id="13" name="Text Box 2">
            <a:extLst>
              <a:ext uri="{FF2B5EF4-FFF2-40B4-BE49-F238E27FC236}">
                <a16:creationId xmlns:a16="http://schemas.microsoft.com/office/drawing/2014/main" id="{0BB3B459-CDFE-44C8-879C-511BDE5A64B2}"/>
              </a:ext>
            </a:extLst>
          </p:cNvPr>
          <p:cNvSpPr txBox="1">
            <a:spLocks noChangeArrowheads="1"/>
          </p:cNvSpPr>
          <p:nvPr userDrawn="1"/>
        </p:nvSpPr>
        <p:spPr bwMode="auto">
          <a:xfrm>
            <a:off x="539752" y="1442790"/>
            <a:ext cx="24480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TEXT STYLES</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Use the </a:t>
            </a:r>
            <a:r>
              <a:rPr lang="en-GB" altLang="da-DK" sz="900" b="1" noProof="1">
                <a:solidFill>
                  <a:schemeClr val="tx1"/>
                </a:solidFill>
                <a:latin typeface="+mn-lt"/>
                <a:cs typeface="Arial" panose="020B0604020202020204" pitchFamily="34" charset="0"/>
              </a:rPr>
              <a:t>TAB</a:t>
            </a:r>
            <a:r>
              <a:rPr lang="en-GB" altLang="da-DK" sz="900" b="0" noProof="1">
                <a:solidFill>
                  <a:schemeClr val="tx1"/>
                </a:solidFill>
                <a:latin typeface="+mn-lt"/>
                <a:cs typeface="Arial" panose="020B0604020202020204" pitchFamily="34" charset="0"/>
              </a:rPr>
              <a:t>-key</a:t>
            </a:r>
            <a:r>
              <a:rPr lang="en-GB" altLang="da-DK" sz="900" b="0" baseline="0" noProof="1">
                <a:solidFill>
                  <a:schemeClr val="tx1"/>
                </a:solidFill>
                <a:latin typeface="+mn-lt"/>
                <a:cs typeface="Arial" panose="020B0604020202020204" pitchFamily="34" charset="0"/>
              </a:rPr>
              <a:t> to jump through </a:t>
            </a:r>
            <a:br>
              <a:rPr lang="en-GB" altLang="da-DK" sz="900" b="0" baseline="0" noProof="1">
                <a:solidFill>
                  <a:schemeClr val="tx1"/>
                </a:solidFill>
                <a:latin typeface="+mn-lt"/>
                <a:cs typeface="Arial" panose="020B0604020202020204" pitchFamily="34" charset="0"/>
              </a:rPr>
            </a:br>
            <a:r>
              <a:rPr lang="en-GB" altLang="da-DK" sz="900" b="0" baseline="0" noProof="1">
                <a:solidFill>
                  <a:schemeClr val="tx1"/>
                </a:solidFill>
                <a:latin typeface="+mn-lt"/>
                <a:cs typeface="Arial" panose="020B0604020202020204" pitchFamily="34" charset="0"/>
              </a:rPr>
              <a:t>levels. Click </a:t>
            </a:r>
            <a:r>
              <a:rPr lang="en-GB" altLang="da-DK" sz="900" b="1" baseline="0" noProof="1">
                <a:solidFill>
                  <a:schemeClr val="tx1"/>
                </a:solidFill>
                <a:latin typeface="+mn-lt"/>
                <a:cs typeface="Arial" panose="020B0604020202020204" pitchFamily="34" charset="0"/>
              </a:rPr>
              <a:t>ENTER</a:t>
            </a:r>
            <a:r>
              <a:rPr lang="en-GB" altLang="da-DK" sz="900" b="0" baseline="0" noProof="1">
                <a:solidFill>
                  <a:schemeClr val="tx1"/>
                </a:solidFill>
                <a:latin typeface="+mn-lt"/>
                <a:cs typeface="Arial" panose="020B0604020202020204" pitchFamily="34" charset="0"/>
              </a:rPr>
              <a:t>, then </a:t>
            </a:r>
            <a:r>
              <a:rPr lang="en-GB" altLang="da-DK" sz="900" b="1" baseline="0" noProof="1">
                <a:solidFill>
                  <a:schemeClr val="tx1"/>
                </a:solidFill>
                <a:latin typeface="+mn-lt"/>
                <a:cs typeface="Arial" panose="020B0604020202020204" pitchFamily="34" charset="0"/>
              </a:rPr>
              <a:t>TAB</a:t>
            </a:r>
            <a:r>
              <a:rPr lang="en-GB" altLang="da-DK" sz="900" b="0" baseline="0" noProof="1">
                <a:solidFill>
                  <a:schemeClr val="tx1"/>
                </a:solidFill>
                <a:latin typeface="+mn-lt"/>
                <a:cs typeface="Arial" panose="020B0604020202020204" pitchFamily="34" charset="0"/>
              </a:rPr>
              <a:t> to switch from one level to the next level</a:t>
            </a:r>
          </a:p>
          <a:p>
            <a:pPr eaLnBrk="1" hangingPunct="1">
              <a:spcAft>
                <a:spcPts val="600"/>
              </a:spcAft>
              <a:defRPr/>
            </a:pPr>
            <a:r>
              <a:rPr lang="en-GB" altLang="da-DK" sz="900" b="0" baseline="0" noProof="1">
                <a:solidFill>
                  <a:schemeClr val="tx1"/>
                </a:solidFill>
                <a:latin typeface="+mn-lt"/>
                <a:cs typeface="Arial" panose="020B0604020202020204" pitchFamily="34" charset="0"/>
              </a:rPr>
              <a:t>To go back in levels use </a:t>
            </a:r>
            <a:r>
              <a:rPr lang="en-GB" altLang="da-DK" sz="900" b="1" baseline="0" noProof="1">
                <a:solidFill>
                  <a:schemeClr val="tx1"/>
                </a:solidFill>
                <a:latin typeface="+mn-lt"/>
                <a:cs typeface="Arial" panose="020B0604020202020204" pitchFamily="34" charset="0"/>
              </a:rPr>
              <a:t>SHIFT-TAB</a:t>
            </a:r>
            <a:endParaRPr lang="en-GB" sz="900" b="1" noProof="1">
              <a:solidFill>
                <a:schemeClr val="tx1"/>
              </a:solidFill>
              <a:latin typeface="+mn-lt"/>
              <a:cs typeface="Arial" panose="020B0604020202020204" pitchFamily="34" charset="0"/>
            </a:endParaRPr>
          </a:p>
          <a:p>
            <a:pPr eaLnBrk="1" hangingPunct="1">
              <a:spcAft>
                <a:spcPts val="600"/>
              </a:spcAft>
              <a:defRPr/>
            </a:pPr>
            <a:r>
              <a:rPr lang="en-GB" sz="900" noProof="1">
                <a:solidFill>
                  <a:schemeClr val="tx1"/>
                </a:solidFill>
                <a:latin typeface="+mn-lt"/>
                <a:cs typeface="Arial" panose="020B0604020202020204" pitchFamily="34" charset="0"/>
              </a:rPr>
              <a:t>Alternatively, </a:t>
            </a:r>
            <a:r>
              <a:rPr lang="en-GB" sz="900" b="1" noProof="1">
                <a:solidFill>
                  <a:schemeClr val="tx1"/>
                </a:solidFill>
                <a:latin typeface="+mn-lt"/>
                <a:cs typeface="Arial" panose="020B0604020202020204" pitchFamily="34" charset="0"/>
              </a:rPr>
              <a:t>Increase</a:t>
            </a:r>
            <a:r>
              <a:rPr lang="en-GB" sz="900" baseline="0" noProof="1">
                <a:solidFill>
                  <a:schemeClr val="tx1"/>
                </a:solidFill>
                <a:latin typeface="+mn-lt"/>
                <a:cs typeface="Arial" panose="020B0604020202020204" pitchFamily="34" charset="0"/>
              </a:rPr>
              <a:t> and</a:t>
            </a:r>
            <a:br>
              <a:rPr lang="en-GB" sz="900" baseline="0" noProof="1">
                <a:solidFill>
                  <a:schemeClr val="tx1"/>
                </a:solidFill>
                <a:latin typeface="+mn-lt"/>
                <a:cs typeface="Arial" panose="020B0604020202020204" pitchFamily="34" charset="0"/>
              </a:rPr>
            </a:br>
            <a:r>
              <a:rPr lang="en-GB" sz="900" b="1" baseline="0" noProof="1">
                <a:solidFill>
                  <a:schemeClr val="tx1"/>
                </a:solidFill>
                <a:latin typeface="+mn-lt"/>
                <a:cs typeface="Arial" panose="020B0604020202020204" pitchFamily="34" charset="0"/>
              </a:rPr>
              <a:t>Decrease </a:t>
            </a:r>
            <a:r>
              <a:rPr lang="en-GB" sz="900" baseline="0" noProof="1">
                <a:solidFill>
                  <a:schemeClr val="tx1"/>
                </a:solidFill>
                <a:latin typeface="+mn-lt"/>
                <a:cs typeface="Arial" panose="020B0604020202020204" pitchFamily="34" charset="0"/>
              </a:rPr>
              <a:t>list level can be used</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sz="900" b="1" noProof="1">
                <a:solidFill>
                  <a:schemeClr val="tx1"/>
                </a:solidFill>
                <a:latin typeface="+mn-lt"/>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900" noProof="1">
                <a:solidFill>
                  <a:schemeClr val="tx1"/>
                </a:solidFill>
                <a:latin typeface="+mn-lt"/>
                <a:cs typeface="Arial" panose="020B0604020202020204" pitchFamily="34" charset="0"/>
              </a:rPr>
              <a:t>Click the </a:t>
            </a:r>
            <a:r>
              <a:rPr lang="en-GB" altLang="da-DK" sz="900" b="1" baseline="0" noProof="1">
                <a:solidFill>
                  <a:schemeClr val="tx1"/>
                </a:solidFill>
                <a:latin typeface="+mn-lt"/>
                <a:cs typeface="Arial" panose="020B0604020202020204" pitchFamily="34" charset="0"/>
              </a:rPr>
              <a:t>Reset </a:t>
            </a:r>
            <a:r>
              <a:rPr lang="en-GB" altLang="da-DK" sz="900" noProof="1">
                <a:solidFill>
                  <a:schemeClr val="tx1"/>
                </a:solidFill>
                <a:latin typeface="+mn-lt"/>
                <a:cs typeface="Arial" panose="020B0604020202020204" pitchFamily="34" charset="0"/>
              </a:rPr>
              <a:t>menu to reset position, size</a:t>
            </a:r>
            <a:r>
              <a:rPr lang="en-GB" altLang="da-DK" sz="900" baseline="0" noProof="1">
                <a:solidFill>
                  <a:schemeClr val="tx1"/>
                </a:solidFill>
                <a:latin typeface="+mn-lt"/>
                <a:cs typeface="Arial" panose="020B0604020202020204" pitchFamily="34" charset="0"/>
              </a:rPr>
              <a:t> and formatting of the slide placeholders to their default settings</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mn-lt"/>
                <a:cs typeface="Arial" panose="020B0604020202020204" pitchFamily="34" charset="0"/>
              </a:rPr>
            </a:br>
            <a:r>
              <a:rPr lang="en-GB" sz="1600" dirty="0">
                <a:latin typeface="+mn-lt"/>
                <a:cs typeface="Arial" panose="020B0604020202020204" pitchFamily="34" charset="0"/>
              </a:rPr>
              <a:t>SLIDES &amp;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900" b="0" noProof="1">
                <a:solidFill>
                  <a:schemeClr val="tx1"/>
                </a:solidFill>
                <a:latin typeface="+mn-lt"/>
                <a:cs typeface="Arial" panose="020B0604020202020204" pitchFamily="34" charset="0"/>
              </a:rPr>
              <a:t>Click on the menu </a:t>
            </a:r>
            <a:r>
              <a:rPr lang="en-GB" altLang="da-DK" sz="900" b="1" noProof="1">
                <a:solidFill>
                  <a:schemeClr val="tx1"/>
                </a:solidFill>
                <a:latin typeface="+mn-lt"/>
                <a:cs typeface="Arial" panose="020B0604020202020204" pitchFamily="34" charset="0"/>
              </a:rPr>
              <a:t>New Slide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Home</a:t>
            </a:r>
            <a:r>
              <a:rPr lang="en-GB" altLang="da-DK" sz="900" b="0" noProof="1">
                <a:solidFill>
                  <a:schemeClr val="tx1"/>
                </a:solidFill>
                <a:latin typeface="+mn-lt"/>
                <a:cs typeface="Arial" panose="020B0604020202020204" pitchFamily="34" charset="0"/>
              </a:rPr>
              <a:t> tab to insert a new slide</a:t>
            </a:r>
            <a:br>
              <a:rPr lang="en-GB" altLang="da-DK" sz="900" b="0" noProof="1">
                <a:solidFill>
                  <a:schemeClr val="tx1"/>
                </a:solidFill>
                <a:latin typeface="+mn-lt"/>
                <a:cs typeface="Arial" panose="020B0604020202020204" pitchFamily="34" charset="0"/>
              </a:rPr>
            </a:br>
            <a:br>
              <a:rPr lang="en-GB" altLang="da-DK" sz="900" b="0" noProof="1">
                <a:solidFill>
                  <a:schemeClr val="tx1"/>
                </a:solidFill>
                <a:latin typeface="+mn-lt"/>
                <a:cs typeface="Arial" panose="020B0604020202020204" pitchFamily="34" charset="0"/>
              </a:rPr>
            </a:br>
            <a:r>
              <a:rPr lang="en-GB" altLang="da-DK" sz="900" b="1" noProof="1">
                <a:solidFill>
                  <a:schemeClr val="tx1"/>
                </a:solidFill>
                <a:latin typeface="+mn-lt"/>
                <a:cs typeface="Arial" panose="020B0604020202020204" pitchFamily="34" charset="0"/>
              </a:rPr>
              <a:t>Change layout</a:t>
            </a:r>
            <a:endParaRPr lang="en-GB" altLang="da-DK" sz="900" b="0" noProof="1">
              <a:solidFill>
                <a:schemeClr val="tx1"/>
              </a:solidFill>
              <a:latin typeface="+mn-lt"/>
              <a:cs typeface="Arial" panose="020B0604020202020204" pitchFamily="34" charset="0"/>
            </a:endParaRPr>
          </a:p>
          <a:p>
            <a:pPr marL="0" indent="0">
              <a:spcAft>
                <a:spcPts val="600"/>
              </a:spcAft>
              <a:buFont typeface="+mj-lt"/>
              <a:buNone/>
            </a:pPr>
            <a:r>
              <a:rPr lang="en-GB" sz="900" dirty="0">
                <a:solidFill>
                  <a:srgbClr val="000000"/>
                </a:solidFill>
                <a:latin typeface="+mn-lt"/>
                <a:ea typeface="Arial" panose="020B0604020202020204" pitchFamily="34" charset="0"/>
              </a:rPr>
              <a:t>Click on the arrow next to </a:t>
            </a:r>
            <a:r>
              <a:rPr lang="en-GB" sz="900" b="1" dirty="0">
                <a:solidFill>
                  <a:srgbClr val="000000"/>
                </a:solidFill>
                <a:latin typeface="+mn-lt"/>
                <a:ea typeface="Arial" panose="020B0604020202020204" pitchFamily="34" charset="0"/>
              </a:rPr>
              <a:t>Layout</a:t>
            </a:r>
            <a:br>
              <a:rPr lang="en-GB" sz="900" b="1" dirty="0">
                <a:solidFill>
                  <a:srgbClr val="000000"/>
                </a:solidFill>
                <a:latin typeface="+mn-lt"/>
                <a:ea typeface="Arial" panose="020B0604020202020204" pitchFamily="34" charset="0"/>
              </a:rPr>
            </a:br>
            <a:r>
              <a:rPr lang="en-GB" sz="900" dirty="0">
                <a:solidFill>
                  <a:srgbClr val="000000"/>
                </a:solidFill>
                <a:latin typeface="+mn-lt"/>
                <a:ea typeface="Arial" panose="020B0604020202020204" pitchFamily="34" charset="0"/>
              </a:rPr>
              <a:t>to view a dropdown menu of possible slide layouts</a:t>
            </a:r>
            <a:endParaRPr lang="en-GB" sz="900" dirty="0">
              <a:latin typeface="+mn-lt"/>
              <a:ea typeface="Arial" panose="020B0604020202020204" pitchFamily="34" charset="0"/>
            </a:endParaRPr>
          </a:p>
        </p:txBody>
      </p:sp>
      <p:sp>
        <p:nvSpPr>
          <p:cNvPr id="14" name="Text Box 3">
            <a:extLst>
              <a:ext uri="{FF2B5EF4-FFF2-40B4-BE49-F238E27FC236}">
                <a16:creationId xmlns:a16="http://schemas.microsoft.com/office/drawing/2014/main" id="{66B3FBB4-61DE-493B-8F38-CB78E008D9BE}"/>
              </a:ext>
            </a:extLst>
          </p:cNvPr>
          <p:cNvSpPr txBox="1">
            <a:spLocks noChangeArrowheads="1"/>
          </p:cNvSpPr>
          <p:nvPr userDrawn="1"/>
        </p:nvSpPr>
        <p:spPr bwMode="auto">
          <a:xfrm>
            <a:off x="4498494" y="1442790"/>
            <a:ext cx="2448000" cy="272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PICTURES</a:t>
            </a:r>
            <a:endParaRPr lang="en-GB" sz="1600" b="1"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On slides with pictureplaceholder, click on the icon and choose </a:t>
            </a:r>
            <a:r>
              <a:rPr lang="en-GB" altLang="da-DK" sz="900" b="1" noProof="1">
                <a:solidFill>
                  <a:schemeClr val="tx1"/>
                </a:solidFill>
                <a:latin typeface="+mn-lt"/>
                <a:cs typeface="Arial" panose="020B0604020202020204" pitchFamily="34" charset="0"/>
              </a:rPr>
              <a:t>Insert</a:t>
            </a:r>
          </a:p>
          <a:p>
            <a:pPr eaLnBrk="1" hangingPunct="1">
              <a:spcBef>
                <a:spcPts val="1200"/>
              </a:spcBef>
              <a:spcAft>
                <a:spcPts val="600"/>
              </a:spcAft>
              <a:defRPr/>
            </a:pPr>
            <a:r>
              <a:rPr lang="en-GB" sz="900" b="1" noProof="1">
                <a:solidFill>
                  <a:schemeClr val="tx1"/>
                </a:solidFill>
                <a:latin typeface="+mn-lt"/>
                <a:cs typeface="Arial" panose="020B0604020202020204" pitchFamily="34" charset="0"/>
              </a:rPr>
              <a:t>Crop picture</a:t>
            </a:r>
          </a:p>
          <a:p>
            <a:pPr eaLnBrk="1" hangingPunct="1">
              <a:spcAft>
                <a:spcPts val="600"/>
              </a:spcAft>
              <a:defRPr/>
            </a:pPr>
            <a:r>
              <a:rPr lang="en-GB" altLang="da-DK" sz="900" b="1" noProof="1">
                <a:solidFill>
                  <a:schemeClr val="tx1"/>
                </a:solidFill>
                <a:latin typeface="+mn-lt"/>
                <a:cs typeface="Arial" panose="020B0604020202020204" pitchFamily="34" charset="0"/>
              </a:rPr>
              <a:t>1. </a:t>
            </a: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Crop</a:t>
            </a:r>
            <a:r>
              <a:rPr lang="en-GB" altLang="da-DK" sz="900" b="0" noProof="1">
                <a:solidFill>
                  <a:schemeClr val="tx1"/>
                </a:solidFill>
                <a:latin typeface="+mn-lt"/>
                <a:cs typeface="Arial" panose="020B0604020202020204" pitchFamily="34" charset="0"/>
              </a:rPr>
              <a:t> to change size or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focus of the picture</a:t>
            </a: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If you want to scale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hold </a:t>
            </a:r>
            <a:r>
              <a:rPr lang="en-GB" altLang="da-DK" sz="900" b="1" noProof="1">
                <a:solidFill>
                  <a:schemeClr val="tx1"/>
                </a:solidFill>
                <a:latin typeface="+mn-lt"/>
                <a:cs typeface="Arial" panose="020B0604020202020204" pitchFamily="34" charset="0"/>
              </a:rPr>
              <a:t>SHIFT</a:t>
            </a:r>
            <a:r>
              <a:rPr lang="en-GB" altLang="da-DK" sz="900" b="0" noProof="1">
                <a:solidFill>
                  <a:schemeClr val="tx1"/>
                </a:solidFill>
                <a:latin typeface="+mn-lt"/>
                <a:cs typeface="Arial" panose="020B0604020202020204" pitchFamily="34" charset="0"/>
              </a:rPr>
              <a:t>-key down while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dragging the corners of the picture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t>
            </a:r>
            <a:r>
              <a:rPr lang="en-GB" altLang="da-DK" sz="900" b="0" noProof="1">
                <a:solidFill>
                  <a:schemeClr val="tx1"/>
                </a:solidFill>
                <a:latin typeface="+mn-lt"/>
                <a:cs typeface="Arial" panose="020B0604020202020204" pitchFamily="34" charset="0"/>
              </a:rPr>
              <a:t>If you delete the picture and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insert a new one, the picture may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lie in front of the text or graphic.</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If this happens, select the picture, </a:t>
            </a:r>
            <a:br>
              <a:rPr lang="en-GB" altLang="da-DK" sz="900" b="0" noProof="1">
                <a:solidFill>
                  <a:schemeClr val="tx1"/>
                </a:solidFill>
                <a:latin typeface="+mn-lt"/>
                <a:cs typeface="Arial" panose="020B0604020202020204" pitchFamily="34" charset="0"/>
              </a:rPr>
            </a:br>
            <a:r>
              <a:rPr lang="en-GB" altLang="da-DK" sz="900" b="0" noProof="1">
                <a:solidFill>
                  <a:schemeClr val="tx1"/>
                </a:solidFill>
                <a:latin typeface="+mn-lt"/>
                <a:cs typeface="Arial" panose="020B0604020202020204" pitchFamily="34" charset="0"/>
              </a:rPr>
              <a:t>right-click and choose </a:t>
            </a:r>
            <a:r>
              <a:rPr lang="en-GB" altLang="da-DK" sz="900" b="1" noProof="1">
                <a:solidFill>
                  <a:schemeClr val="tx1"/>
                </a:solidFill>
                <a:latin typeface="+mn-lt"/>
                <a:cs typeface="Arial" panose="020B0604020202020204" pitchFamily="34" charset="0"/>
              </a:rPr>
              <a:t>Send to Back</a:t>
            </a:r>
          </a:p>
        </p:txBody>
      </p:sp>
      <p:sp>
        <p:nvSpPr>
          <p:cNvPr id="15" name="Text Box 4">
            <a:extLst>
              <a:ext uri="{FF2B5EF4-FFF2-40B4-BE49-F238E27FC236}">
                <a16:creationId xmlns:a16="http://schemas.microsoft.com/office/drawing/2014/main" id="{17EA80A0-F605-4897-AE2A-18933CAB6DBB}"/>
              </a:ext>
            </a:extLst>
          </p:cNvPr>
          <p:cNvSpPr txBox="1">
            <a:spLocks noChangeArrowheads="1"/>
          </p:cNvSpPr>
          <p:nvPr userDrawn="1"/>
        </p:nvSpPr>
        <p:spPr bwMode="auto">
          <a:xfrm>
            <a:off x="8076214" y="1442790"/>
            <a:ext cx="2448000" cy="4662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dirty="0">
                <a:latin typeface="+mn-lt"/>
                <a:cs typeface="Arial" panose="020B0604020202020204" pitchFamily="34" charset="0"/>
              </a:rPr>
              <a:t>HEADER &amp; FOOTER</a:t>
            </a:r>
            <a:endParaRPr lang="en-GB" altLang="da-DK" sz="1600" b="0" noProof="1">
              <a:solidFill>
                <a:schemeClr val="tx1"/>
              </a:solidFill>
              <a:latin typeface="+mn-lt"/>
              <a:cs typeface="Arial" panose="020B0604020202020204" pitchFamily="34" charset="0"/>
            </a:endParaRPr>
          </a:p>
          <a:p>
            <a:pPr eaLnBrk="1" hangingPunct="1">
              <a:spcAft>
                <a:spcPts val="600"/>
              </a:spcAft>
              <a:defRPr/>
            </a:pPr>
            <a:r>
              <a:rPr lang="en-GB" altLang="da-DK" sz="900" b="0" noProof="1">
                <a:solidFill>
                  <a:schemeClr val="tx1"/>
                </a:solidFill>
                <a:latin typeface="+mn-lt"/>
                <a:cs typeface="Arial" panose="020B0604020202020204" pitchFamily="34" charset="0"/>
              </a:rPr>
              <a:t>Do this at the very end to apply the changes on all slides</a:t>
            </a:r>
          </a:p>
          <a:p>
            <a:pPr eaLnBrk="1" hangingPunct="1">
              <a:spcAft>
                <a:spcPts val="600"/>
              </a:spcAft>
              <a:defRPr/>
            </a:pPr>
            <a:r>
              <a:rPr lang="en-GB" altLang="da-DK" sz="900" b="0" noProof="1">
                <a:solidFill>
                  <a:schemeClr val="tx1"/>
                </a:solidFill>
                <a:latin typeface="+mn-lt"/>
                <a:cs typeface="Arial" panose="020B0604020202020204" pitchFamily="34" charset="0"/>
              </a:rPr>
              <a:t>Click on </a:t>
            </a:r>
            <a:r>
              <a:rPr lang="en-GB" altLang="da-DK" sz="900" b="1" noProof="1">
                <a:solidFill>
                  <a:schemeClr val="tx1"/>
                </a:solidFill>
                <a:latin typeface="+mn-lt"/>
                <a:cs typeface="Arial" panose="020B0604020202020204" pitchFamily="34" charset="0"/>
              </a:rPr>
              <a:t>Header and Footer </a:t>
            </a:r>
            <a:r>
              <a:rPr lang="en-GB" altLang="da-DK" sz="900" b="0" noProof="1">
                <a:solidFill>
                  <a:schemeClr val="tx1"/>
                </a:solidFill>
                <a:latin typeface="+mn-lt"/>
                <a:cs typeface="Arial" panose="020B0604020202020204" pitchFamily="34" charset="0"/>
              </a:rPr>
              <a:t>in the </a:t>
            </a:r>
            <a:r>
              <a:rPr lang="en-GB" altLang="da-DK" sz="900" b="1" noProof="1">
                <a:solidFill>
                  <a:schemeClr val="tx1"/>
                </a:solidFill>
                <a:latin typeface="+mn-lt"/>
                <a:cs typeface="Arial" panose="020B0604020202020204" pitchFamily="34" charset="0"/>
              </a:rPr>
              <a:t>Insert</a:t>
            </a:r>
            <a:r>
              <a:rPr lang="en-GB" altLang="da-DK" sz="900" b="0" noProof="1">
                <a:solidFill>
                  <a:schemeClr val="tx1"/>
                </a:solidFill>
                <a:latin typeface="+mn-lt"/>
                <a:cs typeface="Arial" panose="020B0604020202020204" pitchFamily="34" charset="0"/>
              </a:rPr>
              <a:t> tab (write the desired text, click date or page number from or to)</a:t>
            </a:r>
          </a:p>
          <a:p>
            <a:pPr eaLnBrk="1" hangingPunct="1">
              <a:spcAft>
                <a:spcPts val="600"/>
              </a:spcAft>
              <a:defRPr/>
            </a:pPr>
            <a:r>
              <a:rPr lang="en-GB" altLang="da-DK" sz="900" b="0" noProof="1">
                <a:solidFill>
                  <a:schemeClr val="tx1"/>
                </a:solidFill>
                <a:latin typeface="+mn-lt"/>
                <a:cs typeface="Arial" panose="020B0604020202020204" pitchFamily="34" charset="0"/>
              </a:rPr>
              <a:t>Click </a:t>
            </a:r>
            <a:r>
              <a:rPr lang="en-GB" altLang="da-DK" sz="900" b="1" noProof="1">
                <a:solidFill>
                  <a:schemeClr val="tx1"/>
                </a:solidFill>
                <a:latin typeface="+mn-lt"/>
                <a:cs typeface="Arial" panose="020B0604020202020204" pitchFamily="34" charset="0"/>
              </a:rPr>
              <a:t>Apply to All </a:t>
            </a:r>
            <a:r>
              <a:rPr lang="en-GB" altLang="da-DK" sz="900" b="0" noProof="1">
                <a:solidFill>
                  <a:schemeClr val="tx1"/>
                </a:solidFill>
                <a:latin typeface="+mn-lt"/>
                <a:cs typeface="Arial" panose="020B0604020202020204" pitchFamily="34" charset="0"/>
              </a:rPr>
              <a:t>or </a:t>
            </a:r>
            <a:r>
              <a:rPr lang="en-GB" altLang="da-DK" sz="900" b="1" noProof="1">
                <a:solidFill>
                  <a:schemeClr val="tx1"/>
                </a:solidFill>
                <a:latin typeface="+mn-lt"/>
                <a:cs typeface="Arial" panose="020B0604020202020204" pitchFamily="34" charset="0"/>
              </a:rPr>
              <a:t>Apply</a:t>
            </a:r>
            <a:r>
              <a:rPr lang="en-GB" altLang="da-DK" sz="900" b="0" noProof="1">
                <a:solidFill>
                  <a:schemeClr val="tx1"/>
                </a:solidFill>
                <a:latin typeface="+mn-lt"/>
                <a:cs typeface="Arial" panose="020B0604020202020204" pitchFamily="34" charset="0"/>
              </a:rPr>
              <a:t> if only used on one slide</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sz="1600" dirty="0">
                <a:latin typeface="+mn-lt"/>
                <a:cs typeface="Arial" panose="020B0604020202020204" pitchFamily="34" charset="0"/>
              </a:rPr>
              <a:t>GRIDLINES</a:t>
            </a:r>
          </a:p>
          <a:p>
            <a:pPr eaLnBrk="1" hangingPunct="1">
              <a:spcAft>
                <a:spcPts val="600"/>
              </a:spcAft>
              <a:defRPr/>
            </a:pPr>
            <a:r>
              <a:rPr lang="en-GB" altLang="da-DK" sz="900" b="0" noProof="1">
                <a:solidFill>
                  <a:schemeClr val="tx1"/>
                </a:solidFill>
                <a:latin typeface="+mn-lt"/>
                <a:cs typeface="Arial" panose="020B0604020202020204" pitchFamily="34" charset="0"/>
              </a:rPr>
              <a:t>Click the </a:t>
            </a:r>
            <a:r>
              <a:rPr lang="en-GB" altLang="da-DK" sz="900" b="1" noProof="1">
                <a:solidFill>
                  <a:schemeClr val="tx1"/>
                </a:solidFill>
                <a:latin typeface="+mn-lt"/>
                <a:cs typeface="Arial" panose="020B0604020202020204" pitchFamily="34" charset="0"/>
              </a:rPr>
              <a:t>View</a:t>
            </a:r>
            <a:r>
              <a:rPr lang="en-GB" altLang="da-DK" sz="900" b="0" noProof="1">
                <a:solidFill>
                  <a:schemeClr val="tx1"/>
                </a:solidFill>
                <a:latin typeface="+mn-lt"/>
                <a:cs typeface="Arial" panose="020B0604020202020204" pitchFamily="34" charset="0"/>
              </a:rPr>
              <a:t> tab and set tick mark next to </a:t>
            </a:r>
            <a:r>
              <a:rPr lang="en-GB" altLang="da-DK" sz="900" b="1" noProof="1">
                <a:solidFill>
                  <a:schemeClr val="tx1"/>
                </a:solidFill>
                <a:latin typeface="+mn-lt"/>
                <a:cs typeface="Arial" panose="020B0604020202020204" pitchFamily="34" charset="0"/>
              </a:rPr>
              <a:t>Guides</a:t>
            </a: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HINT: Alt + F9 </a:t>
            </a:r>
            <a:r>
              <a:rPr lang="en-GB" altLang="da-DK" sz="900" b="0" noProof="1">
                <a:solidFill>
                  <a:schemeClr val="tx1"/>
                </a:solidFill>
                <a:latin typeface="+mn-lt"/>
                <a:cs typeface="Arial" panose="020B0604020202020204" pitchFamily="34" charset="0"/>
              </a:rPr>
              <a:t>for quick view of guides</a:t>
            </a:r>
            <a:br>
              <a:rPr lang="en-GB" altLang="da-DK" sz="900" b="0" noProof="1">
                <a:solidFill>
                  <a:schemeClr val="tx1"/>
                </a:solidFill>
                <a:latin typeface="+mn-lt"/>
                <a:cs typeface="Arial" panose="020B0604020202020204" pitchFamily="34" charset="0"/>
              </a:rPr>
            </a:br>
            <a:endParaRPr lang="en-GB" altLang="da-DK" sz="900" b="0" noProof="1">
              <a:solidFill>
                <a:schemeClr val="tx1"/>
              </a:solidFill>
              <a:latin typeface="+mn-lt"/>
              <a:cs typeface="Arial" panose="020B0604020202020204" pitchFamily="34" charset="0"/>
            </a:endParaRPr>
          </a:p>
          <a:p>
            <a:pPr eaLnBrk="1" hangingPunct="1">
              <a:spcAft>
                <a:spcPts val="600"/>
              </a:spcAft>
              <a:defRPr/>
            </a:pPr>
            <a:r>
              <a:rPr lang="en-GB" altLang="da-DK" sz="1600" b="0" noProof="1">
                <a:solidFill>
                  <a:schemeClr val="tx1"/>
                </a:solidFill>
                <a:latin typeface="+mn-lt"/>
                <a:cs typeface="Arial" panose="020B0604020202020204" pitchFamily="34" charset="0"/>
              </a:rPr>
              <a:t>COPY/PASTE CONTENT</a:t>
            </a:r>
          </a:p>
          <a:p>
            <a:pPr eaLnBrk="1" hangingPunct="1">
              <a:spcAft>
                <a:spcPts val="600"/>
              </a:spcAft>
              <a:defRPr/>
            </a:pPr>
            <a:r>
              <a:rPr lang="en-GB" altLang="da-DK" sz="900" b="0" noProof="1">
                <a:solidFill>
                  <a:schemeClr val="tx1"/>
                </a:solidFill>
                <a:latin typeface="+mn-lt"/>
                <a:cs typeface="Arial" panose="020B0604020202020204" pitchFamily="34" charset="0"/>
              </a:rPr>
              <a:t>When copying old content to your new presentation, 2 options are available:</a:t>
            </a:r>
          </a:p>
          <a:p>
            <a:pPr eaLnBrk="1" hangingPunct="1">
              <a:spcAft>
                <a:spcPts val="600"/>
              </a:spcAft>
              <a:defRPr/>
            </a:pPr>
            <a:r>
              <a:rPr lang="en-GB" altLang="da-DK" sz="900" b="1" noProof="1">
                <a:solidFill>
                  <a:schemeClr val="tx1"/>
                </a:solidFill>
                <a:latin typeface="+mn-lt"/>
                <a:cs typeface="Arial" panose="020B0604020202020204" pitchFamily="34" charset="0"/>
              </a:rPr>
              <a:t>1. Best practice: </a:t>
            </a:r>
            <a:r>
              <a:rPr lang="en-GB" altLang="da-DK" sz="900" b="0" noProof="1">
                <a:solidFill>
                  <a:schemeClr val="tx1"/>
                </a:solidFill>
                <a:latin typeface="+mn-lt"/>
                <a:cs typeface="Arial" panose="020B0604020202020204" pitchFamily="34" charset="0"/>
              </a:rPr>
              <a:t>Create a slide in your new presentation and copy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piece of content at a time (e.g. copy all text from </a:t>
            </a:r>
            <a:r>
              <a:rPr lang="en-GB" altLang="da-DK" sz="900" b="0" i="0" u="sng" noProof="1">
                <a:solidFill>
                  <a:schemeClr val="tx1"/>
                </a:solidFill>
                <a:latin typeface="+mn-lt"/>
                <a:cs typeface="Arial" panose="020B0604020202020204" pitchFamily="34" charset="0"/>
              </a:rPr>
              <a:t>one</a:t>
            </a:r>
            <a:r>
              <a:rPr lang="en-GB" altLang="da-DK" sz="900" b="0" i="0" u="none" noProof="1">
                <a:solidFill>
                  <a:schemeClr val="tx1"/>
                </a:solidFill>
                <a:latin typeface="+mn-lt"/>
                <a:cs typeface="Arial" panose="020B0604020202020204" pitchFamily="34" charset="0"/>
              </a:rPr>
              <a:t> textbox)</a:t>
            </a:r>
            <a:endParaRPr lang="en-GB" altLang="da-DK" sz="900" b="1" i="0" u="sng" noProof="1">
              <a:solidFill>
                <a:schemeClr val="tx1"/>
              </a:solidFill>
              <a:latin typeface="+mn-lt"/>
              <a:cs typeface="Arial" panose="020B0604020202020204" pitchFamily="34" charset="0"/>
            </a:endParaRPr>
          </a:p>
          <a:p>
            <a:pPr eaLnBrk="1" hangingPunct="1">
              <a:spcAft>
                <a:spcPts val="600"/>
              </a:spcAft>
              <a:defRPr/>
            </a:pPr>
            <a:r>
              <a:rPr lang="en-GB" altLang="da-DK" sz="900" b="1" noProof="1">
                <a:solidFill>
                  <a:schemeClr val="tx1"/>
                </a:solidFill>
                <a:latin typeface="+mn-lt"/>
                <a:cs typeface="Arial" panose="020B0604020202020204" pitchFamily="34" charset="0"/>
              </a:rPr>
              <a:t>2. </a:t>
            </a:r>
            <a:r>
              <a:rPr lang="en-GB" altLang="da-DK" sz="900" b="0" noProof="1">
                <a:solidFill>
                  <a:schemeClr val="tx1"/>
                </a:solidFill>
                <a:latin typeface="+mn-lt"/>
                <a:cs typeface="Arial" panose="020B0604020202020204" pitchFamily="34" charset="0"/>
              </a:rPr>
              <a:t>Or copy an entire slide into your new presentation and then choose a fitting layout. Remember to delete the old, wrong layouts (go to View &gt; Slidemaster and delete them)</a:t>
            </a:r>
            <a:endParaRPr lang="en-GB" altLang="da-DK" sz="900" b="1" noProof="1">
              <a:solidFill>
                <a:schemeClr val="tx1"/>
              </a:solidFill>
              <a:latin typeface="+mn-lt"/>
              <a:cs typeface="Arial" panose="020B0604020202020204" pitchFamily="34" charset="0"/>
            </a:endParaRPr>
          </a:p>
        </p:txBody>
      </p:sp>
      <p:pic>
        <p:nvPicPr>
          <p:cNvPr id="19" name="Picture 18">
            <a:extLst>
              <a:ext uri="{FF2B5EF4-FFF2-40B4-BE49-F238E27FC236}">
                <a16:creationId xmlns:a16="http://schemas.microsoft.com/office/drawing/2014/main" id="{0722642E-922E-4D3E-9481-C027E3A93CD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932727" y="4779904"/>
            <a:ext cx="475428" cy="176762"/>
          </a:xfrm>
          <a:prstGeom prst="rect">
            <a:avLst/>
          </a:prstGeom>
        </p:spPr>
      </p:pic>
      <p:pic>
        <p:nvPicPr>
          <p:cNvPr id="22" name="Picture 21">
            <a:extLst>
              <a:ext uri="{FF2B5EF4-FFF2-40B4-BE49-F238E27FC236}">
                <a16:creationId xmlns:a16="http://schemas.microsoft.com/office/drawing/2014/main" id="{F37E3D92-3923-49A5-9D66-A01D052984C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l="3901" t="45142" r="62601" b="9046"/>
          <a:stretch/>
        </p:blipFill>
        <p:spPr>
          <a:xfrm>
            <a:off x="6726550" y="1735179"/>
            <a:ext cx="341204" cy="321707"/>
          </a:xfrm>
          <a:prstGeom prst="rect">
            <a:avLst/>
          </a:prstGeom>
        </p:spPr>
      </p:pic>
      <p:pic>
        <p:nvPicPr>
          <p:cNvPr id="24" name="Picture 16">
            <a:extLst>
              <a:ext uri="{FF2B5EF4-FFF2-40B4-BE49-F238E27FC236}">
                <a16:creationId xmlns:a16="http://schemas.microsoft.com/office/drawing/2014/main" id="{EE4BD888-DAA9-4A3B-ADD9-0ACB9540A63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932727" y="3962909"/>
            <a:ext cx="328881" cy="505501"/>
          </a:xfrm>
          <a:prstGeom prst="rect">
            <a:avLst/>
          </a:prstGeom>
        </p:spPr>
      </p:pic>
      <p:pic>
        <p:nvPicPr>
          <p:cNvPr id="26" name="Picture 20">
            <a:extLst>
              <a:ext uri="{FF2B5EF4-FFF2-40B4-BE49-F238E27FC236}">
                <a16:creationId xmlns:a16="http://schemas.microsoft.com/office/drawing/2014/main" id="{ADF46DFB-ABDB-43BA-AD93-FDEE2D7642D0}"/>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935425" y="3229754"/>
            <a:ext cx="538465" cy="172841"/>
          </a:xfrm>
          <a:prstGeom prst="rect">
            <a:avLst/>
          </a:prstGeom>
        </p:spPr>
      </p:pic>
      <p:pic>
        <p:nvPicPr>
          <p:cNvPr id="27" name="Picture 19">
            <a:extLst>
              <a:ext uri="{FF2B5EF4-FFF2-40B4-BE49-F238E27FC236}">
                <a16:creationId xmlns:a16="http://schemas.microsoft.com/office/drawing/2014/main" id="{CF6F40E1-EF2A-4675-A88E-429AD3ADD34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802694" y="2453659"/>
            <a:ext cx="313788" cy="543900"/>
          </a:xfrm>
          <a:prstGeom prst="rect">
            <a:avLst/>
          </a:prstGeom>
        </p:spPr>
      </p:pic>
      <p:pic>
        <p:nvPicPr>
          <p:cNvPr id="18" name="Picture 12">
            <a:extLst>
              <a:ext uri="{FF2B5EF4-FFF2-40B4-BE49-F238E27FC236}">
                <a16:creationId xmlns:a16="http://schemas.microsoft.com/office/drawing/2014/main" id="{1EEB59ED-856C-4646-8080-8164D2973D0E}"/>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17337" y="1980536"/>
            <a:ext cx="378293" cy="543366"/>
          </a:xfrm>
          <a:prstGeom prst="rect">
            <a:avLst/>
          </a:prstGeom>
        </p:spPr>
      </p:pic>
      <p:pic>
        <p:nvPicPr>
          <p:cNvPr id="11" name="Picture 10">
            <a:extLst>
              <a:ext uri="{FF2B5EF4-FFF2-40B4-BE49-F238E27FC236}">
                <a16:creationId xmlns:a16="http://schemas.microsoft.com/office/drawing/2014/main" id="{718B3BD4-04BC-40A0-B801-FB79B0884023}"/>
              </a:ext>
            </a:extLst>
          </p:cNvPr>
          <p:cNvPicPr>
            <a:picLocks noChangeAspect="1"/>
          </p:cNvPicPr>
          <p:nvPr userDrawn="1"/>
        </p:nvPicPr>
        <p:blipFill>
          <a:blip r:embed="rId8"/>
          <a:stretch>
            <a:fillRect/>
          </a:stretch>
        </p:blipFill>
        <p:spPr>
          <a:xfrm>
            <a:off x="2932727" y="2518464"/>
            <a:ext cx="457143" cy="257143"/>
          </a:xfrm>
          <a:prstGeom prst="rect">
            <a:avLst/>
          </a:prstGeom>
        </p:spPr>
      </p:pic>
      <p:sp>
        <p:nvSpPr>
          <p:cNvPr id="2" name="Date Placeholder 1">
            <a:extLst>
              <a:ext uri="{FF2B5EF4-FFF2-40B4-BE49-F238E27FC236}">
                <a16:creationId xmlns:a16="http://schemas.microsoft.com/office/drawing/2014/main" id="{51A02284-6888-4337-9A6F-80EFD8C407EB}"/>
              </a:ext>
            </a:extLst>
          </p:cNvPr>
          <p:cNvSpPr>
            <a:spLocks noGrp="1"/>
          </p:cNvSpPr>
          <p:nvPr>
            <p:ph type="dt" sz="half" idx="10"/>
          </p:nvPr>
        </p:nvSpPr>
        <p:spPr/>
        <p:txBody>
          <a:bodyPr/>
          <a:lstStyle/>
          <a:p>
            <a:endParaRPr lang="en-GB" dirty="0"/>
          </a:p>
        </p:txBody>
      </p:sp>
      <p:sp>
        <p:nvSpPr>
          <p:cNvPr id="3" name="Footer Placeholder 2">
            <a:extLst>
              <a:ext uri="{FF2B5EF4-FFF2-40B4-BE49-F238E27FC236}">
                <a16:creationId xmlns:a16="http://schemas.microsoft.com/office/drawing/2014/main" id="{71D2B70A-6BC5-4C66-869E-61F2A38A3915}"/>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7509F8ED-36EE-4F7B-8B5E-A531C6E804E2}"/>
              </a:ext>
            </a:extLst>
          </p:cNvPr>
          <p:cNvSpPr>
            <a:spLocks noGrp="1"/>
          </p:cNvSpPr>
          <p:nvPr>
            <p:ph type="sldNum" sz="quarter" idx="12"/>
          </p:nvPr>
        </p:nvSpPr>
        <p:spPr/>
        <p:txBody>
          <a:bodyPr/>
          <a:lstStyle/>
          <a:p>
            <a:fld id="{5BA07366-CB75-4AA8-9E5B-928B849F427C}" type="slidenum">
              <a:rPr lang="en-GB" smtClean="0"/>
              <a:pPr/>
              <a:t>‹#›</a:t>
            </a:fld>
            <a:endParaRPr lang="en-GB" dirty="0"/>
          </a:p>
        </p:txBody>
      </p:sp>
    </p:spTree>
    <p:extLst>
      <p:ext uri="{BB962C8B-B14F-4D97-AF65-F5344CB8AC3E}">
        <p14:creationId xmlns:p14="http://schemas.microsoft.com/office/powerpoint/2010/main" val="18687424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gt;Do not use layouts after this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a:xfrm>
            <a:off x="0" y="0"/>
            <a:ext cx="12192000" cy="68616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4400" b="0" noProof="0">
                <a:solidFill>
                  <a:schemeClr val="bg1"/>
                </a:solidFill>
              </a:rPr>
              <a:t>If you see any </a:t>
            </a:r>
            <a:r>
              <a:rPr lang="en-GB" sz="4400" b="1" i="1" noProof="0">
                <a:solidFill>
                  <a:schemeClr val="bg1"/>
                </a:solidFill>
              </a:rPr>
              <a:t>layouts after this </a:t>
            </a:r>
            <a:r>
              <a:rPr lang="en-GB" sz="4400" b="0" i="0" noProof="0">
                <a:solidFill>
                  <a:schemeClr val="bg1"/>
                </a:solidFill>
              </a:rPr>
              <a:t>one</a:t>
            </a:r>
            <a:r>
              <a:rPr lang="en-GB" sz="4400" b="1" i="1" noProof="0">
                <a:solidFill>
                  <a:schemeClr val="bg1"/>
                </a:solidFill>
              </a:rPr>
              <a:t>,</a:t>
            </a:r>
            <a:br>
              <a:rPr lang="en-GB" sz="4400" b="0" i="0" noProof="0">
                <a:solidFill>
                  <a:schemeClr val="bg1"/>
                </a:solidFill>
              </a:rPr>
            </a:br>
            <a:r>
              <a:rPr lang="en-GB" sz="4400" b="0" noProof="0">
                <a:solidFill>
                  <a:schemeClr val="bg1"/>
                </a:solidFill>
              </a:rPr>
              <a:t>do not use them. These layouts </a:t>
            </a:r>
            <a:r>
              <a:rPr lang="en-GB" sz="4400" b="1" i="1" u="none" noProof="0">
                <a:solidFill>
                  <a:schemeClr val="bg1"/>
                </a:solidFill>
              </a:rPr>
              <a:t>are not </a:t>
            </a:r>
            <a:r>
              <a:rPr lang="en-GB" sz="4400" b="0" noProof="0">
                <a:solidFill>
                  <a:schemeClr val="bg1"/>
                </a:solidFill>
              </a:rPr>
              <a:t>part of our corporate template.</a:t>
            </a:r>
            <a:br>
              <a:rPr lang="en-GB" sz="2800" b="0" noProof="0">
                <a:solidFill>
                  <a:schemeClr val="bg1"/>
                </a:solidFill>
              </a:rPr>
            </a:br>
            <a:br>
              <a:rPr lang="en-GB" sz="2800" b="0" noProof="0">
                <a:solidFill>
                  <a:schemeClr val="bg1"/>
                </a:solidFill>
              </a:rPr>
            </a:br>
            <a:endParaRPr lang="en-GB" sz="2800" b="0" noProof="0" dirty="0">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en-GB" sz="1400" dirty="0">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30213" y="2588374"/>
            <a:ext cx="10152346" cy="2215991"/>
          </a:xfrm>
          <a:prstGeom prst="rect">
            <a:avLst/>
          </a:prstGeom>
        </p:spPr>
        <p:txBody>
          <a:bodyPr wrap="square">
            <a:spAutoFit/>
          </a:bodyPr>
          <a:lstStyle/>
          <a:p>
            <a:pPr algn="ctr"/>
            <a:r>
              <a:rPr lang="en-GB" sz="13800" b="1" i="1" noProof="0">
                <a:solidFill>
                  <a:schemeClr val="bg1"/>
                </a:solidFill>
              </a:rPr>
              <a:t>Do not use </a:t>
            </a:r>
            <a:endParaRPr lang="en-GB" sz="2400" b="1" i="1" dirty="0"/>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69496"/>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Due to PowerPoint’s standard Copy/Paste functionality extra undesirable layouts can appear.</a:t>
            </a:r>
          </a:p>
          <a:p>
            <a:pPr marL="0" marR="0" indent="0" algn="ctr" fontAlgn="auto">
              <a:lnSpc>
                <a:spcPct val="100000"/>
              </a:lnSpc>
              <a:spcBef>
                <a:spcPts val="600"/>
              </a:spcBef>
              <a:spcAft>
                <a:spcPts val="0"/>
              </a:spcAft>
              <a:buClr>
                <a:srgbClr val="003755"/>
              </a:buClr>
              <a:buSzTx/>
              <a:buFontTx/>
              <a:buNone/>
              <a:tabLst/>
            </a:pPr>
            <a:r>
              <a:rPr lang="en-GB" sz="2000" b="0" noProof="0">
                <a:solidFill>
                  <a:schemeClr val="bg1"/>
                </a:solidFill>
              </a:rPr>
              <a:t>Also notice: Layouts after this might contain potential confidential information.</a:t>
            </a:r>
            <a:br>
              <a:rPr lang="en-GB" sz="1800" b="0" noProof="0">
                <a:solidFill>
                  <a:schemeClr val="bg1"/>
                </a:solidFill>
              </a:rPr>
            </a:br>
            <a:endParaRPr lang="en-GB" sz="1800" b="0" noProof="0" dirty="0">
              <a:solidFill>
                <a:schemeClr val="bg1"/>
              </a:solidFill>
            </a:endParaRPr>
          </a:p>
        </p:txBody>
      </p:sp>
      <p:sp>
        <p:nvSpPr>
          <p:cNvPr id="13" name="Date Placeholder 6" hidden="1">
            <a:extLst>
              <a:ext uri="{FF2B5EF4-FFF2-40B4-BE49-F238E27FC236}">
                <a16:creationId xmlns:a16="http://schemas.microsoft.com/office/drawing/2014/main" id="{706505A8-87EA-4BA0-B698-35156BC765D0}"/>
              </a:ext>
            </a:extLst>
          </p:cNvPr>
          <p:cNvSpPr>
            <a:spLocks noGrp="1"/>
          </p:cNvSpPr>
          <p:nvPr>
            <p:ph type="dt" sz="half" idx="15"/>
          </p:nvPr>
        </p:nvSpPr>
        <p:spPr>
          <a:xfrm>
            <a:off x="0" y="6858000"/>
            <a:ext cx="0" cy="0"/>
          </a:xfrm>
        </p:spPr>
        <p:txBody>
          <a:bodyPr/>
          <a:lstStyle>
            <a:lvl1pPr>
              <a:defRPr sz="100">
                <a:noFill/>
              </a:defRPr>
            </a:lvl1pPr>
          </a:lstStyle>
          <a:p>
            <a:fld id="{6F52A3B9-C46E-47C2-A1FB-F5434525BDF4}" type="datetime4">
              <a:rPr lang="en-GB" smtClean="0"/>
              <a:t>04 October 2024</a:t>
            </a:fld>
            <a:endParaRPr lang="en-GB" dirty="0"/>
          </a:p>
        </p:txBody>
      </p:sp>
      <p:sp>
        <p:nvSpPr>
          <p:cNvPr id="14" name="Footer Placeholder 8" hidden="1">
            <a:extLst>
              <a:ext uri="{FF2B5EF4-FFF2-40B4-BE49-F238E27FC236}">
                <a16:creationId xmlns:a16="http://schemas.microsoft.com/office/drawing/2014/main" id="{AB150C2C-2030-498B-8262-6BD5BCCBB345}"/>
              </a:ext>
            </a:extLst>
          </p:cNvPr>
          <p:cNvSpPr>
            <a:spLocks noGrp="1"/>
          </p:cNvSpPr>
          <p:nvPr>
            <p:ph type="ftr" sz="quarter" idx="16"/>
          </p:nvPr>
        </p:nvSpPr>
        <p:spPr>
          <a:xfrm>
            <a:off x="0" y="6858000"/>
            <a:ext cx="0" cy="0"/>
          </a:xfrm>
        </p:spPr>
        <p:txBody>
          <a:bodyPr/>
          <a:lstStyle>
            <a:lvl1pPr>
              <a:defRPr sz="100">
                <a:noFill/>
              </a:defRPr>
            </a:lvl1pPr>
          </a:lstStyle>
          <a:p>
            <a:endParaRPr lang="en-GB" dirty="0"/>
          </a:p>
        </p:txBody>
      </p:sp>
      <p:sp>
        <p:nvSpPr>
          <p:cNvPr id="15" name="Slide Number Placeholder 10" hidden="1">
            <a:extLst>
              <a:ext uri="{FF2B5EF4-FFF2-40B4-BE49-F238E27FC236}">
                <a16:creationId xmlns:a16="http://schemas.microsoft.com/office/drawing/2014/main" id="{E81B246F-92C7-4EF8-ACD0-05F73C7095BE}"/>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en-GB" smtClean="0"/>
              <a:pPr/>
              <a:t>‹#›</a:t>
            </a:fld>
            <a:endParaRPr lang="en-GB" dirty="0"/>
          </a:p>
        </p:txBody>
      </p:sp>
    </p:spTree>
    <p:extLst>
      <p:ext uri="{BB962C8B-B14F-4D97-AF65-F5344CB8AC3E}">
        <p14:creationId xmlns:p14="http://schemas.microsoft.com/office/powerpoint/2010/main" val="1867450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blue">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65632BCD-D585-42E8-A6D3-3C06DC3313BD}"/>
              </a:ext>
            </a:extLst>
          </p:cNvPr>
          <p:cNvSpPr/>
          <p:nvPr userDrawn="1"/>
        </p:nvSpPr>
        <p:spPr bwMode="white">
          <a:xfrm>
            <a:off x="0" y="0"/>
            <a:ext cx="12192000" cy="685502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9" name="Logo">
            <a:extLst>
              <a:ext uri="{FF2B5EF4-FFF2-40B4-BE49-F238E27FC236}">
                <a16:creationId xmlns:a16="http://schemas.microsoft.com/office/drawing/2014/main" id="{38FB97ED-5A4B-484F-BA47-613177090BCB}"/>
              </a:ext>
            </a:extLst>
          </p:cNvPr>
          <p:cNvGrpSpPr>
            <a:grpSpLocks noChangeAspect="1"/>
          </p:cNvGrpSpPr>
          <p:nvPr userDrawn="1"/>
        </p:nvGrpSpPr>
        <p:grpSpPr bwMode="white">
          <a:xfrm>
            <a:off x="539750" y="540000"/>
            <a:ext cx="1702800" cy="727238"/>
            <a:chOff x="6380216" y="4059273"/>
            <a:chExt cx="2905863" cy="1241045"/>
          </a:xfrm>
        </p:grpSpPr>
        <p:sp>
          <p:nvSpPr>
            <p:cNvPr id="27" name="Freeform: Shape 26">
              <a:extLst>
                <a:ext uri="{FF2B5EF4-FFF2-40B4-BE49-F238E27FC236}">
                  <a16:creationId xmlns:a16="http://schemas.microsoft.com/office/drawing/2014/main" id="{055DDA26-00FD-4EB4-98FC-C3CA907FBBFB}"/>
                </a:ext>
              </a:extLst>
            </p:cNvPr>
            <p:cNvSpPr/>
            <p:nvPr/>
          </p:nvSpPr>
          <p:spPr bwMode="white">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chemeClr val="bg1"/>
            </a:solidFill>
            <a:ln w="4731" cap="flat">
              <a:noFill/>
              <a:prstDash val="solid"/>
              <a:miter/>
            </a:ln>
          </p:spPr>
          <p:txBody>
            <a:bodyPr rtlCol="0" anchor="ctr"/>
            <a:lstStyle/>
            <a:p>
              <a:endParaRPr lang="en-GB" dirty="0"/>
            </a:p>
          </p:txBody>
        </p:sp>
        <p:sp>
          <p:nvSpPr>
            <p:cNvPr id="28" name="Freeform: Shape 27">
              <a:extLst>
                <a:ext uri="{FF2B5EF4-FFF2-40B4-BE49-F238E27FC236}">
                  <a16:creationId xmlns:a16="http://schemas.microsoft.com/office/drawing/2014/main" id="{24CB032C-9E7C-4EB0-A639-A1F06C45D200}"/>
                </a:ext>
              </a:extLst>
            </p:cNvPr>
            <p:cNvSpPr/>
            <p:nvPr/>
          </p:nvSpPr>
          <p:spPr bwMode="white">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chemeClr val="bg1"/>
            </a:solidFill>
            <a:ln w="4731" cap="flat">
              <a:noFill/>
              <a:prstDash val="solid"/>
              <a:miter/>
            </a:ln>
          </p:spPr>
          <p:txBody>
            <a:bodyPr rtlCol="0" anchor="ctr"/>
            <a:lstStyle/>
            <a:p>
              <a:endParaRPr lang="en-GB" dirty="0"/>
            </a:p>
          </p:txBody>
        </p:sp>
        <p:sp>
          <p:nvSpPr>
            <p:cNvPr id="30" name="Freeform: Shape 29">
              <a:extLst>
                <a:ext uri="{FF2B5EF4-FFF2-40B4-BE49-F238E27FC236}">
                  <a16:creationId xmlns:a16="http://schemas.microsoft.com/office/drawing/2014/main" id="{B7DD5104-FF83-40C7-AA43-C17183E0159B}"/>
                </a:ext>
              </a:extLst>
            </p:cNvPr>
            <p:cNvSpPr/>
            <p:nvPr/>
          </p:nvSpPr>
          <p:spPr bwMode="white">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chemeClr val="bg1"/>
            </a:solidFill>
            <a:ln w="4731" cap="flat">
              <a:noFill/>
              <a:prstDash val="solid"/>
              <a:miter/>
            </a:ln>
          </p:spPr>
          <p:txBody>
            <a:bodyPr rtlCol="0" anchor="ctr"/>
            <a:lstStyle/>
            <a:p>
              <a:endParaRPr lang="en-GB" dirty="0"/>
            </a:p>
          </p:txBody>
        </p:sp>
        <p:sp>
          <p:nvSpPr>
            <p:cNvPr id="32" name="Freeform: Shape 31">
              <a:extLst>
                <a:ext uri="{FF2B5EF4-FFF2-40B4-BE49-F238E27FC236}">
                  <a16:creationId xmlns:a16="http://schemas.microsoft.com/office/drawing/2014/main" id="{DE483200-DEA7-441E-B11A-6554B16BE995}"/>
                </a:ext>
              </a:extLst>
            </p:cNvPr>
            <p:cNvSpPr/>
            <p:nvPr/>
          </p:nvSpPr>
          <p:spPr bwMode="white">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chemeClr val="bg1"/>
            </a:solidFill>
            <a:ln w="4731" cap="flat">
              <a:noFill/>
              <a:prstDash val="solid"/>
              <a:miter/>
            </a:ln>
          </p:spPr>
          <p:txBody>
            <a:bodyPr rtlCol="0" anchor="ctr"/>
            <a:lstStyle/>
            <a:p>
              <a:endParaRPr lang="en-GB" dirty="0"/>
            </a:p>
          </p:txBody>
        </p:sp>
        <p:sp>
          <p:nvSpPr>
            <p:cNvPr id="37" name="Freeform: Shape 36">
              <a:extLst>
                <a:ext uri="{FF2B5EF4-FFF2-40B4-BE49-F238E27FC236}">
                  <a16:creationId xmlns:a16="http://schemas.microsoft.com/office/drawing/2014/main" id="{533B82D2-D994-4BA1-81E5-F06092A32375}"/>
                </a:ext>
              </a:extLst>
            </p:cNvPr>
            <p:cNvSpPr/>
            <p:nvPr/>
          </p:nvSpPr>
          <p:spPr bwMode="white">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chemeClr val="bg1"/>
            </a:solidFill>
            <a:ln w="4731" cap="flat">
              <a:noFill/>
              <a:prstDash val="solid"/>
              <a:miter/>
            </a:ln>
          </p:spPr>
          <p:txBody>
            <a:bodyPr rtlCol="0" anchor="ctr"/>
            <a:lstStyle/>
            <a:p>
              <a:endParaRPr lang="en-GB" dirty="0"/>
            </a:p>
          </p:txBody>
        </p:sp>
        <p:sp>
          <p:nvSpPr>
            <p:cNvPr id="38" name="Freeform: Shape 37">
              <a:extLst>
                <a:ext uri="{FF2B5EF4-FFF2-40B4-BE49-F238E27FC236}">
                  <a16:creationId xmlns:a16="http://schemas.microsoft.com/office/drawing/2014/main" id="{CD107E4C-634D-4DED-A03F-46DF1723185F}"/>
                </a:ext>
              </a:extLst>
            </p:cNvPr>
            <p:cNvSpPr/>
            <p:nvPr/>
          </p:nvSpPr>
          <p:spPr bwMode="white">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chemeClr val="bg1"/>
            </a:solidFill>
            <a:ln w="4731" cap="flat">
              <a:noFill/>
              <a:prstDash val="solid"/>
              <a:miter/>
            </a:ln>
          </p:spPr>
          <p:txBody>
            <a:bodyPr rtlCol="0" anchor="ctr"/>
            <a:lstStyle/>
            <a:p>
              <a:endParaRPr lang="en-GB" dirty="0"/>
            </a:p>
          </p:txBody>
        </p:sp>
      </p:grpSp>
      <p:pic>
        <p:nvPicPr>
          <p:cNvPr id="41" name="TAGLINE WHITE">
            <a:extLst>
              <a:ext uri="{FF2B5EF4-FFF2-40B4-BE49-F238E27FC236}">
                <a16:creationId xmlns:a16="http://schemas.microsoft.com/office/drawing/2014/main" id="{A98F511B-B3B4-46F3-ACF7-28F2D6378C25}"/>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0400" y="539750"/>
            <a:ext cx="1702800" cy="110651"/>
          </a:xfrm>
          <a:prstGeom prst="rect">
            <a:avLst/>
          </a:prstGeom>
        </p:spPr>
      </p:pic>
      <p:sp>
        <p:nvSpPr>
          <p:cNvPr id="2" name="Title 1"/>
          <p:cNvSpPr>
            <a:spLocks noGrp="1"/>
          </p:cNvSpPr>
          <p:nvPr>
            <p:ph type="ctrTitle" hasCustomPrompt="1"/>
          </p:nvPr>
        </p:nvSpPr>
        <p:spPr>
          <a:xfrm>
            <a:off x="539751" y="1730375"/>
            <a:ext cx="8290798" cy="2985625"/>
          </a:xfrm>
        </p:spPr>
        <p:txBody>
          <a:bodyPr anchor="b" anchorCtr="0">
            <a:noAutofit/>
          </a:bodyPr>
          <a:lstStyle>
            <a:lvl1pPr algn="l">
              <a:lnSpc>
                <a:spcPct val="83000"/>
              </a:lnSpc>
              <a:defRPr sz="6000">
                <a:solidFill>
                  <a:schemeClr val="bg1"/>
                </a:solidFill>
              </a:defRPr>
            </a:lvl1pPr>
          </a:lstStyle>
          <a:p>
            <a:r>
              <a:rPr lang="en-GB"/>
              <a:t>Click to add title</a:t>
            </a:r>
            <a:endParaRPr lang="en-GB" dirty="0"/>
          </a:p>
        </p:txBody>
      </p:sp>
      <p:sp>
        <p:nvSpPr>
          <p:cNvPr id="31" name="Subtitle 2"/>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3" name="Date Placeholder 12"/>
          <p:cNvSpPr>
            <a:spLocks noGrp="1"/>
          </p:cNvSpPr>
          <p:nvPr>
            <p:ph type="dt" sz="half" idx="15"/>
          </p:nvPr>
        </p:nvSpPr>
        <p:spPr>
          <a:xfrm>
            <a:off x="0" y="6858000"/>
            <a:ext cx="0" cy="0"/>
          </a:xfrm>
        </p:spPr>
        <p:txBody>
          <a:bodyPr/>
          <a:lstStyle>
            <a:lvl1pPr>
              <a:defRPr>
                <a:solidFill>
                  <a:schemeClr val="bg1"/>
                </a:solidFill>
              </a:defRPr>
            </a:lvl1pPr>
          </a:lstStyle>
          <a:p>
            <a:endParaRPr lang="en-GB" dirty="0"/>
          </a:p>
        </p:txBody>
      </p:sp>
      <p:sp>
        <p:nvSpPr>
          <p:cNvPr id="24" name="Footer Placeholder 23"/>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25" name="Slide Number Placeholder 24"/>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40" name="SD_FLD_DocumentDate">
            <a:extLst>
              <a:ext uri="{FF2B5EF4-FFF2-40B4-BE49-F238E27FC236}">
                <a16:creationId xmlns:a16="http://schemas.microsoft.com/office/drawing/2014/main" id="{7E2B10C4-BD8D-4AE7-9B25-DFBE307FFE40}"/>
              </a:ext>
            </a:extLst>
          </p:cNvPr>
          <p:cNvSpPr txBox="1">
            <a:spLocks noChangeArrowheads="1"/>
          </p:cNvSpPr>
          <p:nvPr userDrawn="1"/>
        </p:nvSpPr>
        <p:spPr bwMode="auto">
          <a:xfrm>
            <a:off x="540001" y="6161675"/>
            <a:ext cx="8290796" cy="181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lnSpc>
                <a:spcPct val="83000"/>
              </a:lnSpc>
              <a:spcBef>
                <a:spcPts val="0"/>
              </a:spcBef>
            </a:pPr>
            <a:r>
              <a:rPr lang="en-GB" altLang="ja-JP" sz="1400" cap="none" baseline="0">
                <a:solidFill>
                  <a:schemeClr val="bg1"/>
                </a:solidFill>
                <a:ea typeface="ＭＳ Ｐゴシック" charset="-128"/>
                <a:cs typeface="Arial" charset="0"/>
              </a:rPr>
              <a:t>04 October 2024</a:t>
            </a:r>
            <a:endParaRPr lang="en-GB" altLang="ja-JP" sz="1400" cap="none" baseline="0" dirty="0">
              <a:solidFill>
                <a:schemeClr val="bg1"/>
              </a:solidFill>
              <a:ea typeface="ＭＳ Ｐゴシック" charset="-128"/>
              <a:cs typeface="Arial" charset="0"/>
            </a:endParaRPr>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D3B7CDF1-E10F-4E39-9E5D-AE11897E4C1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B504DBE6-F10B-43A3-A35B-E9AA5F4CDC43}"/>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2648780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dark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lIns="9000000" tIns="612000" rIns="1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90000"/>
              </a:lnSpc>
              <a:defRPr sz="6000">
                <a:solidFill>
                  <a:schemeClr val="bg1"/>
                </a:solidFill>
              </a:defRPr>
            </a:lvl1pPr>
          </a:lstStyle>
          <a:p>
            <a:r>
              <a:rPr lang="en-GB"/>
              <a:t>Click to add title</a:t>
            </a:r>
            <a:endParaRPr lang="en-GB" dirty="0"/>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solidFill>
                  <a:schemeClr val="bg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8" name="Text Placeholder 5">
            <a:extLst>
              <a:ext uri="{FF2B5EF4-FFF2-40B4-BE49-F238E27FC236}">
                <a16:creationId xmlns:a16="http://schemas.microsoft.com/office/drawing/2014/main" id="{968AF7DD-9CF9-4309-AF51-B7660362642A}"/>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a:t>Insert date DD Month Year</a:t>
            </a:r>
            <a:endParaRPr lang="en-GB" dirty="0"/>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dirty="0"/>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bwMode="white">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bg1"/>
          </a:solidFill>
        </p:spPr>
        <p:txBody>
          <a:bodyPr wrap="square">
            <a:noAutofit/>
          </a:bodyPr>
          <a:lstStyle>
            <a:lvl1pPr>
              <a:buNone/>
              <a:defRPr sz="100">
                <a:noFill/>
              </a:defRPr>
            </a:lvl1pPr>
          </a:lstStyle>
          <a:p>
            <a:pPr lvl="0"/>
            <a:r>
              <a:rPr lang="en-GB"/>
              <a:t>.</a:t>
            </a:r>
            <a:endParaRPr lang="en-GB" dirty="0"/>
          </a:p>
        </p:txBody>
      </p:sp>
      <p:sp>
        <p:nvSpPr>
          <p:cNvPr id="15" name="Text Placeholder 53">
            <a:extLst>
              <a:ext uri="{FF2B5EF4-FFF2-40B4-BE49-F238E27FC236}">
                <a16:creationId xmlns:a16="http://schemas.microsoft.com/office/drawing/2014/main" id="{E5AF79C5-94DD-46C5-8CC3-1113D3AF2285}"/>
              </a:ext>
            </a:extLst>
          </p:cNvPr>
          <p:cNvSpPr>
            <a:spLocks noGrp="1" noChangeAspect="1"/>
          </p:cNvSpPr>
          <p:nvPr>
            <p:ph type="body" sz="quarter" idx="23" hasCustomPrompt="1"/>
          </p:nvPr>
        </p:nvSpPr>
        <p:spPr bwMode="white">
          <a:xfrm>
            <a:off x="9950287" y="540000"/>
            <a:ext cx="1702800" cy="110911"/>
          </a:xfrm>
          <a:prstGeom prst="rect">
            <a:avLst/>
          </a:pr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GB"/>
              <a:t>.</a:t>
            </a:r>
            <a:endParaRPr lang="en-GB" dirty="0"/>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bg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AD5BBEBA-5503-4301-834E-0266E3956A0D}"/>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8A9F0C40-3C7F-4DF3-821F-6D35E44CE13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280620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with light image">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lIns="9000000" tIns="612000" rIns="1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7" name="Title 1">
            <a:extLst>
              <a:ext uri="{FF2B5EF4-FFF2-40B4-BE49-F238E27FC236}">
                <a16:creationId xmlns:a16="http://schemas.microsoft.com/office/drawing/2014/main" id="{E36BC1AE-8CBE-4EA7-85B1-05A9468D91E1}"/>
              </a:ext>
            </a:extLst>
          </p:cNvPr>
          <p:cNvSpPr>
            <a:spLocks noGrp="1"/>
          </p:cNvSpPr>
          <p:nvPr>
            <p:ph type="ctrTitle" hasCustomPrompt="1"/>
          </p:nvPr>
        </p:nvSpPr>
        <p:spPr>
          <a:xfrm>
            <a:off x="539751" y="1730375"/>
            <a:ext cx="8290798" cy="2985625"/>
          </a:xfrm>
        </p:spPr>
        <p:txBody>
          <a:bodyPr anchor="b" anchorCtr="0">
            <a:noAutofit/>
          </a:bodyPr>
          <a:lstStyle>
            <a:lvl1pPr>
              <a:lnSpc>
                <a:spcPct val="83000"/>
              </a:lnSpc>
              <a:defRPr sz="6000">
                <a:solidFill>
                  <a:schemeClr val="accent1"/>
                </a:solidFill>
              </a:defRPr>
            </a:lvl1pPr>
          </a:lstStyle>
          <a:p>
            <a:r>
              <a:rPr lang="en-GB"/>
              <a:t>Click to add title</a:t>
            </a:r>
            <a:endParaRPr lang="en-GB" dirty="0"/>
          </a:p>
        </p:txBody>
      </p:sp>
      <p:sp>
        <p:nvSpPr>
          <p:cNvPr id="28" name="Subtitle 2">
            <a:extLst>
              <a:ext uri="{FF2B5EF4-FFF2-40B4-BE49-F238E27FC236}">
                <a16:creationId xmlns:a16="http://schemas.microsoft.com/office/drawing/2014/main" id="{52A4BCE6-B178-4BF6-BBA3-BC5CCD7F1111}"/>
              </a:ext>
            </a:extLst>
          </p:cNvPr>
          <p:cNvSpPr>
            <a:spLocks noGrp="1"/>
          </p:cNvSpPr>
          <p:nvPr>
            <p:ph type="subTitle" idx="1" hasCustomPrompt="1"/>
          </p:nvPr>
        </p:nvSpPr>
        <p:spPr>
          <a:xfrm>
            <a:off x="540000" y="4946400"/>
            <a:ext cx="8290798" cy="648072"/>
          </a:xfrm>
        </p:spPr>
        <p:txBody>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29" name="Text Placeholder 3">
            <a:extLst>
              <a:ext uri="{FF2B5EF4-FFF2-40B4-BE49-F238E27FC236}">
                <a16:creationId xmlns:a16="http://schemas.microsoft.com/office/drawing/2014/main" id="{FD03B31E-37CD-4AFE-AF40-02CD88865192}"/>
              </a:ext>
            </a:extLst>
          </p:cNvPr>
          <p:cNvSpPr>
            <a:spLocks noGrp="1"/>
          </p:cNvSpPr>
          <p:nvPr>
            <p:ph type="body" sz="quarter" idx="18" hasCustomPrompt="1"/>
          </p:nvPr>
        </p:nvSpPr>
        <p:spPr>
          <a:xfrm>
            <a:off x="539748" y="5768975"/>
            <a:ext cx="8291049" cy="277813"/>
          </a:xfrm>
        </p:spPr>
        <p:txBody>
          <a:bodyPr anchor="b" anchorCtr="0"/>
          <a:lstStyle>
            <a:lvl1pPr marL="0" indent="0">
              <a:lnSpc>
                <a:spcPct val="83000"/>
              </a:lnSpc>
              <a:spcBef>
                <a:spcPts val="0"/>
              </a:spcBef>
              <a:buNone/>
              <a:tabLst/>
              <a:defRPr sz="1400" b="0"/>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dirty="0"/>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52" name="Text Placeholder 51">
            <a:extLst>
              <a:ext uri="{FF2B5EF4-FFF2-40B4-BE49-F238E27FC236}">
                <a16:creationId xmlns:a16="http://schemas.microsoft.com/office/drawing/2014/main" id="{91479EF3-988A-4C9C-ADDB-C1D212A272B4}"/>
              </a:ext>
            </a:extLst>
          </p:cNvPr>
          <p:cNvSpPr>
            <a:spLocks noGrp="1" noChangeAspect="1"/>
          </p:cNvSpPr>
          <p:nvPr userDrawn="1">
            <p:ph type="body" sz="quarter" idx="22" hasCustomPrompt="1"/>
          </p:nvPr>
        </p:nvSpPr>
        <p:spPr>
          <a:xfrm>
            <a:off x="540000" y="540000"/>
            <a:ext cx="1702800" cy="727238"/>
          </a:xfrm>
          <a:custGeom>
            <a:avLst/>
            <a:gdLst>
              <a:gd name="connsiteX0" fmla="*/ 4835251 w 9270620"/>
              <a:gd name="connsiteY0" fmla="*/ 2948180 h 3959325"/>
              <a:gd name="connsiteX1" fmla="*/ 4835251 w 9270620"/>
              <a:gd name="connsiteY1" fmla="*/ 3779899 h 3959325"/>
              <a:gd name="connsiteX2" fmla="*/ 5282830 w 9270620"/>
              <a:gd name="connsiteY2" fmla="*/ 3779899 h 3959325"/>
              <a:gd name="connsiteX3" fmla="*/ 5590803 w 9270620"/>
              <a:gd name="connsiteY3" fmla="*/ 3686324 h 3959325"/>
              <a:gd name="connsiteX4" fmla="*/ 5693918 w 9270620"/>
              <a:gd name="connsiteY4" fmla="*/ 3399093 h 3959325"/>
              <a:gd name="connsiteX5" fmla="*/ 5693918 w 9270620"/>
              <a:gd name="connsiteY5" fmla="*/ 3329139 h 3959325"/>
              <a:gd name="connsiteX6" fmla="*/ 5590803 w 9270620"/>
              <a:gd name="connsiteY6" fmla="*/ 3039484 h 3959325"/>
              <a:gd name="connsiteX7" fmla="*/ 5282830 w 9270620"/>
              <a:gd name="connsiteY7" fmla="*/ 2948180 h 3959325"/>
              <a:gd name="connsiteX8" fmla="*/ 7923941 w 9270620"/>
              <a:gd name="connsiteY8" fmla="*/ 2768907 h 3959325"/>
              <a:gd name="connsiteX9" fmla="*/ 8147729 w 9270620"/>
              <a:gd name="connsiteY9" fmla="*/ 2768907 h 3959325"/>
              <a:gd name="connsiteX10" fmla="*/ 8603334 w 9270620"/>
              <a:gd name="connsiteY10" fmla="*/ 3699197 h 3959325"/>
              <a:gd name="connsiteX11" fmla="*/ 9058787 w 9270620"/>
              <a:gd name="connsiteY11" fmla="*/ 2768907 h 3959325"/>
              <a:gd name="connsiteX12" fmla="*/ 9269858 w 9270620"/>
              <a:gd name="connsiteY12" fmla="*/ 2768907 h 3959325"/>
              <a:gd name="connsiteX13" fmla="*/ 8674651 w 9270620"/>
              <a:gd name="connsiteY13" fmla="*/ 3959325 h 3959325"/>
              <a:gd name="connsiteX14" fmla="*/ 8520664 w 9270620"/>
              <a:gd name="connsiteY14" fmla="*/ 3959325 h 3959325"/>
              <a:gd name="connsiteX15" fmla="*/ 6265204 w 9270620"/>
              <a:gd name="connsiteY15" fmla="*/ 2768907 h 3959325"/>
              <a:gd name="connsiteX16" fmla="*/ 6349390 w 9270620"/>
              <a:gd name="connsiteY16" fmla="*/ 2768907 h 3959325"/>
              <a:gd name="connsiteX17" fmla="*/ 6458862 w 9270620"/>
              <a:gd name="connsiteY17" fmla="*/ 2768907 h 3959325"/>
              <a:gd name="connsiteX18" fmla="*/ 7379459 w 9270620"/>
              <a:gd name="connsiteY18" fmla="*/ 3699197 h 3959325"/>
              <a:gd name="connsiteX19" fmla="*/ 7379459 w 9270620"/>
              <a:gd name="connsiteY19" fmla="*/ 2768907 h 3959325"/>
              <a:gd name="connsiteX20" fmla="*/ 7574783 w 9270620"/>
              <a:gd name="connsiteY20" fmla="*/ 2768907 h 3959325"/>
              <a:gd name="connsiteX21" fmla="*/ 7574783 w 9270620"/>
              <a:gd name="connsiteY21" fmla="*/ 3959325 h 3959325"/>
              <a:gd name="connsiteX22" fmla="*/ 7379459 w 9270620"/>
              <a:gd name="connsiteY22" fmla="*/ 3959325 h 3959325"/>
              <a:gd name="connsiteX23" fmla="*/ 6458862 w 9270620"/>
              <a:gd name="connsiteY23" fmla="*/ 3030248 h 3959325"/>
              <a:gd name="connsiteX24" fmla="*/ 6458862 w 9270620"/>
              <a:gd name="connsiteY24" fmla="*/ 3959325 h 3959325"/>
              <a:gd name="connsiteX25" fmla="*/ 6265204 w 9270620"/>
              <a:gd name="connsiteY25" fmla="*/ 3959325 h 3959325"/>
              <a:gd name="connsiteX26" fmla="*/ 4636746 w 9270620"/>
              <a:gd name="connsiteY26" fmla="*/ 2768907 h 3959325"/>
              <a:gd name="connsiteX27" fmla="*/ 4725625 w 9270620"/>
              <a:gd name="connsiteY27" fmla="*/ 2768907 h 3959325"/>
              <a:gd name="connsiteX28" fmla="*/ 4835098 w 9270620"/>
              <a:gd name="connsiteY28" fmla="*/ 2768907 h 3959325"/>
              <a:gd name="connsiteX29" fmla="*/ 5281164 w 9270620"/>
              <a:gd name="connsiteY29" fmla="*/ 2768907 h 3959325"/>
              <a:gd name="connsiteX30" fmla="*/ 5606551 w 9270620"/>
              <a:gd name="connsiteY30" fmla="*/ 2830078 h 3959325"/>
              <a:gd name="connsiteX31" fmla="*/ 5816110 w 9270620"/>
              <a:gd name="connsiteY31" fmla="*/ 3014048 h 3959325"/>
              <a:gd name="connsiteX32" fmla="*/ 5889091 w 9270620"/>
              <a:gd name="connsiteY32" fmla="*/ 3322781 h 3959325"/>
              <a:gd name="connsiteX33" fmla="*/ 5889091 w 9270620"/>
              <a:gd name="connsiteY33" fmla="*/ 3405301 h 3959325"/>
              <a:gd name="connsiteX34" fmla="*/ 5816110 w 9270620"/>
              <a:gd name="connsiteY34" fmla="*/ 3714035 h 3959325"/>
              <a:gd name="connsiteX35" fmla="*/ 5606551 w 9270620"/>
              <a:gd name="connsiteY35" fmla="*/ 3898154 h 3959325"/>
              <a:gd name="connsiteX36" fmla="*/ 5281164 w 9270620"/>
              <a:gd name="connsiteY36" fmla="*/ 3959325 h 3959325"/>
              <a:gd name="connsiteX37" fmla="*/ 4835098 w 9270620"/>
              <a:gd name="connsiteY37" fmla="*/ 3959325 h 3959325"/>
              <a:gd name="connsiteX38" fmla="*/ 4725625 w 9270620"/>
              <a:gd name="connsiteY38" fmla="*/ 3959325 h 3959325"/>
              <a:gd name="connsiteX39" fmla="*/ 4636746 w 9270620"/>
              <a:gd name="connsiteY39" fmla="*/ 3959325 h 3959325"/>
              <a:gd name="connsiteX40" fmla="*/ 0 w 9270620"/>
              <a:gd name="connsiteY40" fmla="*/ 1844070 h 3959325"/>
              <a:gd name="connsiteX41" fmla="*/ 9270620 w 9270620"/>
              <a:gd name="connsiteY41" fmla="*/ 1844070 h 3959325"/>
              <a:gd name="connsiteX42" fmla="*/ 9270620 w 9270620"/>
              <a:gd name="connsiteY42" fmla="*/ 2212762 h 3959325"/>
              <a:gd name="connsiteX43" fmla="*/ 0 w 9270620"/>
              <a:gd name="connsiteY43" fmla="*/ 2212762 h 3959325"/>
              <a:gd name="connsiteX44" fmla="*/ 0 w 9270620"/>
              <a:gd name="connsiteY44" fmla="*/ 1475528 h 3959325"/>
              <a:gd name="connsiteX45" fmla="*/ 9270620 w 9270620"/>
              <a:gd name="connsiteY45" fmla="*/ 1475528 h 3959325"/>
              <a:gd name="connsiteX46" fmla="*/ 9270620 w 9270620"/>
              <a:gd name="connsiteY46" fmla="*/ 1660101 h 3959325"/>
              <a:gd name="connsiteX47" fmla="*/ 0 w 9270620"/>
              <a:gd name="connsiteY47" fmla="*/ 1660101 h 3959325"/>
              <a:gd name="connsiteX48" fmla="*/ 0 w 9270620"/>
              <a:gd name="connsiteY48" fmla="*/ 0 h 3959325"/>
              <a:gd name="connsiteX49" fmla="*/ 9270620 w 9270620"/>
              <a:gd name="connsiteY49" fmla="*/ 0 h 3959325"/>
              <a:gd name="connsiteX50" fmla="*/ 9270620 w 9270620"/>
              <a:gd name="connsiteY50" fmla="*/ 1106839 h 3959325"/>
              <a:gd name="connsiteX51" fmla="*/ 0 w 9270620"/>
              <a:gd name="connsiteY51" fmla="*/ 1106839 h 39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9270620" h="3959325">
                <a:moveTo>
                  <a:pt x="4835251" y="2948180"/>
                </a:moveTo>
                <a:lnTo>
                  <a:pt x="4835251" y="3779899"/>
                </a:lnTo>
                <a:lnTo>
                  <a:pt x="5282830" y="3779899"/>
                </a:lnTo>
                <a:cubicBezTo>
                  <a:pt x="5419404" y="3779899"/>
                  <a:pt x="5522065" y="3748707"/>
                  <a:pt x="5590803" y="3686324"/>
                </a:cubicBezTo>
                <a:cubicBezTo>
                  <a:pt x="5659548" y="3623943"/>
                  <a:pt x="5693918" y="3528250"/>
                  <a:pt x="5693918" y="3399093"/>
                </a:cubicBezTo>
                <a:lnTo>
                  <a:pt x="5693918" y="3329139"/>
                </a:lnTo>
                <a:cubicBezTo>
                  <a:pt x="5693918" y="3196955"/>
                  <a:pt x="5659548" y="3100352"/>
                  <a:pt x="5590803" y="3039484"/>
                </a:cubicBezTo>
                <a:cubicBezTo>
                  <a:pt x="5521912" y="2978616"/>
                  <a:pt x="5419404" y="2948180"/>
                  <a:pt x="5282830" y="2948180"/>
                </a:cubicBezTo>
                <a:close/>
                <a:moveTo>
                  <a:pt x="7923941" y="2768907"/>
                </a:moveTo>
                <a:lnTo>
                  <a:pt x="8147729" y="2768907"/>
                </a:lnTo>
                <a:lnTo>
                  <a:pt x="8603334" y="3699197"/>
                </a:lnTo>
                <a:lnTo>
                  <a:pt x="9058787" y="2768907"/>
                </a:lnTo>
                <a:lnTo>
                  <a:pt x="9269858" y="2768907"/>
                </a:lnTo>
                <a:lnTo>
                  <a:pt x="8674651" y="3959325"/>
                </a:lnTo>
                <a:lnTo>
                  <a:pt x="8520664" y="3959325"/>
                </a:lnTo>
                <a:close/>
                <a:moveTo>
                  <a:pt x="6265204" y="2768907"/>
                </a:moveTo>
                <a:lnTo>
                  <a:pt x="6349390" y="2768907"/>
                </a:lnTo>
                <a:lnTo>
                  <a:pt x="6458862" y="2768907"/>
                </a:lnTo>
                <a:lnTo>
                  <a:pt x="7379459" y="3699197"/>
                </a:lnTo>
                <a:lnTo>
                  <a:pt x="7379459" y="2768907"/>
                </a:lnTo>
                <a:lnTo>
                  <a:pt x="7574783" y="2768907"/>
                </a:lnTo>
                <a:lnTo>
                  <a:pt x="7574783" y="3959325"/>
                </a:lnTo>
                <a:lnTo>
                  <a:pt x="7379459" y="3959325"/>
                </a:lnTo>
                <a:lnTo>
                  <a:pt x="6458862" y="3030248"/>
                </a:lnTo>
                <a:lnTo>
                  <a:pt x="6458862" y="3959325"/>
                </a:lnTo>
                <a:lnTo>
                  <a:pt x="6265204" y="3959325"/>
                </a:lnTo>
                <a:close/>
                <a:moveTo>
                  <a:pt x="4636746" y="2768907"/>
                </a:moveTo>
                <a:lnTo>
                  <a:pt x="4725625" y="2768907"/>
                </a:lnTo>
                <a:lnTo>
                  <a:pt x="4835098" y="2768907"/>
                </a:lnTo>
                <a:lnTo>
                  <a:pt x="5281164" y="2768907"/>
                </a:lnTo>
                <a:cubicBezTo>
                  <a:pt x="5407140" y="2768907"/>
                  <a:pt x="5515553" y="2789347"/>
                  <a:pt x="5606551" y="2830078"/>
                </a:cubicBezTo>
                <a:cubicBezTo>
                  <a:pt x="5697551" y="2870809"/>
                  <a:pt x="5767352" y="2932130"/>
                  <a:pt x="5816110" y="3014048"/>
                </a:cubicBezTo>
                <a:cubicBezTo>
                  <a:pt x="5864711" y="3096112"/>
                  <a:pt x="5889091" y="3198923"/>
                  <a:pt x="5889091" y="3322781"/>
                </a:cubicBezTo>
                <a:lnTo>
                  <a:pt x="5889091" y="3405301"/>
                </a:lnTo>
                <a:cubicBezTo>
                  <a:pt x="5889091" y="3529156"/>
                  <a:pt x="5864711" y="3631967"/>
                  <a:pt x="5816110" y="3714035"/>
                </a:cubicBezTo>
                <a:cubicBezTo>
                  <a:pt x="5767352" y="3796099"/>
                  <a:pt x="5697551" y="3857423"/>
                  <a:pt x="5606551" y="3898154"/>
                </a:cubicBezTo>
                <a:cubicBezTo>
                  <a:pt x="5515553" y="3938885"/>
                  <a:pt x="5407140" y="3959325"/>
                  <a:pt x="5281164" y="3959325"/>
                </a:cubicBezTo>
                <a:lnTo>
                  <a:pt x="4835098" y="3959325"/>
                </a:lnTo>
                <a:lnTo>
                  <a:pt x="4725625" y="3959325"/>
                </a:lnTo>
                <a:lnTo>
                  <a:pt x="4636746" y="3959325"/>
                </a:lnTo>
                <a:close/>
                <a:moveTo>
                  <a:pt x="0" y="1844070"/>
                </a:moveTo>
                <a:lnTo>
                  <a:pt x="9270620" y="1844070"/>
                </a:lnTo>
                <a:lnTo>
                  <a:pt x="9270620" y="2212762"/>
                </a:lnTo>
                <a:lnTo>
                  <a:pt x="0" y="2212762"/>
                </a:lnTo>
                <a:close/>
                <a:moveTo>
                  <a:pt x="0" y="1475528"/>
                </a:moveTo>
                <a:lnTo>
                  <a:pt x="9270620" y="1475528"/>
                </a:lnTo>
                <a:lnTo>
                  <a:pt x="9270620" y="1660101"/>
                </a:lnTo>
                <a:lnTo>
                  <a:pt x="0" y="1660101"/>
                </a:lnTo>
                <a:close/>
                <a:moveTo>
                  <a:pt x="0" y="0"/>
                </a:moveTo>
                <a:lnTo>
                  <a:pt x="9270620" y="0"/>
                </a:lnTo>
                <a:lnTo>
                  <a:pt x="9270620" y="1106839"/>
                </a:lnTo>
                <a:lnTo>
                  <a:pt x="0" y="1106839"/>
                </a:lnTo>
                <a:close/>
              </a:path>
            </a:pathLst>
          </a:custGeom>
          <a:solidFill>
            <a:schemeClr val="accent1"/>
          </a:solidFill>
        </p:spPr>
        <p:txBody>
          <a:bodyPr wrap="square">
            <a:noAutofit/>
          </a:bodyPr>
          <a:lstStyle>
            <a:lvl1pPr>
              <a:buNone/>
              <a:defRPr sz="100">
                <a:noFill/>
              </a:defRPr>
            </a:lvl1pPr>
          </a:lstStyle>
          <a:p>
            <a:pPr lvl="0"/>
            <a:r>
              <a:rPr lang="en-GB"/>
              <a:t>.</a:t>
            </a:r>
            <a:endParaRPr lang="en-GB" dirty="0"/>
          </a:p>
        </p:txBody>
      </p:sp>
      <p:sp>
        <p:nvSpPr>
          <p:cNvPr id="13" name="Text Placeholder 51">
            <a:extLst>
              <a:ext uri="{FF2B5EF4-FFF2-40B4-BE49-F238E27FC236}">
                <a16:creationId xmlns:a16="http://schemas.microsoft.com/office/drawing/2014/main" id="{365B6A09-D9FD-4ED0-98F5-8CCC60EAA84E}"/>
              </a:ext>
            </a:extLst>
          </p:cNvPr>
          <p:cNvSpPr>
            <a:spLocks noGrp="1" noChangeAspect="1"/>
          </p:cNvSpPr>
          <p:nvPr>
            <p:ph type="body" sz="quarter" idx="23" hasCustomPrompt="1"/>
          </p:nvPr>
        </p:nvSpPr>
        <p:spPr bwMode="white">
          <a:xfrm>
            <a:off x="9950400" y="540000"/>
            <a:ext cx="1702800" cy="110911"/>
          </a:xfrm>
          <a:prstGeom prst="rect">
            <a:avLst/>
          </a:prstGeom>
          <a:blipFill>
            <a:blip r:embed="rId3">
              <a:extLst>
                <a:ext uri="{96DAC541-7B7A-43D3-8B79-37D633B846F1}">
                  <asvg:svgBlip xmlns:asvg="http://schemas.microsoft.com/office/drawing/2016/SVG/main" r:embed="rId4"/>
                </a:ext>
              </a:extLst>
            </a:blip>
            <a:stretch>
              <a:fillRect/>
            </a:stretch>
          </a:blipFill>
        </p:spPr>
        <p:txBody>
          <a:bodyPr wrap="square">
            <a:noAutofit/>
          </a:bodyPr>
          <a:lstStyle>
            <a:lvl1pPr>
              <a:buNone/>
              <a:defRPr sz="100">
                <a:noFill/>
              </a:defRPr>
            </a:lvl1pPr>
          </a:lstStyle>
          <a:p>
            <a:pPr lvl="0"/>
            <a:r>
              <a:rPr lang="en-GB"/>
              <a:t>.</a:t>
            </a:r>
            <a:endParaRPr lang="en-GB" dirty="0"/>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540000" y="6128743"/>
            <a:ext cx="8290797" cy="214833"/>
          </a:xfrm>
        </p:spPr>
        <p:txBody>
          <a:bodyPr/>
          <a:lstStyle>
            <a:lvl1pPr marL="0" indent="0" algn="l">
              <a:spcBef>
                <a:spcPts val="0"/>
              </a:spcBef>
              <a:buNone/>
              <a:defRPr sz="1400">
                <a:solidFill>
                  <a:schemeClr val="accent1"/>
                </a:solidFill>
              </a:defRPr>
            </a:lvl1pPr>
            <a:lvl2pPr marL="0" indent="0">
              <a:buNone/>
              <a:defRPr sz="1200"/>
            </a:lvl2pPr>
            <a:lvl3pPr marL="0" indent="0">
              <a:buNone/>
              <a:defRPr sz="1200"/>
            </a:lvl3pPr>
            <a:lvl4pPr marL="0" indent="0">
              <a:buNone/>
              <a:defRPr sz="1200"/>
            </a:lvl4pPr>
            <a:lvl5pPr marL="0" indent="0">
              <a:buNone/>
              <a:defRPr sz="1200"/>
            </a:lvl5pPr>
          </a:lstStyle>
          <a:p>
            <a:pPr lvl="0"/>
            <a:r>
              <a:rPr lang="en-GB"/>
              <a:t>Insert date DD Month Year</a:t>
            </a:r>
            <a:endParaRPr lang="en-GB" dirty="0"/>
          </a:p>
        </p:txBody>
      </p:sp>
    </p:spTree>
    <p:extLst>
      <p:ext uri="{BB962C8B-B14F-4D97-AF65-F5344CB8AC3E}">
        <p14:creationId xmlns:p14="http://schemas.microsoft.com/office/powerpoint/2010/main" val="339340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ver high-level">
    <p:spTree>
      <p:nvGrpSpPr>
        <p:cNvPr id="1" name=""/>
        <p:cNvGrpSpPr/>
        <p:nvPr/>
      </p:nvGrpSpPr>
      <p:grpSpPr>
        <a:xfrm>
          <a:off x="0" y="0"/>
          <a:ext cx="0" cy="0"/>
          <a:chOff x="0" y="0"/>
          <a:chExt cx="0" cy="0"/>
        </a:xfrm>
      </p:grpSpPr>
      <p:sp>
        <p:nvSpPr>
          <p:cNvPr id="8" name="Picture Placeholder 7"/>
          <p:cNvSpPr>
            <a:spLocks noGrp="1"/>
          </p:cNvSpPr>
          <p:nvPr>
            <p:ph type="pic" sz="quarter" idx="15" hasCustomPrompt="1"/>
          </p:nvPr>
        </p:nvSpPr>
        <p:spPr>
          <a:xfrm>
            <a:off x="0" y="0"/>
            <a:ext cx="12192000" cy="6858000"/>
          </a:xfrm>
          <a:blipFill>
            <a:blip r:embed="rId2" cstate="email">
              <a:extLst>
                <a:ext uri="{28A0092B-C50C-407E-A947-70E740481C1C}">
                  <a14:useLocalDpi xmlns:a14="http://schemas.microsoft.com/office/drawing/2010/main"/>
                </a:ext>
              </a:extLst>
            </a:blip>
            <a:stretch>
              <a:fillRect/>
            </a:stretch>
          </a:blipFill>
        </p:spPr>
        <p:txBody>
          <a:bodyPr lIns="8064000" tIns="576000" rIns="1080000" anchor="ctr" anchorCtr="0"/>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39" name="_SD_FLD_DocumentNumber">
            <a:extLst>
              <a:ext uri="{FF2B5EF4-FFF2-40B4-BE49-F238E27FC236}">
                <a16:creationId xmlns:a16="http://schemas.microsoft.com/office/drawing/2014/main" id="{6D4A75F9-9621-4F28-A6CF-B645F5EF9C9F}"/>
              </a:ext>
            </a:extLst>
          </p:cNvP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accent1"/>
              </a:solidFill>
              <a:ea typeface="ＭＳ Ｐゴシック" charset="-128"/>
              <a:cs typeface="Arial" charset="0"/>
            </a:endParaRPr>
          </a:p>
        </p:txBody>
      </p:sp>
      <p:sp>
        <p:nvSpPr>
          <p:cNvPr id="16" name="SD_FLD_Draft" hidden="1">
            <a:extLst>
              <a:ext uri="{FF2B5EF4-FFF2-40B4-BE49-F238E27FC236}">
                <a16:creationId xmlns:a16="http://schemas.microsoft.com/office/drawing/2014/main" id="{BD7D6A25-4428-4539-B039-5FC4AADC87C9}"/>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17" name="SD_FLD_Confidentiality">
            <a:extLst>
              <a:ext uri="{FF2B5EF4-FFF2-40B4-BE49-F238E27FC236}">
                <a16:creationId xmlns:a16="http://schemas.microsoft.com/office/drawing/2014/main" id="{31AB39E5-0741-4771-B91F-E17E5133945B}"/>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
        <p:nvSpPr>
          <p:cNvPr id="63" name="Top white Text Placeholder 62">
            <a:extLst>
              <a:ext uri="{FF2B5EF4-FFF2-40B4-BE49-F238E27FC236}">
                <a16:creationId xmlns:a16="http://schemas.microsoft.com/office/drawing/2014/main" id="{86FA6806-F06F-4815-9C58-9A21745653C3}"/>
              </a:ext>
            </a:extLst>
          </p:cNvPr>
          <p:cNvSpPr>
            <a:spLocks noGrp="1"/>
          </p:cNvSpPr>
          <p:nvPr>
            <p:ph type="body" sz="quarter" idx="43" hasCustomPrompt="1"/>
          </p:nvPr>
        </p:nvSpPr>
        <p:spPr>
          <a:xfrm>
            <a:off x="539750" y="-1"/>
            <a:ext cx="6407150" cy="3429001"/>
          </a:xfrm>
          <a:solidFill>
            <a:schemeClr val="bg1"/>
          </a:solidFill>
        </p:spPr>
        <p:txBody>
          <a:bodyPr/>
          <a:lstStyle>
            <a:lvl1pPr>
              <a:defRPr sz="100">
                <a:noFill/>
              </a:defRPr>
            </a:lvl1pPr>
            <a:lvl2pPr>
              <a:defRPr sz="100"/>
            </a:lvl2pPr>
            <a:lvl3pPr>
              <a:defRPr sz="100"/>
            </a:lvl3pPr>
            <a:lvl4pPr>
              <a:defRPr sz="100"/>
            </a:lvl4pPr>
            <a:lvl5pPr>
              <a:defRPr sz="100"/>
            </a:lvl5pPr>
          </a:lstStyle>
          <a:p>
            <a:pPr lvl="0"/>
            <a:r>
              <a:rPr lang="en-GB"/>
              <a:t>.</a:t>
            </a:r>
            <a:endParaRPr lang="en-GB" dirty="0"/>
          </a:p>
        </p:txBody>
      </p:sp>
      <p:sp>
        <p:nvSpPr>
          <p:cNvPr id="65" name="Top blue Text Placeholder 64">
            <a:extLst>
              <a:ext uri="{FF2B5EF4-FFF2-40B4-BE49-F238E27FC236}">
                <a16:creationId xmlns:a16="http://schemas.microsoft.com/office/drawing/2014/main" id="{44396705-2401-41FF-AC70-D31092879887}"/>
              </a:ext>
            </a:extLst>
          </p:cNvPr>
          <p:cNvSpPr>
            <a:spLocks noGrp="1"/>
          </p:cNvSpPr>
          <p:nvPr>
            <p:ph type="body" sz="quarter" idx="44" hasCustomPrompt="1"/>
          </p:nvPr>
        </p:nvSpPr>
        <p:spPr>
          <a:xfrm>
            <a:off x="540000" y="3390298"/>
            <a:ext cx="6408000" cy="1234800"/>
          </a:xfrm>
          <a:solidFill>
            <a:schemeClr val="tx2"/>
          </a:solidFill>
          <a:ln>
            <a:noFill/>
          </a:ln>
        </p:spPr>
        <p:txBody>
          <a:bodyPr/>
          <a:lstStyle>
            <a:lvl1pPr>
              <a:defRPr sz="100">
                <a:noFill/>
              </a:defRPr>
            </a:lvl1pPr>
            <a:lvl2pPr>
              <a:defRPr sz="100"/>
            </a:lvl2pPr>
            <a:lvl3pPr>
              <a:defRPr sz="100"/>
            </a:lvl3pPr>
            <a:lvl4pPr>
              <a:defRPr sz="100"/>
            </a:lvl4pPr>
            <a:lvl5pPr>
              <a:defRPr sz="100"/>
            </a:lvl5pPr>
          </a:lstStyle>
          <a:p>
            <a:pPr lvl="0"/>
            <a:r>
              <a:rPr lang="en-GB"/>
              <a:t>.</a:t>
            </a:r>
            <a:endParaRPr lang="en-GB" dirty="0"/>
          </a:p>
        </p:txBody>
      </p:sp>
      <p:sp>
        <p:nvSpPr>
          <p:cNvPr id="26" name="Title 1">
            <a:extLst>
              <a:ext uri="{FF2B5EF4-FFF2-40B4-BE49-F238E27FC236}">
                <a16:creationId xmlns:a16="http://schemas.microsoft.com/office/drawing/2014/main" id="{18E2B2C2-0C1A-4F16-AB97-87EF9E7EAEEA}"/>
              </a:ext>
            </a:extLst>
          </p:cNvPr>
          <p:cNvSpPr>
            <a:spLocks noGrp="1"/>
          </p:cNvSpPr>
          <p:nvPr>
            <p:ph type="ctrTitle" hasCustomPrompt="1"/>
          </p:nvPr>
        </p:nvSpPr>
        <p:spPr>
          <a:xfrm>
            <a:off x="1080000" y="1592796"/>
            <a:ext cx="5320800" cy="1436524"/>
          </a:xfrm>
        </p:spPr>
        <p:txBody>
          <a:bodyPr anchor="t" anchorCtr="0">
            <a:noAutofit/>
          </a:bodyPr>
          <a:lstStyle>
            <a:lvl1pPr>
              <a:lnSpc>
                <a:spcPct val="83000"/>
              </a:lnSpc>
              <a:defRPr sz="3600">
                <a:solidFill>
                  <a:schemeClr val="accent1"/>
                </a:solidFill>
              </a:defRPr>
            </a:lvl1pPr>
          </a:lstStyle>
          <a:p>
            <a:r>
              <a:rPr lang="en-GB"/>
              <a:t>Click to add title</a:t>
            </a:r>
            <a:endParaRPr lang="en-GB" dirty="0"/>
          </a:p>
        </p:txBody>
      </p:sp>
      <p:sp>
        <p:nvSpPr>
          <p:cNvPr id="30" name="Subtitle 2">
            <a:extLst>
              <a:ext uri="{FF2B5EF4-FFF2-40B4-BE49-F238E27FC236}">
                <a16:creationId xmlns:a16="http://schemas.microsoft.com/office/drawing/2014/main" id="{55756018-EA5B-4F5B-8ECA-D5A1005CDF47}"/>
              </a:ext>
            </a:extLst>
          </p:cNvPr>
          <p:cNvSpPr>
            <a:spLocks noGrp="1"/>
          </p:cNvSpPr>
          <p:nvPr>
            <p:ph type="subTitle" idx="1" hasCustomPrompt="1"/>
          </p:nvPr>
        </p:nvSpPr>
        <p:spPr>
          <a:xfrm>
            <a:off x="1076398" y="3661200"/>
            <a:ext cx="5342402"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31" name="Text Placeholder 3">
            <a:extLst>
              <a:ext uri="{FF2B5EF4-FFF2-40B4-BE49-F238E27FC236}">
                <a16:creationId xmlns:a16="http://schemas.microsoft.com/office/drawing/2014/main" id="{795036F0-513C-4690-81A2-F2137A557DCE}"/>
              </a:ext>
            </a:extLst>
          </p:cNvPr>
          <p:cNvSpPr>
            <a:spLocks noGrp="1"/>
          </p:cNvSpPr>
          <p:nvPr>
            <p:ph type="body" sz="quarter" idx="24" hasCustomPrompt="1"/>
          </p:nvPr>
        </p:nvSpPr>
        <p:spPr>
          <a:xfrm>
            <a:off x="1080000" y="3114000"/>
            <a:ext cx="5320800" cy="259200"/>
          </a:xfrm>
        </p:spPr>
        <p:txBody>
          <a:bodyPr anchor="t" anchorCtr="0">
            <a:normAutofit/>
          </a:bodyPr>
          <a:lstStyle>
            <a:lvl1pPr marL="0" indent="0">
              <a:lnSpc>
                <a:spcPct val="100000"/>
              </a:lnSpc>
              <a:spcBef>
                <a:spcPts val="0"/>
              </a:spcBef>
              <a:buNone/>
              <a:tabLst/>
              <a:defRPr sz="1400" b="0">
                <a:solidFill>
                  <a:schemeClr val="tx2"/>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dirty="0"/>
              <a:t>Insert date DD Month Year</a:t>
            </a:r>
            <a:endParaRPr lang="en-US" dirty="0"/>
          </a:p>
        </p:txBody>
      </p:sp>
      <p:sp>
        <p:nvSpPr>
          <p:cNvPr id="18" name="Text Placeholder 5">
            <a:extLst>
              <a:ext uri="{FF2B5EF4-FFF2-40B4-BE49-F238E27FC236}">
                <a16:creationId xmlns:a16="http://schemas.microsoft.com/office/drawing/2014/main" id="{6E7010F2-E87C-4A37-82E8-9658961C6357}"/>
              </a:ext>
            </a:extLst>
          </p:cNvPr>
          <p:cNvSpPr>
            <a:spLocks noGrp="1"/>
          </p:cNvSpPr>
          <p:nvPr>
            <p:ph type="body" sz="quarter" idx="20" hasCustomPrompt="1"/>
          </p:nvPr>
        </p:nvSpPr>
        <p:spPr>
          <a:xfrm>
            <a:off x="1080001" y="4021200"/>
            <a:ext cx="5320800" cy="396000"/>
          </a:xfrm>
        </p:spPr>
        <p:txBody>
          <a:bodyPr/>
          <a:lstStyle>
            <a:lvl1pPr marL="0" indent="0" algn="l">
              <a:lnSpc>
                <a:spcPct val="83000"/>
              </a:lnSpc>
              <a:spcBef>
                <a:spcPts val="0"/>
              </a:spcBef>
              <a:buNone/>
              <a:defRPr sz="1400">
                <a:solidFill>
                  <a:schemeClr val="bg1"/>
                </a:solidFill>
              </a:defRPr>
            </a:lvl1pPr>
            <a:lvl2pPr marL="0" indent="0">
              <a:buNone/>
              <a:defRPr sz="1200"/>
            </a:lvl2pPr>
            <a:lvl3pPr marL="0" indent="0">
              <a:buNone/>
              <a:defRPr sz="1200"/>
            </a:lvl3pPr>
            <a:lvl4pPr marL="0" indent="0">
              <a:buNone/>
              <a:defRPr sz="1200"/>
            </a:lvl4pPr>
            <a:lvl5pPr marL="0" indent="0">
              <a:buNone/>
              <a:defRPr sz="1200"/>
            </a:lvl5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Click to add name, title etc..</a:t>
            </a:r>
          </a:p>
          <a:p>
            <a:pPr lvl="0"/>
            <a:endParaRPr lang="en-GB" dirty="0"/>
          </a:p>
        </p:txBody>
      </p:sp>
      <p:sp>
        <p:nvSpPr>
          <p:cNvPr id="67" name="Logo Text Placeholder 66">
            <a:extLst>
              <a:ext uri="{FF2B5EF4-FFF2-40B4-BE49-F238E27FC236}">
                <a16:creationId xmlns:a16="http://schemas.microsoft.com/office/drawing/2014/main" id="{8F2A53FB-F4DD-4718-B83E-681A97D8089C}"/>
              </a:ext>
            </a:extLst>
          </p:cNvPr>
          <p:cNvSpPr>
            <a:spLocks noGrp="1"/>
          </p:cNvSpPr>
          <p:nvPr>
            <p:ph type="body" sz="quarter" idx="45" hasCustomPrompt="1"/>
          </p:nvPr>
        </p:nvSpPr>
        <p:spPr>
          <a:xfrm>
            <a:off x="1080000" y="540000"/>
            <a:ext cx="1702800" cy="727200"/>
          </a:xfrm>
          <a:blipFill>
            <a:blip r:embed="rId3">
              <a:extLst>
                <a:ext uri="{96DAC541-7B7A-43D3-8B79-37D633B846F1}">
                  <asvg:svgBlip xmlns:asvg="http://schemas.microsoft.com/office/drawing/2016/SVG/main" r:embed="rId4"/>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endParaRPr lang="en-GB" dirty="0"/>
          </a:p>
        </p:txBody>
      </p:sp>
      <p:sp>
        <p:nvSpPr>
          <p:cNvPr id="69" name="Tagline Text Placeholder 68">
            <a:extLst>
              <a:ext uri="{FF2B5EF4-FFF2-40B4-BE49-F238E27FC236}">
                <a16:creationId xmlns:a16="http://schemas.microsoft.com/office/drawing/2014/main" id="{B2E61313-541F-4AA3-BFA3-10A9209FA814}"/>
              </a:ext>
            </a:extLst>
          </p:cNvPr>
          <p:cNvSpPr>
            <a:spLocks noGrp="1"/>
          </p:cNvSpPr>
          <p:nvPr>
            <p:ph type="body" sz="quarter" idx="46" hasCustomPrompt="1"/>
          </p:nvPr>
        </p:nvSpPr>
        <p:spPr>
          <a:xfrm>
            <a:off x="4716000" y="540000"/>
            <a:ext cx="1702800" cy="111600"/>
          </a:xfrm>
          <a:blipFill>
            <a:blip r:embed="rId5">
              <a:extLst>
                <a:ext uri="{96DAC541-7B7A-43D3-8B79-37D633B846F1}">
                  <asvg:svgBlip xmlns:asvg="http://schemas.microsoft.com/office/drawing/2016/SVG/main" r:embed="rId6"/>
                </a:ext>
              </a:extLst>
            </a:blip>
            <a:stretch>
              <a:fillRect/>
            </a:stretch>
          </a:blipFill>
        </p:spPr>
        <p:txBody>
          <a:bodyPr/>
          <a:lstStyle>
            <a:lvl1pPr>
              <a:defRPr sz="100">
                <a:noFill/>
              </a:defRPr>
            </a:lvl1pPr>
            <a:lvl2pPr>
              <a:defRPr sz="100"/>
            </a:lvl2pPr>
            <a:lvl3pPr>
              <a:defRPr sz="100"/>
            </a:lvl3pPr>
            <a:lvl4pPr>
              <a:defRPr sz="100"/>
            </a:lvl4pPr>
            <a:lvl5pPr>
              <a:defRPr sz="100"/>
            </a:lvl5pPr>
          </a:lstStyle>
          <a:p>
            <a:pPr lvl="0"/>
            <a:r>
              <a:rPr lang="en-GB"/>
              <a:t>.</a:t>
            </a:r>
            <a:endParaRPr lang="en-GB" dirty="0"/>
          </a:p>
        </p:txBody>
      </p:sp>
      <p:sp>
        <p:nvSpPr>
          <p:cNvPr id="41" name="Date Placeholder 12" hidden="1">
            <a:extLst>
              <a:ext uri="{FF2B5EF4-FFF2-40B4-BE49-F238E27FC236}">
                <a16:creationId xmlns:a16="http://schemas.microsoft.com/office/drawing/2014/main" id="{F8C7B2A1-0C6D-4367-B22A-DB1D1248E7E8}"/>
              </a:ext>
            </a:extLst>
          </p:cNvPr>
          <p:cNvSpPr>
            <a:spLocks noGrp="1"/>
          </p:cNvSpPr>
          <p:nvPr>
            <p:ph type="dt" sz="half" idx="19"/>
          </p:nvPr>
        </p:nvSpPr>
        <p:spPr>
          <a:xfrm>
            <a:off x="0" y="6858000"/>
            <a:ext cx="0" cy="0"/>
          </a:xfrm>
        </p:spPr>
        <p:txBody>
          <a:bodyPr/>
          <a:lstStyle>
            <a:lvl1pPr>
              <a:defRPr>
                <a:solidFill>
                  <a:schemeClr val="bg1"/>
                </a:solidFill>
              </a:defRPr>
            </a:lvl1pPr>
          </a:lstStyle>
          <a:p>
            <a:endParaRPr lang="en-GB" dirty="0"/>
          </a:p>
        </p:txBody>
      </p:sp>
      <p:sp>
        <p:nvSpPr>
          <p:cNvPr id="42" name="Footer Placeholder 23" hidden="1">
            <a:extLst>
              <a:ext uri="{FF2B5EF4-FFF2-40B4-BE49-F238E27FC236}">
                <a16:creationId xmlns:a16="http://schemas.microsoft.com/office/drawing/2014/main" id="{70E9D16D-FE2F-4908-ABD5-BB45ECB4099A}"/>
              </a:ext>
            </a:extLst>
          </p:cNvPr>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43" name="Slide Number Placeholder 24" hidden="1">
            <a:extLst>
              <a:ext uri="{FF2B5EF4-FFF2-40B4-BE49-F238E27FC236}">
                <a16:creationId xmlns:a16="http://schemas.microsoft.com/office/drawing/2014/main" id="{393087B7-ABFA-4120-819F-40E9D4ED1169}"/>
              </a:ext>
            </a:extLst>
          </p:cNvPr>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Tree>
    <p:extLst>
      <p:ext uri="{BB962C8B-B14F-4D97-AF65-F5344CB8AC3E}">
        <p14:creationId xmlns:p14="http://schemas.microsoft.com/office/powerpoint/2010/main" val="3907349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service">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1EE7B84-21D7-4D19-B8C2-98FB782C5002}"/>
              </a:ext>
            </a:extLst>
          </p:cNvPr>
          <p:cNvSpPr/>
          <p:nvPr userDrawn="1"/>
        </p:nvSpPr>
        <p:spPr>
          <a:xfrm>
            <a:off x="10892788" y="3428991"/>
            <a:ext cx="1299210" cy="343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sp>
        <p:nvSpPr>
          <p:cNvPr id="28" name="Rectangle 27">
            <a:extLst>
              <a:ext uri="{FF2B5EF4-FFF2-40B4-BE49-F238E27FC236}">
                <a16:creationId xmlns:a16="http://schemas.microsoft.com/office/drawing/2014/main" id="{5C9E16D1-DD8A-448B-8C91-3F9644937B8A}"/>
              </a:ext>
            </a:extLst>
          </p:cNvPr>
          <p:cNvSpPr/>
          <p:nvPr userDrawn="1"/>
        </p:nvSpPr>
        <p:spPr>
          <a:xfrm>
            <a:off x="10892788" y="0"/>
            <a:ext cx="1299210" cy="34289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dirty="0"/>
          </a:p>
        </p:txBody>
      </p:sp>
      <p:pic>
        <p:nvPicPr>
          <p:cNvPr id="27" name="Graphic 26">
            <a:extLst>
              <a:ext uri="{FF2B5EF4-FFF2-40B4-BE49-F238E27FC236}">
                <a16:creationId xmlns:a16="http://schemas.microsoft.com/office/drawing/2014/main" id="{45691DC5-BC42-4673-ABEB-824D2A1A48A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72347" t="1675" r="7579" b="42703"/>
          <a:stretch/>
        </p:blipFill>
        <p:spPr>
          <a:xfrm>
            <a:off x="10892789" y="0"/>
            <a:ext cx="1299210" cy="3428993"/>
          </a:xfrm>
          <a:prstGeom prst="rect">
            <a:avLst/>
          </a:prstGeom>
        </p:spPr>
      </p:pic>
      <p:sp>
        <p:nvSpPr>
          <p:cNvPr id="32" name="Picture Placeholder 31">
            <a:extLst>
              <a:ext uri="{FF2B5EF4-FFF2-40B4-BE49-F238E27FC236}">
                <a16:creationId xmlns:a16="http://schemas.microsoft.com/office/drawing/2014/main" id="{353A26F8-896D-4566-BE5C-C8CD2E8BB8E2}"/>
              </a:ext>
            </a:extLst>
          </p:cNvPr>
          <p:cNvSpPr>
            <a:spLocks noGrp="1"/>
          </p:cNvSpPr>
          <p:nvPr>
            <p:ph type="pic" sz="quarter" idx="19" hasCustomPrompt="1"/>
          </p:nvPr>
        </p:nvSpPr>
        <p:spPr>
          <a:xfrm>
            <a:off x="0" y="3428993"/>
            <a:ext cx="10892788" cy="342900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3348000" rIns="3060000">
            <a:noAutofit/>
          </a:bodyPr>
          <a:lstStyle>
            <a:lvl1pPr marL="0" indent="0" algn="l">
              <a:buFontTx/>
              <a:buNone/>
              <a:defRPr sz="1600" b="0">
                <a:solidFill>
                  <a:schemeClr val="accent4"/>
                </a:solidFill>
              </a:defRPr>
            </a:lvl1pPr>
          </a:lstStyle>
          <a:p>
            <a:r>
              <a:rPr lang="en-GB"/>
              <a:t>Click on picture frame to insert background picture, click on DNV-menu / Image Tools-button / Choose Insert or Paste</a:t>
            </a:r>
            <a:endParaRPr lang="en-GB" dirty="0"/>
          </a:p>
        </p:txBody>
      </p:sp>
      <p:sp>
        <p:nvSpPr>
          <p:cNvPr id="2" name="Title 1"/>
          <p:cNvSpPr>
            <a:spLocks noGrp="1"/>
          </p:cNvSpPr>
          <p:nvPr>
            <p:ph type="ctrTitle" hasCustomPrompt="1"/>
          </p:nvPr>
        </p:nvSpPr>
        <p:spPr>
          <a:xfrm>
            <a:off x="539750" y="1591200"/>
            <a:ext cx="6586538" cy="977407"/>
          </a:xfrm>
        </p:spPr>
        <p:txBody>
          <a:bodyPr anchor="t" anchorCtr="0">
            <a:noAutofit/>
          </a:bodyPr>
          <a:lstStyle>
            <a:lvl1pPr>
              <a:lnSpc>
                <a:spcPct val="83000"/>
              </a:lnSpc>
              <a:defRPr sz="3600">
                <a:solidFill>
                  <a:schemeClr val="accent1"/>
                </a:solidFill>
              </a:defRPr>
            </a:lvl1pPr>
          </a:lstStyle>
          <a:p>
            <a:r>
              <a:rPr lang="en-GB"/>
              <a:t>Click to add title</a:t>
            </a:r>
            <a:endParaRPr lang="en-GB" dirty="0"/>
          </a:p>
        </p:txBody>
      </p:sp>
      <p:sp>
        <p:nvSpPr>
          <p:cNvPr id="31" name="Subtitle 2"/>
          <p:cNvSpPr>
            <a:spLocks noGrp="1"/>
          </p:cNvSpPr>
          <p:nvPr>
            <p:ph type="subTitle" idx="1" hasCustomPrompt="1"/>
          </p:nvPr>
        </p:nvSpPr>
        <p:spPr>
          <a:xfrm>
            <a:off x="539750" y="2620800"/>
            <a:ext cx="6586538" cy="316800"/>
          </a:xfrm>
        </p:spPr>
        <p:txBody>
          <a:bodyPr>
            <a:noAutofit/>
          </a:bodyPr>
          <a:lstStyle>
            <a:lvl1pPr marL="0" indent="0" algn="l" defTabSz="914400" rtl="0" eaLnBrk="1" latinLnBrk="0" hangingPunct="1">
              <a:lnSpc>
                <a:spcPct val="83000"/>
              </a:lnSpc>
              <a:spcBef>
                <a:spcPts val="0"/>
              </a:spcBef>
              <a:buNone/>
              <a:defRPr lang="en-US" sz="2000" b="0" kern="1200" dirty="0">
                <a:solidFill>
                  <a:schemeClr val="accent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add subtitle</a:t>
            </a:r>
            <a:endParaRPr lang="en-GB" dirty="0"/>
          </a:p>
        </p:txBody>
      </p:sp>
      <p:sp>
        <p:nvSpPr>
          <p:cNvPr id="4" name="Text Placeholder 3">
            <a:extLst>
              <a:ext uri="{FF2B5EF4-FFF2-40B4-BE49-F238E27FC236}">
                <a16:creationId xmlns:a16="http://schemas.microsoft.com/office/drawing/2014/main" id="{2B2D590D-63DF-49A5-B495-2B2E9EA7D2AA}"/>
              </a:ext>
            </a:extLst>
          </p:cNvPr>
          <p:cNvSpPr>
            <a:spLocks noGrp="1"/>
          </p:cNvSpPr>
          <p:nvPr>
            <p:ph type="body" sz="quarter" idx="18" hasCustomPrompt="1"/>
          </p:nvPr>
        </p:nvSpPr>
        <p:spPr>
          <a:xfrm>
            <a:off x="539750" y="2980800"/>
            <a:ext cx="6586538" cy="396000"/>
          </a:xfrm>
        </p:spPr>
        <p:txBody>
          <a:bodyPr anchor="t" anchorCtr="0">
            <a:normAutofit/>
          </a:bodyPr>
          <a:lstStyle>
            <a:lvl1pPr marL="0" indent="0">
              <a:lnSpc>
                <a:spcPct val="83000"/>
              </a:lnSpc>
              <a:spcBef>
                <a:spcPts val="0"/>
              </a:spcBef>
              <a:buNone/>
              <a:tabLst/>
              <a:defRPr sz="1400" b="0">
                <a:solidFill>
                  <a:schemeClr val="accent1"/>
                </a:solidFill>
              </a:defRPr>
            </a:lvl1pPr>
            <a:lvl2pPr marL="0" indent="0">
              <a:lnSpc>
                <a:spcPct val="83000"/>
              </a:lnSpc>
              <a:spcBef>
                <a:spcPts val="0"/>
              </a:spcBef>
              <a:buNone/>
              <a:tabLst/>
              <a:defRPr sz="1400" b="0"/>
            </a:lvl2pPr>
            <a:lvl3pPr marL="0" indent="0">
              <a:lnSpc>
                <a:spcPct val="83000"/>
              </a:lnSpc>
              <a:spcBef>
                <a:spcPts val="0"/>
              </a:spcBef>
              <a:buNone/>
              <a:tabLst/>
              <a:defRPr sz="1400" b="0"/>
            </a:lvl3pPr>
            <a:lvl4pPr marL="0" indent="0">
              <a:lnSpc>
                <a:spcPct val="83000"/>
              </a:lnSpc>
              <a:spcBef>
                <a:spcPts val="0"/>
              </a:spcBef>
              <a:buNone/>
              <a:tabLst/>
              <a:defRPr sz="1400" b="0"/>
            </a:lvl4pPr>
            <a:lvl5pPr marL="0" indent="0">
              <a:lnSpc>
                <a:spcPct val="83000"/>
              </a:lnSpc>
              <a:spcBef>
                <a:spcPts val="0"/>
              </a:spcBef>
              <a:buNone/>
              <a:tabLst/>
              <a:defRPr sz="1400" b="0"/>
            </a:lvl5pPr>
          </a:lstStyle>
          <a:p>
            <a:pPr lvl="0"/>
            <a:r>
              <a:rPr lang="en-GB"/>
              <a:t>Click to add name, title etc..</a:t>
            </a:r>
            <a:endParaRPr lang="en-GB" dirty="0"/>
          </a:p>
        </p:txBody>
      </p:sp>
      <p:sp>
        <p:nvSpPr>
          <p:cNvPr id="13" name="Date Placeholder 12" hidden="1"/>
          <p:cNvSpPr>
            <a:spLocks noGrp="1"/>
          </p:cNvSpPr>
          <p:nvPr>
            <p:ph type="dt" sz="half" idx="15"/>
          </p:nvPr>
        </p:nvSpPr>
        <p:spPr>
          <a:xfrm>
            <a:off x="0" y="6858000"/>
            <a:ext cx="0" cy="0"/>
          </a:xfrm>
        </p:spPr>
        <p:txBody>
          <a:bodyPr/>
          <a:lstStyle>
            <a:lvl1pPr>
              <a:defRPr>
                <a:solidFill>
                  <a:schemeClr val="bg1"/>
                </a:solidFill>
              </a:defRPr>
            </a:lvl1pPr>
          </a:lstStyle>
          <a:p>
            <a:endParaRPr lang="en-GB" dirty="0"/>
          </a:p>
        </p:txBody>
      </p:sp>
      <p:sp>
        <p:nvSpPr>
          <p:cNvPr id="24" name="Footer Placeholder 23" hidden="1"/>
          <p:cNvSpPr>
            <a:spLocks noGrp="1"/>
          </p:cNvSpPr>
          <p:nvPr>
            <p:ph type="ftr" sz="quarter" idx="16"/>
          </p:nvPr>
        </p:nvSpPr>
        <p:spPr>
          <a:xfrm>
            <a:off x="0" y="6858000"/>
            <a:ext cx="0" cy="0"/>
          </a:xfrm>
        </p:spPr>
        <p:txBody>
          <a:bodyPr/>
          <a:lstStyle>
            <a:lvl1pPr>
              <a:defRPr sz="100">
                <a:noFill/>
              </a:defRPr>
            </a:lvl1pPr>
          </a:lstStyle>
          <a:p>
            <a:endParaRPr lang="en-GB" dirty="0">
              <a:noFill/>
            </a:endParaRPr>
          </a:p>
        </p:txBody>
      </p:sp>
      <p:sp>
        <p:nvSpPr>
          <p:cNvPr id="25" name="Slide Number Placeholder 24" hidden="1"/>
          <p:cNvSpPr>
            <a:spLocks noGrp="1"/>
          </p:cNvSpPr>
          <p:nvPr>
            <p:ph type="sldNum" sz="quarter" idx="17"/>
          </p:nvPr>
        </p:nvSpPr>
        <p:spPr>
          <a:xfrm>
            <a:off x="0" y="6858000"/>
            <a:ext cx="0" cy="0"/>
          </a:xfrm>
        </p:spPr>
        <p:txBody>
          <a:bodyPr/>
          <a:lstStyle>
            <a:lvl1pPr>
              <a:defRPr sz="100">
                <a:noFill/>
              </a:defRPr>
            </a:lvl1pPr>
          </a:lstStyle>
          <a:p>
            <a:fld id="{5BA07366-CB75-4AA8-9E5B-928B849F427C}" type="slidenum">
              <a:rPr lang="en-GB" smtClean="0"/>
              <a:pPr/>
              <a:t>‹#›</a:t>
            </a:fld>
            <a:endParaRPr lang="en-GB" sz="100" dirty="0"/>
          </a:p>
        </p:txBody>
      </p:sp>
      <p:sp>
        <p:nvSpPr>
          <p:cNvPr id="29" name="_SD_FLD_DocumentNumber"/>
          <p:cNvSpPr txBox="1">
            <a:spLocks noChangeArrowheads="1"/>
          </p:cNvSpPr>
          <p:nvPr userDrawn="1"/>
        </p:nvSpPr>
        <p:spPr bwMode="auto">
          <a:xfrm>
            <a:off x="540001" y="6440400"/>
            <a:ext cx="170155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l">
              <a:spcBef>
                <a:spcPts val="0"/>
              </a:spcBef>
            </a:pPr>
            <a:endParaRPr lang="en-GB" altLang="ja-JP" sz="700" dirty="0">
              <a:solidFill>
                <a:schemeClr val="accent1"/>
              </a:solidFill>
              <a:ea typeface="ＭＳ Ｐゴシック" charset="-128"/>
              <a:cs typeface="Arial" charset="0"/>
            </a:endParaRPr>
          </a:p>
        </p:txBody>
      </p:sp>
      <p:sp>
        <p:nvSpPr>
          <p:cNvPr id="46" name="SD_FLD_Confidentiality">
            <a:extLst>
              <a:ext uri="{FF2B5EF4-FFF2-40B4-BE49-F238E27FC236}">
                <a16:creationId xmlns:a16="http://schemas.microsoft.com/office/drawing/2014/main" id="{4E7786D1-21E1-42FD-A034-CC844823A79D}"/>
              </a:ext>
            </a:extLst>
          </p:cNvPr>
          <p:cNvSpPr/>
          <p:nvPr userDrawn="1"/>
        </p:nvSpPr>
        <p:spPr>
          <a:xfrm>
            <a:off x="7126289" y="3095995"/>
            <a:ext cx="3223962" cy="22366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marL="0" algn="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
        <p:nvSpPr>
          <p:cNvPr id="37" name="SD_FLD_DocumentDate">
            <a:extLst>
              <a:ext uri="{FF2B5EF4-FFF2-40B4-BE49-F238E27FC236}">
                <a16:creationId xmlns:a16="http://schemas.microsoft.com/office/drawing/2014/main" id="{8708ADB9-3B0F-453F-A039-DB1191DA8B60}"/>
              </a:ext>
            </a:extLst>
          </p:cNvPr>
          <p:cNvSpPr txBox="1">
            <a:spLocks noChangeArrowheads="1"/>
          </p:cNvSpPr>
          <p:nvPr userDrawn="1"/>
        </p:nvSpPr>
        <p:spPr bwMode="auto">
          <a:xfrm>
            <a:off x="7126289" y="2983229"/>
            <a:ext cx="3223962" cy="189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r">
              <a:lnSpc>
                <a:spcPct val="83000"/>
              </a:lnSpc>
              <a:spcBef>
                <a:spcPts val="0"/>
              </a:spcBef>
            </a:pPr>
            <a:r>
              <a:rPr lang="en-GB" altLang="ja-JP" sz="1400" cap="none" baseline="0">
                <a:solidFill>
                  <a:schemeClr val="accent1"/>
                </a:solidFill>
                <a:ea typeface="ＭＳ Ｐゴシック" charset="-128"/>
                <a:cs typeface="Arial" charset="0"/>
              </a:rPr>
              <a:t>04 October 2024</a:t>
            </a:r>
            <a:endParaRPr lang="en-GB" altLang="ja-JP" sz="1400" cap="none" baseline="0" dirty="0">
              <a:solidFill>
                <a:schemeClr val="accent1"/>
              </a:solidFill>
              <a:ea typeface="ＭＳ Ｐゴシック" charset="-128"/>
              <a:cs typeface="Arial" charset="0"/>
            </a:endParaRPr>
          </a:p>
        </p:txBody>
      </p:sp>
      <p:sp>
        <p:nvSpPr>
          <p:cNvPr id="39" name="SD_FLD_Draft" hidden="1">
            <a:extLst>
              <a:ext uri="{FF2B5EF4-FFF2-40B4-BE49-F238E27FC236}">
                <a16:creationId xmlns:a16="http://schemas.microsoft.com/office/drawing/2014/main" id="{2F1643DB-FB69-4D52-AC31-87438698FFD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grpSp>
        <p:nvGrpSpPr>
          <p:cNvPr id="38" name="Logo">
            <a:extLst>
              <a:ext uri="{FF2B5EF4-FFF2-40B4-BE49-F238E27FC236}">
                <a16:creationId xmlns:a16="http://schemas.microsoft.com/office/drawing/2014/main" id="{196DDB45-CDCA-476F-809B-C62C84255763}"/>
              </a:ext>
            </a:extLst>
          </p:cNvPr>
          <p:cNvGrpSpPr>
            <a:grpSpLocks noChangeAspect="1"/>
          </p:cNvGrpSpPr>
          <p:nvPr userDrawn="1"/>
        </p:nvGrpSpPr>
        <p:grpSpPr>
          <a:xfrm>
            <a:off x="540000" y="540001"/>
            <a:ext cx="1702800" cy="727237"/>
            <a:chOff x="6380216" y="4059273"/>
            <a:chExt cx="2905863" cy="1241045"/>
          </a:xfrm>
        </p:grpSpPr>
        <p:sp>
          <p:nvSpPr>
            <p:cNvPr id="40" name="Freeform: Shape 39">
              <a:extLst>
                <a:ext uri="{FF2B5EF4-FFF2-40B4-BE49-F238E27FC236}">
                  <a16:creationId xmlns:a16="http://schemas.microsoft.com/office/drawing/2014/main" id="{99AE0E04-A811-402C-9CE3-BBE238EC2F38}"/>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41" name="Freeform: Shape 40">
              <a:extLst>
                <a:ext uri="{FF2B5EF4-FFF2-40B4-BE49-F238E27FC236}">
                  <a16:creationId xmlns:a16="http://schemas.microsoft.com/office/drawing/2014/main" id="{9380A0FC-DDF7-4C0C-ACFB-2F429FB7948A}"/>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279E4B05-CB75-4B58-9E28-2FAA335E1493}"/>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BED928C2-5DAA-462E-90D6-80E99E2F3A7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5E08F6C9-1226-467B-81CC-D21D6869BD16}"/>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9EBFF170-9966-4D97-BD59-699C843D4DB9}"/>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pic>
        <p:nvPicPr>
          <p:cNvPr id="47" name="TAGLINE 60Black">
            <a:extLst>
              <a:ext uri="{FF2B5EF4-FFF2-40B4-BE49-F238E27FC236}">
                <a16:creationId xmlns:a16="http://schemas.microsoft.com/office/drawing/2014/main" id="{1DDB6F67-2C8F-419C-A09A-62A18305D40F}"/>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46865" y="539750"/>
            <a:ext cx="1703386" cy="110689"/>
          </a:xfrm>
          <a:prstGeom prst="rect">
            <a:avLst/>
          </a:prstGeom>
        </p:spPr>
      </p:pic>
    </p:spTree>
    <p:extLst>
      <p:ext uri="{BB962C8B-B14F-4D97-AF65-F5344CB8AC3E}">
        <p14:creationId xmlns:p14="http://schemas.microsoft.com/office/powerpoint/2010/main" val="1459626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slide">
    <p:bg>
      <p:bgPr>
        <a:solidFill>
          <a:schemeClr val="accent1"/>
        </a:solidFill>
        <a:effectLst/>
      </p:bgPr>
    </p:bg>
    <p:spTree>
      <p:nvGrpSpPr>
        <p:cNvPr id="1" name=""/>
        <p:cNvGrpSpPr/>
        <p:nvPr/>
      </p:nvGrpSpPr>
      <p:grpSpPr>
        <a:xfrm>
          <a:off x="0" y="0"/>
          <a:ext cx="0" cy="0"/>
          <a:chOff x="0" y="0"/>
          <a:chExt cx="0" cy="0"/>
        </a:xfrm>
      </p:grpSpPr>
      <p:grpSp>
        <p:nvGrpSpPr>
          <p:cNvPr id="10" name="Logo">
            <a:extLst>
              <a:ext uri="{FF2B5EF4-FFF2-40B4-BE49-F238E27FC236}">
                <a16:creationId xmlns:a16="http://schemas.microsoft.com/office/drawing/2014/main" id="{695A7F22-D090-4AF8-A177-30D9606CFDBE}"/>
              </a:ext>
            </a:extLst>
          </p:cNvPr>
          <p:cNvGrpSpPr/>
          <p:nvPr userDrawn="1"/>
        </p:nvGrpSpPr>
        <p:grpSpPr>
          <a:xfrm>
            <a:off x="10893210" y="6350918"/>
            <a:ext cx="755843" cy="322808"/>
            <a:chOff x="6380216" y="4059273"/>
            <a:chExt cx="2905863" cy="1241045"/>
          </a:xfrm>
          <a:solidFill>
            <a:schemeClr val="bg1"/>
          </a:solidFill>
        </p:grpSpPr>
        <p:sp>
          <p:nvSpPr>
            <p:cNvPr id="11" name="Freeform: Shape 10">
              <a:extLst>
                <a:ext uri="{FF2B5EF4-FFF2-40B4-BE49-F238E27FC236}">
                  <a16:creationId xmlns:a16="http://schemas.microsoft.com/office/drawing/2014/main" id="{DC3685D1-9F07-4341-8451-6ACA3C76F377}"/>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dirty="0"/>
            </a:p>
          </p:txBody>
        </p:sp>
        <p:sp>
          <p:nvSpPr>
            <p:cNvPr id="12" name="Freeform: Shape 11">
              <a:extLst>
                <a:ext uri="{FF2B5EF4-FFF2-40B4-BE49-F238E27FC236}">
                  <a16:creationId xmlns:a16="http://schemas.microsoft.com/office/drawing/2014/main" id="{505DB9FB-B858-4B06-A61C-9DAA21B1D160}"/>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86694A08-8823-4FD6-88C7-8415CF19C262}"/>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20EAD51D-BC75-421A-AA39-A25C2993AF87}"/>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6D0EDFBF-F6DC-4EE5-B961-FB8227BC86A9}"/>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7D9D8410-AE1F-42D5-9F0C-1407AD71DD5C}"/>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dirty="0"/>
            </a:p>
          </p:txBody>
        </p:sp>
      </p:grpSp>
      <p:sp>
        <p:nvSpPr>
          <p:cNvPr id="2" name="Title 1"/>
          <p:cNvSpPr>
            <a:spLocks noGrp="1"/>
          </p:cNvSpPr>
          <p:nvPr>
            <p:ph type="title" hasCustomPrompt="1"/>
          </p:nvPr>
        </p:nvSpPr>
        <p:spPr/>
        <p:txBody>
          <a:bodyPr/>
          <a:lstStyle>
            <a:lvl1pPr>
              <a:defRPr>
                <a:solidFill>
                  <a:schemeClr val="bg1"/>
                </a:solidFill>
              </a:defRPr>
            </a:lvl1pPr>
          </a:lstStyle>
          <a:p>
            <a:r>
              <a:rPr lang="en-GB"/>
              <a:t>Click to insert agenda title</a:t>
            </a:r>
            <a:endParaRPr lang="en-GB" dirty="0"/>
          </a:p>
        </p:txBody>
      </p:sp>
      <p:sp>
        <p:nvSpPr>
          <p:cNvPr id="7" name="Text Placeholder 6"/>
          <p:cNvSpPr>
            <a:spLocks noGrp="1"/>
          </p:cNvSpPr>
          <p:nvPr>
            <p:ph type="body" sz="quarter" idx="13" hasCustomPrompt="1"/>
          </p:nvPr>
        </p:nvSpPr>
        <p:spPr>
          <a:xfrm>
            <a:off x="539750" y="1730375"/>
            <a:ext cx="11110913" cy="4316413"/>
          </a:xfrm>
          <a:prstGeom prst="rect">
            <a:avLst/>
          </a:prstGeom>
        </p:spPr>
        <p:txBody>
          <a:bodyPr/>
          <a:lstStyle>
            <a:lvl1pPr marL="0" indent="0">
              <a:lnSpc>
                <a:spcPct val="107000"/>
              </a:lnSpc>
              <a:spcBef>
                <a:spcPts val="600"/>
              </a:spcBef>
              <a:buClr>
                <a:srgbClr val="333333"/>
              </a:buClr>
              <a:buFont typeface="Arial" panose="020B0604020202020204" pitchFamily="34" charset="0"/>
              <a:buChar char="​"/>
              <a:defRPr sz="2800" b="0">
                <a:solidFill>
                  <a:schemeClr val="bg1"/>
                </a:solidFill>
              </a:defRPr>
            </a:lvl1pPr>
            <a:lvl2pPr marL="180000" indent="-180000">
              <a:spcBef>
                <a:spcPts val="0"/>
              </a:spcBef>
              <a:buFont typeface="Arial" panose="020B0604020202020204" pitchFamily="34" charset="0"/>
              <a:buChar char="•"/>
              <a:defRPr sz="2000">
                <a:solidFill>
                  <a:schemeClr val="bg1"/>
                </a:solidFill>
              </a:defRPr>
            </a:lvl2pPr>
            <a:lvl3pPr marL="360000">
              <a:spcBef>
                <a:spcPts val="600"/>
              </a:spcBef>
              <a:defRPr>
                <a:solidFill>
                  <a:schemeClr val="bg1"/>
                </a:solidFill>
              </a:defRPr>
            </a:lvl3pPr>
          </a:lstStyle>
          <a:p>
            <a:pPr lvl="0"/>
            <a:r>
              <a:rPr lang="en-GB"/>
              <a:t>Click to add agenda topic, use DNV colour to highlight topic</a:t>
            </a:r>
          </a:p>
          <a:p>
            <a:pPr lvl="1"/>
            <a:r>
              <a:rPr lang="en-GB"/>
              <a:t>Second level</a:t>
            </a:r>
          </a:p>
          <a:p>
            <a:pPr lvl="2"/>
            <a:r>
              <a:rPr lang="en-GB"/>
              <a:t>Third level</a:t>
            </a:r>
            <a:endParaRPr lang="en-GB" dirty="0"/>
          </a:p>
        </p:txBody>
      </p:sp>
      <p:sp>
        <p:nvSpPr>
          <p:cNvPr id="6" name="Date Placeholder 5">
            <a:extLst>
              <a:ext uri="{FF2B5EF4-FFF2-40B4-BE49-F238E27FC236}">
                <a16:creationId xmlns:a16="http://schemas.microsoft.com/office/drawing/2014/main" id="{9CC51AD2-C7F6-4AF5-83C7-C3346E7B2B96}"/>
              </a:ext>
            </a:extLst>
          </p:cNvPr>
          <p:cNvSpPr>
            <a:spLocks noGrp="1"/>
          </p:cNvSpPr>
          <p:nvPr>
            <p:ph type="dt" sz="half" idx="14"/>
          </p:nvPr>
        </p:nvSpPr>
        <p:spPr/>
        <p:txBody>
          <a:bodyPr/>
          <a:lstStyle/>
          <a:p>
            <a:endParaRPr lang="en-GB" dirty="0"/>
          </a:p>
        </p:txBody>
      </p:sp>
      <p:sp>
        <p:nvSpPr>
          <p:cNvPr id="8" name="Footer Placeholder 7">
            <a:extLst>
              <a:ext uri="{FF2B5EF4-FFF2-40B4-BE49-F238E27FC236}">
                <a16:creationId xmlns:a16="http://schemas.microsoft.com/office/drawing/2014/main" id="{A26645AE-FC10-4F79-953E-599B36B67B3F}"/>
              </a:ext>
            </a:extLst>
          </p:cNvPr>
          <p:cNvSpPr>
            <a:spLocks noGrp="1"/>
          </p:cNvSpPr>
          <p:nvPr>
            <p:ph type="ftr" sz="quarter" idx="15"/>
          </p:nvPr>
        </p:nvSpPr>
        <p:spPr/>
        <p:txBody>
          <a:bodyPr/>
          <a:lstStyle>
            <a:lvl1pPr>
              <a:defRPr>
                <a:solidFill>
                  <a:schemeClr val="bg1"/>
                </a:solidFill>
              </a:defRPr>
            </a:lvl1pPr>
          </a:lstStyle>
          <a:p>
            <a:endParaRPr lang="en-GB" dirty="0">
              <a:solidFill>
                <a:schemeClr val="bg1"/>
              </a:solidFill>
            </a:endParaRPr>
          </a:p>
        </p:txBody>
      </p:sp>
      <p:sp>
        <p:nvSpPr>
          <p:cNvPr id="9" name="Slide Number Placeholder 8">
            <a:extLst>
              <a:ext uri="{FF2B5EF4-FFF2-40B4-BE49-F238E27FC236}">
                <a16:creationId xmlns:a16="http://schemas.microsoft.com/office/drawing/2014/main" id="{17170CD4-9BE0-473A-A859-807C538E799F}"/>
              </a:ext>
            </a:extLst>
          </p:cNvPr>
          <p:cNvSpPr>
            <a:spLocks noGrp="1"/>
          </p:cNvSpPr>
          <p:nvPr>
            <p:ph type="sldNum" sz="quarter" idx="16"/>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17" name="_SD_FLD_Copyright">
            <a:extLst>
              <a:ext uri="{FF2B5EF4-FFF2-40B4-BE49-F238E27FC236}">
                <a16:creationId xmlns:a16="http://schemas.microsoft.com/office/drawing/2014/main" id="{91DD9A75-AAB0-4D34-9DD6-745202F2B6EC}"/>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8" name="SD_FLD_DocumentDate">
            <a:extLst>
              <a:ext uri="{FF2B5EF4-FFF2-40B4-BE49-F238E27FC236}">
                <a16:creationId xmlns:a16="http://schemas.microsoft.com/office/drawing/2014/main" id="{1BACBB39-DAB4-4191-818A-2C30244CF39A}"/>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04 October 2024</a:t>
            </a:r>
            <a:endParaRPr lang="en-GB" altLang="ja-JP" sz="700" cap="all" baseline="0" dirty="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92C90B5D-5FAE-415E-B4B3-FF93FD8C92BE}"/>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0" name="SD_FLD_Confidentiality">
            <a:extLst>
              <a:ext uri="{FF2B5EF4-FFF2-40B4-BE49-F238E27FC236}">
                <a16:creationId xmlns:a16="http://schemas.microsoft.com/office/drawing/2014/main" id="{3DEC7C90-257A-486B-BBAD-EACD348C6498}"/>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677404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hapter slide">
    <p:spTree>
      <p:nvGrpSpPr>
        <p:cNvPr id="1" name=""/>
        <p:cNvGrpSpPr/>
        <p:nvPr/>
      </p:nvGrpSpPr>
      <p:grpSpPr>
        <a:xfrm>
          <a:off x="0" y="0"/>
          <a:ext cx="0" cy="0"/>
          <a:chOff x="0" y="0"/>
          <a:chExt cx="0" cy="0"/>
        </a:xfrm>
      </p:grpSpPr>
      <p:sp>
        <p:nvSpPr>
          <p:cNvPr id="7" name="Rectangle 6"/>
          <p:cNvSpPr/>
          <p:nvPr userDrawn="1"/>
        </p:nvSpPr>
        <p:spPr bwMode="white">
          <a:xfrm>
            <a:off x="1" y="-1"/>
            <a:ext cx="12191999" cy="6861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540000" y="1536806"/>
            <a:ext cx="10170863" cy="3784387"/>
          </a:xfrm>
        </p:spPr>
        <p:txBody>
          <a:bodyPr anchor="ctr" anchorCtr="0">
            <a:noAutofit/>
          </a:bodyPr>
          <a:lstStyle>
            <a:lvl1pPr algn="l">
              <a:defRPr sz="6000" b="0" cap="none" baseline="0">
                <a:solidFill>
                  <a:schemeClr val="accent5"/>
                </a:solidFill>
              </a:defRPr>
            </a:lvl1pPr>
          </a:lstStyle>
          <a:p>
            <a:r>
              <a:rPr lang="en-GB"/>
              <a:t>Click to add title</a:t>
            </a:r>
            <a:endParaRPr lang="en-GB" dirty="0"/>
          </a:p>
        </p:txBody>
      </p:sp>
      <p:grpSp>
        <p:nvGrpSpPr>
          <p:cNvPr id="14" name="Logo">
            <a:extLst>
              <a:ext uri="{FF2B5EF4-FFF2-40B4-BE49-F238E27FC236}">
                <a16:creationId xmlns:a16="http://schemas.microsoft.com/office/drawing/2014/main" id="{FFD8B2ED-D29A-4DD2-802B-39A737104C76}"/>
              </a:ext>
            </a:extLst>
          </p:cNvPr>
          <p:cNvGrpSpPr/>
          <p:nvPr userDrawn="1"/>
        </p:nvGrpSpPr>
        <p:grpSpPr bwMode="black">
          <a:xfrm>
            <a:off x="10893210" y="6350918"/>
            <a:ext cx="755843" cy="322808"/>
            <a:chOff x="6380216" y="4059273"/>
            <a:chExt cx="2905863" cy="1241045"/>
          </a:xfrm>
          <a:solidFill>
            <a:schemeClr val="bg1"/>
          </a:solidFill>
        </p:grpSpPr>
        <p:sp>
          <p:nvSpPr>
            <p:cNvPr id="15" name="Freeform: Shape 14">
              <a:extLst>
                <a:ext uri="{FF2B5EF4-FFF2-40B4-BE49-F238E27FC236}">
                  <a16:creationId xmlns:a16="http://schemas.microsoft.com/office/drawing/2014/main" id="{CDE34447-D162-4F7B-935A-955BE9F11910}"/>
                </a:ext>
              </a:extLst>
            </p:cNvPr>
            <p:cNvSpPr/>
            <p:nvPr/>
          </p:nvSpPr>
          <p:spPr bwMode="black">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grpFill/>
            <a:ln w="4731" cap="flat">
              <a:noFill/>
              <a:prstDash val="solid"/>
              <a:miter/>
            </a:ln>
          </p:spPr>
          <p:txBody>
            <a:bodyPr rtlCol="0" anchor="ctr"/>
            <a:lstStyle/>
            <a:p>
              <a:endParaRPr lang="en-GB" dirty="0"/>
            </a:p>
          </p:txBody>
        </p:sp>
        <p:sp>
          <p:nvSpPr>
            <p:cNvPr id="16" name="Freeform: Shape 15">
              <a:extLst>
                <a:ext uri="{FF2B5EF4-FFF2-40B4-BE49-F238E27FC236}">
                  <a16:creationId xmlns:a16="http://schemas.microsoft.com/office/drawing/2014/main" id="{FCC62DE1-D960-4214-AF24-6FCCF8E1E2CB}"/>
                </a:ext>
              </a:extLst>
            </p:cNvPr>
            <p:cNvSpPr/>
            <p:nvPr/>
          </p:nvSpPr>
          <p:spPr bwMode="black">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grpFill/>
            <a:ln w="4731" cap="flat">
              <a:noFill/>
              <a:prstDash val="solid"/>
              <a:miter/>
            </a:ln>
          </p:spPr>
          <p:txBody>
            <a:bodyPr rtlCol="0" anchor="ctr"/>
            <a:lstStyle/>
            <a:p>
              <a:endParaRPr lang="en-GB" dirty="0"/>
            </a:p>
          </p:txBody>
        </p:sp>
        <p:sp>
          <p:nvSpPr>
            <p:cNvPr id="17" name="Freeform: Shape 16">
              <a:extLst>
                <a:ext uri="{FF2B5EF4-FFF2-40B4-BE49-F238E27FC236}">
                  <a16:creationId xmlns:a16="http://schemas.microsoft.com/office/drawing/2014/main" id="{FDA82B21-5583-4BEB-BD57-5F9CEB1A8934}"/>
                </a:ext>
              </a:extLst>
            </p:cNvPr>
            <p:cNvSpPr/>
            <p:nvPr/>
          </p:nvSpPr>
          <p:spPr bwMode="black">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grpFill/>
            <a:ln w="4731" cap="flat">
              <a:noFill/>
              <a:prstDash val="solid"/>
              <a:miter/>
            </a:ln>
          </p:spPr>
          <p:txBody>
            <a:bodyPr rtlCol="0" anchor="ctr"/>
            <a:lstStyle/>
            <a:p>
              <a:endParaRPr lang="en-GB" dirty="0"/>
            </a:p>
          </p:txBody>
        </p:sp>
        <p:sp>
          <p:nvSpPr>
            <p:cNvPr id="18" name="Freeform: Shape 17">
              <a:extLst>
                <a:ext uri="{FF2B5EF4-FFF2-40B4-BE49-F238E27FC236}">
                  <a16:creationId xmlns:a16="http://schemas.microsoft.com/office/drawing/2014/main" id="{9CE20039-795E-4D11-8AE0-90EC7F537A0F}"/>
                </a:ext>
              </a:extLst>
            </p:cNvPr>
            <p:cNvSpPr/>
            <p:nvPr/>
          </p:nvSpPr>
          <p:spPr bwMode="black">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grpFill/>
            <a:ln w="4731" cap="flat">
              <a:noFill/>
              <a:prstDash val="solid"/>
              <a:miter/>
            </a:ln>
          </p:spPr>
          <p:txBody>
            <a:bodyPr rtlCol="0" anchor="ctr"/>
            <a:lstStyle/>
            <a:p>
              <a:endParaRPr lang="en-GB" dirty="0"/>
            </a:p>
          </p:txBody>
        </p:sp>
        <p:sp>
          <p:nvSpPr>
            <p:cNvPr id="19" name="Freeform: Shape 18">
              <a:extLst>
                <a:ext uri="{FF2B5EF4-FFF2-40B4-BE49-F238E27FC236}">
                  <a16:creationId xmlns:a16="http://schemas.microsoft.com/office/drawing/2014/main" id="{698DD760-2FAF-4320-9DEA-72623C379E8E}"/>
                </a:ext>
              </a:extLst>
            </p:cNvPr>
            <p:cNvSpPr/>
            <p:nvPr/>
          </p:nvSpPr>
          <p:spPr bwMode="black">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grpFill/>
            <a:ln w="4731" cap="flat">
              <a:noFill/>
              <a:prstDash val="solid"/>
              <a:miter/>
            </a:ln>
          </p:spPr>
          <p:txBody>
            <a:bodyPr rtlCol="0" anchor="ctr"/>
            <a:lstStyle/>
            <a:p>
              <a:endParaRPr lang="en-GB" dirty="0"/>
            </a:p>
          </p:txBody>
        </p:sp>
        <p:sp>
          <p:nvSpPr>
            <p:cNvPr id="20" name="Freeform: Shape 19">
              <a:extLst>
                <a:ext uri="{FF2B5EF4-FFF2-40B4-BE49-F238E27FC236}">
                  <a16:creationId xmlns:a16="http://schemas.microsoft.com/office/drawing/2014/main" id="{041B905B-6234-4D84-87BB-D0AC1BB118FB}"/>
                </a:ext>
              </a:extLst>
            </p:cNvPr>
            <p:cNvSpPr/>
            <p:nvPr/>
          </p:nvSpPr>
          <p:spPr bwMode="black">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grpFill/>
            <a:ln w="4731" cap="flat">
              <a:noFill/>
              <a:prstDash val="solid"/>
              <a:miter/>
            </a:ln>
          </p:spPr>
          <p:txBody>
            <a:bodyPr rtlCol="0" anchor="ctr"/>
            <a:lstStyle/>
            <a:p>
              <a:endParaRPr lang="en-GB" dirty="0"/>
            </a:p>
          </p:txBody>
        </p:sp>
      </p:gr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solidFill>
                <a:schemeClr val="bg1"/>
              </a:solidFill>
            </a:endParaRP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BA07366-CB75-4AA8-9E5B-928B849F427C}" type="slidenum">
              <a:rPr lang="en-GB" smtClean="0"/>
              <a:pPr/>
              <a:t>‹#›</a:t>
            </a:fld>
            <a:endParaRPr lang="en-GB" dirty="0"/>
          </a:p>
        </p:txBody>
      </p:sp>
      <p:sp>
        <p:nvSpPr>
          <p:cNvPr id="8" name="_SD_FLD_Copyright">
            <a:extLst>
              <a:ext uri="{FF2B5EF4-FFF2-40B4-BE49-F238E27FC236}">
                <a16:creationId xmlns:a16="http://schemas.microsoft.com/office/drawing/2014/main" id="{88BB9A6B-143D-4AB2-9315-1A85C0FD59C1}"/>
              </a:ext>
            </a:extLst>
          </p:cNvPr>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bg1"/>
                </a:solidFill>
              </a:rPr>
              <a:t>DNV ©</a:t>
            </a:r>
            <a:endParaRPr lang="en-GB" sz="700" noProof="0" dirty="0">
              <a:solidFill>
                <a:schemeClr val="bg1"/>
              </a:solidFill>
            </a:endParaRPr>
          </a:p>
        </p:txBody>
      </p:sp>
      <p:sp>
        <p:nvSpPr>
          <p:cNvPr id="10" name="SD_FLD_DocumentDate">
            <a:extLst>
              <a:ext uri="{FF2B5EF4-FFF2-40B4-BE49-F238E27FC236}">
                <a16:creationId xmlns:a16="http://schemas.microsoft.com/office/drawing/2014/main" id="{AD49DE91-72EC-4016-8964-B40560EF5373}"/>
              </a:ext>
            </a:extLst>
          </p:cNvPr>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bg1"/>
                </a:solidFill>
                <a:ea typeface="ＭＳ Ｐゴシック" charset="-128"/>
                <a:cs typeface="Arial" charset="0"/>
              </a:rPr>
              <a:t>04 October 2024</a:t>
            </a:r>
            <a:endParaRPr lang="en-GB" altLang="ja-JP" sz="700" cap="all" baseline="0" dirty="0">
              <a:solidFill>
                <a:schemeClr val="bg1"/>
              </a:solidFill>
              <a:ea typeface="ＭＳ Ｐゴシック" charset="-128"/>
              <a:cs typeface="Arial" charset="0"/>
            </a:endParaRPr>
          </a:p>
        </p:txBody>
      </p:sp>
      <p:sp>
        <p:nvSpPr>
          <p:cNvPr id="22" name="SD_FLD_Draft" hidden="1">
            <a:extLst>
              <a:ext uri="{FF2B5EF4-FFF2-40B4-BE49-F238E27FC236}">
                <a16:creationId xmlns:a16="http://schemas.microsoft.com/office/drawing/2014/main" id="{630717C7-BDDC-469E-A681-3386855F6226}"/>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
        <p:nvSpPr>
          <p:cNvPr id="21" name="SD_FLD_Confidentiality">
            <a:extLst>
              <a:ext uri="{FF2B5EF4-FFF2-40B4-BE49-F238E27FC236}">
                <a16:creationId xmlns:a16="http://schemas.microsoft.com/office/drawing/2014/main" id="{29E2B795-4D5A-4BB6-835E-D4542969C287}"/>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bg1"/>
              </a:solidFill>
              <a:latin typeface="+mn-lt"/>
              <a:ea typeface="+mn-ea"/>
              <a:cs typeface="+mn-cs"/>
            </a:endParaRPr>
          </a:p>
        </p:txBody>
      </p:sp>
    </p:spTree>
    <p:extLst>
      <p:ext uri="{BB962C8B-B14F-4D97-AF65-F5344CB8AC3E}">
        <p14:creationId xmlns:p14="http://schemas.microsoft.com/office/powerpoint/2010/main" val="209290000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ags" Target="../tags/tag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4.xml"/><Relationship Id="rId42" Type="http://schemas.openxmlformats.org/officeDocument/2006/relationships/tags" Target="../tags/tag12.xml"/><Relationship Id="rId47" Type="http://schemas.openxmlformats.org/officeDocument/2006/relationships/tags" Target="../tags/tag17.xml"/><Relationship Id="rId50" Type="http://schemas.openxmlformats.org/officeDocument/2006/relationships/tags" Target="../tags/tag2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ags" Target="../tags/tag3.xml"/><Relationship Id="rId38" Type="http://schemas.openxmlformats.org/officeDocument/2006/relationships/tags" Target="../tags/tag8.xml"/><Relationship Id="rId46" Type="http://schemas.openxmlformats.org/officeDocument/2006/relationships/tags" Target="../tags/tag1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ags" Target="../tags/tag1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2.xml"/><Relationship Id="rId37" Type="http://schemas.openxmlformats.org/officeDocument/2006/relationships/tags" Target="../tags/tag7.xml"/><Relationship Id="rId40" Type="http://schemas.openxmlformats.org/officeDocument/2006/relationships/tags" Target="../tags/tag10.xml"/><Relationship Id="rId45" Type="http://schemas.openxmlformats.org/officeDocument/2006/relationships/tags" Target="../tags/tag15.xml"/><Relationship Id="rId53" Type="http://schemas.openxmlformats.org/officeDocument/2006/relationships/tags" Target="../tags/tag2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6.xml"/><Relationship Id="rId49" Type="http://schemas.openxmlformats.org/officeDocument/2006/relationships/tags" Target="../tags/tag1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1.xml"/><Relationship Id="rId44" Type="http://schemas.openxmlformats.org/officeDocument/2006/relationships/tags" Target="../tags/tag14.xml"/><Relationship Id="rId52" Type="http://schemas.openxmlformats.org/officeDocument/2006/relationships/tags" Target="../tags/tag2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 Id="rId35" Type="http://schemas.openxmlformats.org/officeDocument/2006/relationships/tags" Target="../tags/tag5.xml"/><Relationship Id="rId43" Type="http://schemas.openxmlformats.org/officeDocument/2006/relationships/tags" Target="../tags/tag13.xml"/><Relationship Id="rId48" Type="http://schemas.openxmlformats.org/officeDocument/2006/relationships/tags" Target="../tags/tag18.xml"/><Relationship Id="rId8" Type="http://schemas.openxmlformats.org/officeDocument/2006/relationships/slideLayout" Target="../slideLayouts/slideLayout8.xml"/><Relationship Id="rId51" Type="http://schemas.openxmlformats.org/officeDocument/2006/relationships/tags" Target="../tags/tag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11110914" cy="936000"/>
          </a:xfrm>
          <a:prstGeom prst="rect">
            <a:avLst/>
          </a:prstGeom>
        </p:spPr>
        <p:txBody>
          <a:bodyPr vert="horz" lIns="0" tIns="0" rIns="0" bIns="0" rtlCol="0" anchor="t" anchorCtr="0">
            <a:noAutofit/>
          </a:bodyPr>
          <a:lstStyle/>
          <a:p>
            <a:r>
              <a:rPr lang="en-GB" noProof="0"/>
              <a:t>Click to edit Master title style</a:t>
            </a:r>
            <a:endParaRPr lang="en-GB" noProof="0" dirty="0"/>
          </a:p>
        </p:txBody>
      </p:sp>
      <p:sp>
        <p:nvSpPr>
          <p:cNvPr id="3" name="Text Placeholder 2"/>
          <p:cNvSpPr>
            <a:spLocks noGrp="1"/>
          </p:cNvSpPr>
          <p:nvPr>
            <p:ph type="body" idx="1"/>
          </p:nvPr>
        </p:nvSpPr>
        <p:spPr>
          <a:xfrm>
            <a:off x="539749" y="1730376"/>
            <a:ext cx="11110914" cy="4317624"/>
          </a:xfrm>
          <a:prstGeom prst="rect">
            <a:avLst/>
          </a:prstGeom>
        </p:spPr>
        <p:txBody>
          <a:bodyPr vert="horz" lIns="0" tIns="0" rIns="0" bIns="0" rtlCol="0">
            <a:no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GB" noProof="0" dirty="0"/>
          </a:p>
        </p:txBody>
      </p:sp>
      <p:sp>
        <p:nvSpPr>
          <p:cNvPr id="14" name="Rectangle 13" hidden="1">
            <a:extLst>
              <a:ext uri="{FF2B5EF4-FFF2-40B4-BE49-F238E27FC236}">
                <a16:creationId xmlns:a16="http://schemas.microsoft.com/office/drawing/2014/main" id="{BB63DCEC-AAD3-4DB4-9AE3-B5D19A9C2484}"/>
              </a:ext>
            </a:extLst>
          </p:cNvPr>
          <p:cNvSpPr/>
          <p:nvPr userDrawn="1">
            <p:custDataLst>
              <p:tags r:id="rId31"/>
            </p:custDataLst>
          </p:nvPr>
        </p:nvSpPr>
        <p:spPr>
          <a:xfrm>
            <a:off x="54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7" name="Rectangle 16" hidden="1">
            <a:extLst>
              <a:ext uri="{FF2B5EF4-FFF2-40B4-BE49-F238E27FC236}">
                <a16:creationId xmlns:a16="http://schemas.microsoft.com/office/drawing/2014/main" id="{0FD117DA-A2A8-4F9D-B936-69DCC4F5F5D2}"/>
              </a:ext>
            </a:extLst>
          </p:cNvPr>
          <p:cNvSpPr/>
          <p:nvPr userDrawn="1">
            <p:custDataLst>
              <p:tags r:id="rId32"/>
            </p:custDataLst>
          </p:nvPr>
        </p:nvSpPr>
        <p:spPr>
          <a:xfrm>
            <a:off x="130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8" name="Rectangle 17" hidden="1">
            <a:extLst>
              <a:ext uri="{FF2B5EF4-FFF2-40B4-BE49-F238E27FC236}">
                <a16:creationId xmlns:a16="http://schemas.microsoft.com/office/drawing/2014/main" id="{2C7B45E7-1F83-4137-A47D-8B64435080C5}"/>
              </a:ext>
            </a:extLst>
          </p:cNvPr>
          <p:cNvSpPr/>
          <p:nvPr userDrawn="1">
            <p:custDataLst>
              <p:tags r:id="rId33"/>
            </p:custDataLst>
          </p:nvPr>
        </p:nvSpPr>
        <p:spPr>
          <a:xfrm>
            <a:off x="148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19" name="Rectangle 18" hidden="1">
            <a:extLst>
              <a:ext uri="{FF2B5EF4-FFF2-40B4-BE49-F238E27FC236}">
                <a16:creationId xmlns:a16="http://schemas.microsoft.com/office/drawing/2014/main" id="{A8B3B5FE-7988-4FC0-84E6-9CF1C3C4CA51}"/>
              </a:ext>
            </a:extLst>
          </p:cNvPr>
          <p:cNvSpPr/>
          <p:nvPr userDrawn="1">
            <p:custDataLst>
              <p:tags r:id="rId34"/>
            </p:custDataLst>
          </p:nvPr>
        </p:nvSpPr>
        <p:spPr>
          <a:xfrm>
            <a:off x="2242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0" name="Rectangle 19" hidden="1">
            <a:extLst>
              <a:ext uri="{FF2B5EF4-FFF2-40B4-BE49-F238E27FC236}">
                <a16:creationId xmlns:a16="http://schemas.microsoft.com/office/drawing/2014/main" id="{1EDC7C3A-9F84-479D-9C27-16EAE38E647C}"/>
              </a:ext>
            </a:extLst>
          </p:cNvPr>
          <p:cNvSpPr/>
          <p:nvPr userDrawn="1">
            <p:custDataLst>
              <p:tags r:id="rId35"/>
            </p:custDataLst>
          </p:nvPr>
        </p:nvSpPr>
        <p:spPr>
          <a:xfrm>
            <a:off x="2422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1" name="Rectangle 20" hidden="1">
            <a:extLst>
              <a:ext uri="{FF2B5EF4-FFF2-40B4-BE49-F238E27FC236}">
                <a16:creationId xmlns:a16="http://schemas.microsoft.com/office/drawing/2014/main" id="{0D6D4D25-7264-48B4-AADE-6A2F1A824C8B}"/>
              </a:ext>
            </a:extLst>
          </p:cNvPr>
          <p:cNvSpPr/>
          <p:nvPr userDrawn="1">
            <p:custDataLst>
              <p:tags r:id="rId36"/>
            </p:custDataLst>
          </p:nvPr>
        </p:nvSpPr>
        <p:spPr>
          <a:xfrm>
            <a:off x="3183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2" name="Rectangle 21" hidden="1">
            <a:extLst>
              <a:ext uri="{FF2B5EF4-FFF2-40B4-BE49-F238E27FC236}">
                <a16:creationId xmlns:a16="http://schemas.microsoft.com/office/drawing/2014/main" id="{D415979B-387F-475E-814F-C88D5AB822CB}"/>
              </a:ext>
            </a:extLst>
          </p:cNvPr>
          <p:cNvSpPr/>
          <p:nvPr userDrawn="1">
            <p:custDataLst>
              <p:tags r:id="rId37"/>
            </p:custDataLst>
          </p:nvPr>
        </p:nvSpPr>
        <p:spPr>
          <a:xfrm>
            <a:off x="3363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3" name="Rectangle 22" hidden="1">
            <a:extLst>
              <a:ext uri="{FF2B5EF4-FFF2-40B4-BE49-F238E27FC236}">
                <a16:creationId xmlns:a16="http://schemas.microsoft.com/office/drawing/2014/main" id="{877E9948-C983-44F5-B38B-9D9B79AB0C13}"/>
              </a:ext>
            </a:extLst>
          </p:cNvPr>
          <p:cNvSpPr/>
          <p:nvPr userDrawn="1">
            <p:custDataLst>
              <p:tags r:id="rId38"/>
            </p:custDataLst>
          </p:nvPr>
        </p:nvSpPr>
        <p:spPr>
          <a:xfrm>
            <a:off x="4124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4" name="Rectangle 23" hidden="1">
            <a:extLst>
              <a:ext uri="{FF2B5EF4-FFF2-40B4-BE49-F238E27FC236}">
                <a16:creationId xmlns:a16="http://schemas.microsoft.com/office/drawing/2014/main" id="{C90019DE-0E2E-4D25-8EBB-2AA6C9805FCB}"/>
              </a:ext>
            </a:extLst>
          </p:cNvPr>
          <p:cNvSpPr/>
          <p:nvPr userDrawn="1">
            <p:custDataLst>
              <p:tags r:id="rId39"/>
            </p:custDataLst>
          </p:nvPr>
        </p:nvSpPr>
        <p:spPr>
          <a:xfrm>
            <a:off x="4304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5" name="Rectangle 24" hidden="1">
            <a:extLst>
              <a:ext uri="{FF2B5EF4-FFF2-40B4-BE49-F238E27FC236}">
                <a16:creationId xmlns:a16="http://schemas.microsoft.com/office/drawing/2014/main" id="{5743DD09-14AA-4131-9DA2-5E4B49BF5418}"/>
              </a:ext>
            </a:extLst>
          </p:cNvPr>
          <p:cNvSpPr/>
          <p:nvPr userDrawn="1">
            <p:custDataLst>
              <p:tags r:id="rId40"/>
            </p:custDataLst>
          </p:nvPr>
        </p:nvSpPr>
        <p:spPr>
          <a:xfrm>
            <a:off x="5065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6" name="Rectangle 25" hidden="1">
            <a:extLst>
              <a:ext uri="{FF2B5EF4-FFF2-40B4-BE49-F238E27FC236}">
                <a16:creationId xmlns:a16="http://schemas.microsoft.com/office/drawing/2014/main" id="{54D98BB9-B9BA-4230-9B6C-2B0937D4CADC}"/>
              </a:ext>
            </a:extLst>
          </p:cNvPr>
          <p:cNvSpPr/>
          <p:nvPr userDrawn="1">
            <p:custDataLst>
              <p:tags r:id="rId41"/>
            </p:custDataLst>
          </p:nvPr>
        </p:nvSpPr>
        <p:spPr>
          <a:xfrm>
            <a:off x="5245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7" name="Rectangle 26" hidden="1">
            <a:extLst>
              <a:ext uri="{FF2B5EF4-FFF2-40B4-BE49-F238E27FC236}">
                <a16:creationId xmlns:a16="http://schemas.microsoft.com/office/drawing/2014/main" id="{0E84BDF3-3A6F-4957-9C70-3E513F17F8E6}"/>
              </a:ext>
            </a:extLst>
          </p:cNvPr>
          <p:cNvSpPr/>
          <p:nvPr userDrawn="1">
            <p:custDataLst>
              <p:tags r:id="rId42"/>
            </p:custDataLst>
          </p:nvPr>
        </p:nvSpPr>
        <p:spPr>
          <a:xfrm>
            <a:off x="6006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8" name="Rectangle 27" hidden="1">
            <a:extLst>
              <a:ext uri="{FF2B5EF4-FFF2-40B4-BE49-F238E27FC236}">
                <a16:creationId xmlns:a16="http://schemas.microsoft.com/office/drawing/2014/main" id="{F8D87BF2-62DC-4044-8884-CD295F80035D}"/>
              </a:ext>
            </a:extLst>
          </p:cNvPr>
          <p:cNvSpPr/>
          <p:nvPr userDrawn="1">
            <p:custDataLst>
              <p:tags r:id="rId43"/>
            </p:custDataLst>
          </p:nvPr>
        </p:nvSpPr>
        <p:spPr>
          <a:xfrm>
            <a:off x="6186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29" name="Rectangle 28" hidden="1">
            <a:extLst>
              <a:ext uri="{FF2B5EF4-FFF2-40B4-BE49-F238E27FC236}">
                <a16:creationId xmlns:a16="http://schemas.microsoft.com/office/drawing/2014/main" id="{997FA058-ADE0-4733-B4D3-D07665FA08E4}"/>
              </a:ext>
            </a:extLst>
          </p:cNvPr>
          <p:cNvSpPr/>
          <p:nvPr userDrawn="1">
            <p:custDataLst>
              <p:tags r:id="rId44"/>
            </p:custDataLst>
          </p:nvPr>
        </p:nvSpPr>
        <p:spPr>
          <a:xfrm>
            <a:off x="6947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0" name="Rectangle 29" hidden="1">
            <a:extLst>
              <a:ext uri="{FF2B5EF4-FFF2-40B4-BE49-F238E27FC236}">
                <a16:creationId xmlns:a16="http://schemas.microsoft.com/office/drawing/2014/main" id="{CF0CB68A-836B-4424-A951-4595D080DA84}"/>
              </a:ext>
            </a:extLst>
          </p:cNvPr>
          <p:cNvSpPr/>
          <p:nvPr userDrawn="1">
            <p:custDataLst>
              <p:tags r:id="rId45"/>
            </p:custDataLst>
          </p:nvPr>
        </p:nvSpPr>
        <p:spPr>
          <a:xfrm>
            <a:off x="7127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1" name="Rectangle 30" hidden="1">
            <a:extLst>
              <a:ext uri="{FF2B5EF4-FFF2-40B4-BE49-F238E27FC236}">
                <a16:creationId xmlns:a16="http://schemas.microsoft.com/office/drawing/2014/main" id="{37E6161D-D1CC-43BF-868E-E0728DA933D2}"/>
              </a:ext>
            </a:extLst>
          </p:cNvPr>
          <p:cNvSpPr/>
          <p:nvPr userDrawn="1">
            <p:custDataLst>
              <p:tags r:id="rId46"/>
            </p:custDataLst>
          </p:nvPr>
        </p:nvSpPr>
        <p:spPr>
          <a:xfrm>
            <a:off x="7888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2" name="Rectangle 31" hidden="1">
            <a:extLst>
              <a:ext uri="{FF2B5EF4-FFF2-40B4-BE49-F238E27FC236}">
                <a16:creationId xmlns:a16="http://schemas.microsoft.com/office/drawing/2014/main" id="{B91C25CE-0CFC-46B9-8355-74CBDF16BA65}"/>
              </a:ext>
            </a:extLst>
          </p:cNvPr>
          <p:cNvSpPr/>
          <p:nvPr userDrawn="1">
            <p:custDataLst>
              <p:tags r:id="rId47"/>
            </p:custDataLst>
          </p:nvPr>
        </p:nvSpPr>
        <p:spPr>
          <a:xfrm>
            <a:off x="8068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3" name="Rectangle 32" hidden="1">
            <a:extLst>
              <a:ext uri="{FF2B5EF4-FFF2-40B4-BE49-F238E27FC236}">
                <a16:creationId xmlns:a16="http://schemas.microsoft.com/office/drawing/2014/main" id="{DE20CDAE-9F45-4CE8-A05F-6A96B2B5939F}"/>
              </a:ext>
            </a:extLst>
          </p:cNvPr>
          <p:cNvSpPr/>
          <p:nvPr userDrawn="1">
            <p:custDataLst>
              <p:tags r:id="rId48"/>
            </p:custDataLst>
          </p:nvPr>
        </p:nvSpPr>
        <p:spPr>
          <a:xfrm>
            <a:off x="8829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4" name="Rectangle 33" hidden="1">
            <a:extLst>
              <a:ext uri="{FF2B5EF4-FFF2-40B4-BE49-F238E27FC236}">
                <a16:creationId xmlns:a16="http://schemas.microsoft.com/office/drawing/2014/main" id="{6432E07F-A333-4B52-865F-B73930C08029}"/>
              </a:ext>
            </a:extLst>
          </p:cNvPr>
          <p:cNvSpPr/>
          <p:nvPr userDrawn="1">
            <p:custDataLst>
              <p:tags r:id="rId49"/>
            </p:custDataLst>
          </p:nvPr>
        </p:nvSpPr>
        <p:spPr>
          <a:xfrm>
            <a:off x="9009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5" name="Rectangle 34" hidden="1">
            <a:extLst>
              <a:ext uri="{FF2B5EF4-FFF2-40B4-BE49-F238E27FC236}">
                <a16:creationId xmlns:a16="http://schemas.microsoft.com/office/drawing/2014/main" id="{4391A0C5-6CD6-4DC4-8D81-B703452F5556}"/>
              </a:ext>
            </a:extLst>
          </p:cNvPr>
          <p:cNvSpPr/>
          <p:nvPr userDrawn="1">
            <p:custDataLst>
              <p:tags r:id="rId50"/>
            </p:custDataLst>
          </p:nvPr>
        </p:nvSpPr>
        <p:spPr>
          <a:xfrm>
            <a:off x="9770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6" name="Rectangle 35" hidden="1">
            <a:extLst>
              <a:ext uri="{FF2B5EF4-FFF2-40B4-BE49-F238E27FC236}">
                <a16:creationId xmlns:a16="http://schemas.microsoft.com/office/drawing/2014/main" id="{C2BB7253-FD9F-45C4-B7EC-3DFA632E9A5C}"/>
              </a:ext>
            </a:extLst>
          </p:cNvPr>
          <p:cNvSpPr/>
          <p:nvPr userDrawn="1">
            <p:custDataLst>
              <p:tags r:id="rId51"/>
            </p:custDataLst>
          </p:nvPr>
        </p:nvSpPr>
        <p:spPr>
          <a:xfrm>
            <a:off x="9950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7" name="Rectangle 36" hidden="1">
            <a:extLst>
              <a:ext uri="{FF2B5EF4-FFF2-40B4-BE49-F238E27FC236}">
                <a16:creationId xmlns:a16="http://schemas.microsoft.com/office/drawing/2014/main" id="{8551C5F9-5795-44CA-A212-05C6ED297020}"/>
              </a:ext>
            </a:extLst>
          </p:cNvPr>
          <p:cNvSpPr/>
          <p:nvPr userDrawn="1">
            <p:custDataLst>
              <p:tags r:id="rId52"/>
            </p:custDataLst>
          </p:nvPr>
        </p:nvSpPr>
        <p:spPr>
          <a:xfrm>
            <a:off x="10711000" y="540000"/>
            <a:ext cx="180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sp>
        <p:nvSpPr>
          <p:cNvPr id="38" name="Rectangle 37" hidden="1">
            <a:extLst>
              <a:ext uri="{FF2B5EF4-FFF2-40B4-BE49-F238E27FC236}">
                <a16:creationId xmlns:a16="http://schemas.microsoft.com/office/drawing/2014/main" id="{9BA724BC-F1B2-426A-9B61-ACA60B3A108B}"/>
              </a:ext>
            </a:extLst>
          </p:cNvPr>
          <p:cNvSpPr/>
          <p:nvPr userDrawn="1">
            <p:custDataLst>
              <p:tags r:id="rId53"/>
            </p:custDataLst>
          </p:nvPr>
        </p:nvSpPr>
        <p:spPr>
          <a:xfrm>
            <a:off x="10891000" y="540000"/>
            <a:ext cx="761000" cy="550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en-GB" sz="2000" noProof="0" dirty="0"/>
          </a:p>
        </p:txBody>
      </p:sp>
      <p:grpSp>
        <p:nvGrpSpPr>
          <p:cNvPr id="40" name="Logo">
            <a:extLst>
              <a:ext uri="{FF2B5EF4-FFF2-40B4-BE49-F238E27FC236}">
                <a16:creationId xmlns:a16="http://schemas.microsoft.com/office/drawing/2014/main" id="{41159307-D2B4-4D3F-A332-4F79D6D74E94}"/>
              </a:ext>
            </a:extLst>
          </p:cNvPr>
          <p:cNvGrpSpPr/>
          <p:nvPr userDrawn="1"/>
        </p:nvGrpSpPr>
        <p:grpSpPr>
          <a:xfrm>
            <a:off x="10893210" y="6350918"/>
            <a:ext cx="755843" cy="322808"/>
            <a:chOff x="6380216" y="4059273"/>
            <a:chExt cx="2905863" cy="1241045"/>
          </a:xfrm>
        </p:grpSpPr>
        <p:sp>
          <p:nvSpPr>
            <p:cNvPr id="41" name="Freeform: Shape 40">
              <a:extLst>
                <a:ext uri="{FF2B5EF4-FFF2-40B4-BE49-F238E27FC236}">
                  <a16:creationId xmlns:a16="http://schemas.microsoft.com/office/drawing/2014/main" id="{58D12840-1B77-4571-AEF6-084C7CA9B155}"/>
                </a:ext>
              </a:extLst>
            </p:cNvPr>
            <p:cNvSpPr/>
            <p:nvPr/>
          </p:nvSpPr>
          <p:spPr>
            <a:xfrm>
              <a:off x="6380216" y="4059273"/>
              <a:ext cx="2905863" cy="346936"/>
            </a:xfrm>
            <a:custGeom>
              <a:avLst/>
              <a:gdLst>
                <a:gd name="connsiteX0" fmla="*/ 0 w 2905863"/>
                <a:gd name="connsiteY0" fmla="*/ 0 h 346936"/>
                <a:gd name="connsiteX1" fmla="*/ 2905864 w 2905863"/>
                <a:gd name="connsiteY1" fmla="*/ 0 h 346936"/>
                <a:gd name="connsiteX2" fmla="*/ 2905864 w 2905863"/>
                <a:gd name="connsiteY2" fmla="*/ 346937 h 346936"/>
                <a:gd name="connsiteX3" fmla="*/ 0 w 2905863"/>
                <a:gd name="connsiteY3" fmla="*/ 346937 h 346936"/>
              </a:gdLst>
              <a:ahLst/>
              <a:cxnLst>
                <a:cxn ang="0">
                  <a:pos x="connsiteX0" y="connsiteY0"/>
                </a:cxn>
                <a:cxn ang="0">
                  <a:pos x="connsiteX1" y="connsiteY1"/>
                </a:cxn>
                <a:cxn ang="0">
                  <a:pos x="connsiteX2" y="connsiteY2"/>
                </a:cxn>
                <a:cxn ang="0">
                  <a:pos x="connsiteX3" y="connsiteY3"/>
                </a:cxn>
              </a:cxnLst>
              <a:rect l="l" t="t" r="r" b="b"/>
              <a:pathLst>
                <a:path w="2905863" h="346936">
                  <a:moveTo>
                    <a:pt x="0" y="0"/>
                  </a:moveTo>
                  <a:lnTo>
                    <a:pt x="2905864" y="0"/>
                  </a:lnTo>
                  <a:lnTo>
                    <a:pt x="2905864" y="346937"/>
                  </a:lnTo>
                  <a:lnTo>
                    <a:pt x="0" y="346937"/>
                  </a:lnTo>
                  <a:close/>
                </a:path>
              </a:pathLst>
            </a:custGeom>
            <a:solidFill>
              <a:srgbClr val="99D9F0"/>
            </a:solidFill>
            <a:ln w="4731" cap="flat">
              <a:noFill/>
              <a:prstDash val="solid"/>
              <a:miter/>
            </a:ln>
          </p:spPr>
          <p:txBody>
            <a:bodyPr rtlCol="0" anchor="ctr"/>
            <a:lstStyle/>
            <a:p>
              <a:endParaRPr lang="en-GB" dirty="0"/>
            </a:p>
          </p:txBody>
        </p:sp>
        <p:sp>
          <p:nvSpPr>
            <p:cNvPr id="42" name="Freeform: Shape 41">
              <a:extLst>
                <a:ext uri="{FF2B5EF4-FFF2-40B4-BE49-F238E27FC236}">
                  <a16:creationId xmlns:a16="http://schemas.microsoft.com/office/drawing/2014/main" id="{A2A81581-576B-48A7-8DE8-ED168555C1E3}"/>
                </a:ext>
              </a:extLst>
            </p:cNvPr>
            <p:cNvSpPr/>
            <p:nvPr/>
          </p:nvSpPr>
          <p:spPr>
            <a:xfrm>
              <a:off x="6380216" y="4521775"/>
              <a:ext cx="2905863" cy="57854"/>
            </a:xfrm>
            <a:custGeom>
              <a:avLst/>
              <a:gdLst>
                <a:gd name="connsiteX0" fmla="*/ 0 w 2905863"/>
                <a:gd name="connsiteY0" fmla="*/ 0 h 57854"/>
                <a:gd name="connsiteX1" fmla="*/ 2905864 w 2905863"/>
                <a:gd name="connsiteY1" fmla="*/ 0 h 57854"/>
                <a:gd name="connsiteX2" fmla="*/ 2905864 w 2905863"/>
                <a:gd name="connsiteY2" fmla="*/ 57854 h 57854"/>
                <a:gd name="connsiteX3" fmla="*/ 0 w 2905863"/>
                <a:gd name="connsiteY3" fmla="*/ 57854 h 57854"/>
              </a:gdLst>
              <a:ahLst/>
              <a:cxnLst>
                <a:cxn ang="0">
                  <a:pos x="connsiteX0" y="connsiteY0"/>
                </a:cxn>
                <a:cxn ang="0">
                  <a:pos x="connsiteX1" y="connsiteY1"/>
                </a:cxn>
                <a:cxn ang="0">
                  <a:pos x="connsiteX2" y="connsiteY2"/>
                </a:cxn>
                <a:cxn ang="0">
                  <a:pos x="connsiteX3" y="connsiteY3"/>
                </a:cxn>
              </a:cxnLst>
              <a:rect l="l" t="t" r="r" b="b"/>
              <a:pathLst>
                <a:path w="2905863" h="57854">
                  <a:moveTo>
                    <a:pt x="0" y="0"/>
                  </a:moveTo>
                  <a:lnTo>
                    <a:pt x="2905864" y="0"/>
                  </a:lnTo>
                  <a:lnTo>
                    <a:pt x="2905864" y="57854"/>
                  </a:lnTo>
                  <a:lnTo>
                    <a:pt x="0" y="57854"/>
                  </a:lnTo>
                  <a:close/>
                </a:path>
              </a:pathLst>
            </a:custGeom>
            <a:solidFill>
              <a:srgbClr val="3F9C35"/>
            </a:solidFill>
            <a:ln w="4731" cap="flat">
              <a:noFill/>
              <a:prstDash val="solid"/>
              <a:miter/>
            </a:ln>
          </p:spPr>
          <p:txBody>
            <a:bodyPr rtlCol="0" anchor="ctr"/>
            <a:lstStyle/>
            <a:p>
              <a:endParaRPr lang="en-GB" dirty="0"/>
            </a:p>
          </p:txBody>
        </p:sp>
        <p:sp>
          <p:nvSpPr>
            <p:cNvPr id="43" name="Freeform: Shape 42">
              <a:extLst>
                <a:ext uri="{FF2B5EF4-FFF2-40B4-BE49-F238E27FC236}">
                  <a16:creationId xmlns:a16="http://schemas.microsoft.com/office/drawing/2014/main" id="{AC230431-2867-4E73-880C-8C7079DEE770}"/>
                </a:ext>
              </a:extLst>
            </p:cNvPr>
            <p:cNvSpPr/>
            <p:nvPr/>
          </p:nvSpPr>
          <p:spPr>
            <a:xfrm>
              <a:off x="6380216" y="4637294"/>
              <a:ext cx="2905863" cy="115566"/>
            </a:xfrm>
            <a:custGeom>
              <a:avLst/>
              <a:gdLst>
                <a:gd name="connsiteX0" fmla="*/ 0 w 2905863"/>
                <a:gd name="connsiteY0" fmla="*/ 0 h 115566"/>
                <a:gd name="connsiteX1" fmla="*/ 2905864 w 2905863"/>
                <a:gd name="connsiteY1" fmla="*/ 0 h 115566"/>
                <a:gd name="connsiteX2" fmla="*/ 2905864 w 2905863"/>
                <a:gd name="connsiteY2" fmla="*/ 115566 h 115566"/>
                <a:gd name="connsiteX3" fmla="*/ 0 w 2905863"/>
                <a:gd name="connsiteY3" fmla="*/ 115566 h 115566"/>
              </a:gdLst>
              <a:ahLst/>
              <a:cxnLst>
                <a:cxn ang="0">
                  <a:pos x="connsiteX0" y="connsiteY0"/>
                </a:cxn>
                <a:cxn ang="0">
                  <a:pos x="connsiteX1" y="connsiteY1"/>
                </a:cxn>
                <a:cxn ang="0">
                  <a:pos x="connsiteX2" y="connsiteY2"/>
                </a:cxn>
                <a:cxn ang="0">
                  <a:pos x="connsiteX3" y="connsiteY3"/>
                </a:cxn>
              </a:cxnLst>
              <a:rect l="l" t="t" r="r" b="b"/>
              <a:pathLst>
                <a:path w="2905863" h="115566">
                  <a:moveTo>
                    <a:pt x="0" y="0"/>
                  </a:moveTo>
                  <a:lnTo>
                    <a:pt x="2905864" y="0"/>
                  </a:lnTo>
                  <a:lnTo>
                    <a:pt x="2905864" y="115566"/>
                  </a:lnTo>
                  <a:lnTo>
                    <a:pt x="0" y="115566"/>
                  </a:lnTo>
                  <a:close/>
                </a:path>
              </a:pathLst>
            </a:custGeom>
            <a:solidFill>
              <a:srgbClr val="003591"/>
            </a:solidFill>
            <a:ln w="4731" cap="flat">
              <a:noFill/>
              <a:prstDash val="solid"/>
              <a:miter/>
            </a:ln>
          </p:spPr>
          <p:txBody>
            <a:bodyPr rtlCol="0" anchor="ctr"/>
            <a:lstStyle/>
            <a:p>
              <a:endParaRPr lang="en-GB" dirty="0"/>
            </a:p>
          </p:txBody>
        </p:sp>
        <p:sp>
          <p:nvSpPr>
            <p:cNvPr id="44" name="Freeform: Shape 43">
              <a:extLst>
                <a:ext uri="{FF2B5EF4-FFF2-40B4-BE49-F238E27FC236}">
                  <a16:creationId xmlns:a16="http://schemas.microsoft.com/office/drawing/2014/main" id="{4953E370-A14B-4752-8604-69F1D46FD559}"/>
                </a:ext>
              </a:extLst>
            </p:cNvPr>
            <p:cNvSpPr/>
            <p:nvPr/>
          </p:nvSpPr>
          <p:spPr>
            <a:xfrm>
              <a:off x="7833598" y="4927183"/>
              <a:ext cx="392545" cy="373134"/>
            </a:xfrm>
            <a:custGeom>
              <a:avLst/>
              <a:gdLst>
                <a:gd name="connsiteX0" fmla="*/ 303984 w 392545"/>
                <a:gd name="connsiteY0" fmla="*/ 19174 h 373134"/>
                <a:gd name="connsiteX1" fmla="*/ 201992 w 392545"/>
                <a:gd name="connsiteY1" fmla="*/ 0 h 373134"/>
                <a:gd name="connsiteX2" fmla="*/ 62173 w 392545"/>
                <a:gd name="connsiteY2" fmla="*/ 0 h 373134"/>
                <a:gd name="connsiteX3" fmla="*/ 27859 w 392545"/>
                <a:gd name="connsiteY3" fmla="*/ 0 h 373134"/>
                <a:gd name="connsiteX4" fmla="*/ 0 w 392545"/>
                <a:gd name="connsiteY4" fmla="*/ 0 h 373134"/>
                <a:gd name="connsiteX5" fmla="*/ 0 w 392545"/>
                <a:gd name="connsiteY5" fmla="*/ 373135 h 373134"/>
                <a:gd name="connsiteX6" fmla="*/ 27859 w 392545"/>
                <a:gd name="connsiteY6" fmla="*/ 373135 h 373134"/>
                <a:gd name="connsiteX7" fmla="*/ 62173 w 392545"/>
                <a:gd name="connsiteY7" fmla="*/ 373135 h 373134"/>
                <a:gd name="connsiteX8" fmla="*/ 201992 w 392545"/>
                <a:gd name="connsiteY8" fmla="*/ 373135 h 373134"/>
                <a:gd name="connsiteX9" fmla="*/ 303984 w 392545"/>
                <a:gd name="connsiteY9" fmla="*/ 353961 h 373134"/>
                <a:gd name="connsiteX10" fmla="*/ 369670 w 392545"/>
                <a:gd name="connsiteY10" fmla="*/ 296249 h 373134"/>
                <a:gd name="connsiteX11" fmla="*/ 392546 w 392545"/>
                <a:gd name="connsiteY11" fmla="*/ 199477 h 373134"/>
                <a:gd name="connsiteX12" fmla="*/ 392546 w 392545"/>
                <a:gd name="connsiteY12" fmla="*/ 173611 h 373134"/>
                <a:gd name="connsiteX13" fmla="*/ 369670 w 392545"/>
                <a:gd name="connsiteY13" fmla="*/ 76839 h 373134"/>
                <a:gd name="connsiteX14" fmla="*/ 303984 w 392545"/>
                <a:gd name="connsiteY14" fmla="*/ 19174 h 373134"/>
                <a:gd name="connsiteX15" fmla="*/ 331369 w 392545"/>
                <a:gd name="connsiteY15" fmla="*/ 197531 h 373134"/>
                <a:gd name="connsiteX16" fmla="*/ 299048 w 392545"/>
                <a:gd name="connsiteY16" fmla="*/ 287563 h 373134"/>
                <a:gd name="connsiteX17" fmla="*/ 202514 w 392545"/>
                <a:gd name="connsiteY17" fmla="*/ 316894 h 373134"/>
                <a:gd name="connsiteX18" fmla="*/ 62221 w 392545"/>
                <a:gd name="connsiteY18" fmla="*/ 316894 h 373134"/>
                <a:gd name="connsiteX19" fmla="*/ 62221 w 392545"/>
                <a:gd name="connsiteY19" fmla="*/ 56193 h 373134"/>
                <a:gd name="connsiteX20" fmla="*/ 202514 w 392545"/>
                <a:gd name="connsiteY20" fmla="*/ 56193 h 373134"/>
                <a:gd name="connsiteX21" fmla="*/ 299048 w 392545"/>
                <a:gd name="connsiteY21" fmla="*/ 84812 h 373134"/>
                <a:gd name="connsiteX22" fmla="*/ 331369 w 392545"/>
                <a:gd name="connsiteY22" fmla="*/ 175604 h 373134"/>
                <a:gd name="connsiteX23" fmla="*/ 331369 w 392545"/>
                <a:gd name="connsiteY23" fmla="*/ 197531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2545" h="373134">
                  <a:moveTo>
                    <a:pt x="303984" y="19174"/>
                  </a:moveTo>
                  <a:cubicBezTo>
                    <a:pt x="275461" y="6407"/>
                    <a:pt x="241479" y="0"/>
                    <a:pt x="201992" y="0"/>
                  </a:cubicBezTo>
                  <a:lnTo>
                    <a:pt x="62173" y="0"/>
                  </a:lnTo>
                  <a:lnTo>
                    <a:pt x="27859" y="0"/>
                  </a:lnTo>
                  <a:lnTo>
                    <a:pt x="0" y="0"/>
                  </a:lnTo>
                  <a:lnTo>
                    <a:pt x="0" y="373135"/>
                  </a:lnTo>
                  <a:lnTo>
                    <a:pt x="27859" y="373135"/>
                  </a:lnTo>
                  <a:lnTo>
                    <a:pt x="62173" y="373135"/>
                  </a:lnTo>
                  <a:lnTo>
                    <a:pt x="201992" y="373135"/>
                  </a:lnTo>
                  <a:cubicBezTo>
                    <a:pt x="241479" y="373135"/>
                    <a:pt x="275461" y="366728"/>
                    <a:pt x="303984" y="353961"/>
                  </a:cubicBezTo>
                  <a:cubicBezTo>
                    <a:pt x="332508" y="341194"/>
                    <a:pt x="354387" y="321972"/>
                    <a:pt x="369670" y="296249"/>
                  </a:cubicBezTo>
                  <a:cubicBezTo>
                    <a:pt x="384904" y="270525"/>
                    <a:pt x="392546" y="238299"/>
                    <a:pt x="392546" y="199477"/>
                  </a:cubicBezTo>
                  <a:lnTo>
                    <a:pt x="392546" y="173611"/>
                  </a:lnTo>
                  <a:cubicBezTo>
                    <a:pt x="392546" y="134788"/>
                    <a:pt x="384904" y="102562"/>
                    <a:pt x="369670" y="76839"/>
                  </a:cubicBezTo>
                  <a:cubicBezTo>
                    <a:pt x="354387" y="51162"/>
                    <a:pt x="332508" y="31941"/>
                    <a:pt x="303984" y="19174"/>
                  </a:cubicBezTo>
                  <a:close/>
                  <a:moveTo>
                    <a:pt x="331369" y="197531"/>
                  </a:moveTo>
                  <a:cubicBezTo>
                    <a:pt x="331369" y="238015"/>
                    <a:pt x="320596" y="268010"/>
                    <a:pt x="299048" y="287563"/>
                  </a:cubicBezTo>
                  <a:cubicBezTo>
                    <a:pt x="277502" y="307117"/>
                    <a:pt x="245323" y="316894"/>
                    <a:pt x="202514" y="316894"/>
                  </a:cubicBezTo>
                  <a:lnTo>
                    <a:pt x="62221" y="316894"/>
                  </a:lnTo>
                  <a:lnTo>
                    <a:pt x="62221" y="56193"/>
                  </a:lnTo>
                  <a:lnTo>
                    <a:pt x="202514" y="56193"/>
                  </a:lnTo>
                  <a:cubicBezTo>
                    <a:pt x="245323" y="56193"/>
                    <a:pt x="277454" y="65733"/>
                    <a:pt x="299048" y="84812"/>
                  </a:cubicBezTo>
                  <a:cubicBezTo>
                    <a:pt x="320596" y="103891"/>
                    <a:pt x="331369" y="134171"/>
                    <a:pt x="331369" y="175604"/>
                  </a:cubicBezTo>
                  <a:lnTo>
                    <a:pt x="331369" y="197531"/>
                  </a:lnTo>
                  <a:close/>
                </a:path>
              </a:pathLst>
            </a:custGeom>
            <a:solidFill>
              <a:srgbClr val="0F214A"/>
            </a:solidFill>
            <a:ln w="4731" cap="flat">
              <a:noFill/>
              <a:prstDash val="solid"/>
              <a:miter/>
            </a:ln>
          </p:spPr>
          <p:txBody>
            <a:bodyPr rtlCol="0" anchor="ctr"/>
            <a:lstStyle/>
            <a:p>
              <a:endParaRPr lang="en-GB" dirty="0"/>
            </a:p>
          </p:txBody>
        </p:sp>
        <p:sp>
          <p:nvSpPr>
            <p:cNvPr id="45" name="Freeform: Shape 44">
              <a:extLst>
                <a:ext uri="{FF2B5EF4-FFF2-40B4-BE49-F238E27FC236}">
                  <a16:creationId xmlns:a16="http://schemas.microsoft.com/office/drawing/2014/main" id="{E6EAE3BE-38C7-419F-AAB5-25C869D36117}"/>
                </a:ext>
              </a:extLst>
            </p:cNvPr>
            <p:cNvSpPr/>
            <p:nvPr/>
          </p:nvSpPr>
          <p:spPr>
            <a:xfrm>
              <a:off x="8344036" y="4927183"/>
              <a:ext cx="410485" cy="373134"/>
            </a:xfrm>
            <a:custGeom>
              <a:avLst/>
              <a:gdLst>
                <a:gd name="connsiteX0" fmla="*/ 349262 w 410485"/>
                <a:gd name="connsiteY0" fmla="*/ 291598 h 373134"/>
                <a:gd name="connsiteX1" fmla="*/ 60702 w 410485"/>
                <a:gd name="connsiteY1" fmla="*/ 0 h 373134"/>
                <a:gd name="connsiteX2" fmla="*/ 26388 w 410485"/>
                <a:gd name="connsiteY2" fmla="*/ 0 h 373134"/>
                <a:gd name="connsiteX3" fmla="*/ 0 w 410485"/>
                <a:gd name="connsiteY3" fmla="*/ 0 h 373134"/>
                <a:gd name="connsiteX4" fmla="*/ 0 w 410485"/>
                <a:gd name="connsiteY4" fmla="*/ 373135 h 373134"/>
                <a:gd name="connsiteX5" fmla="*/ 60702 w 410485"/>
                <a:gd name="connsiteY5" fmla="*/ 373135 h 373134"/>
                <a:gd name="connsiteX6" fmla="*/ 60702 w 410485"/>
                <a:gd name="connsiteY6" fmla="*/ 81917 h 373134"/>
                <a:gd name="connsiteX7" fmla="*/ 349262 w 410485"/>
                <a:gd name="connsiteY7" fmla="*/ 373135 h 373134"/>
                <a:gd name="connsiteX8" fmla="*/ 410486 w 410485"/>
                <a:gd name="connsiteY8" fmla="*/ 373135 h 373134"/>
                <a:gd name="connsiteX9" fmla="*/ 410486 w 410485"/>
                <a:gd name="connsiteY9" fmla="*/ 0 h 373134"/>
                <a:gd name="connsiteX10" fmla="*/ 349262 w 410485"/>
                <a:gd name="connsiteY10"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0485" h="373134">
                  <a:moveTo>
                    <a:pt x="349262" y="291598"/>
                  </a:moveTo>
                  <a:lnTo>
                    <a:pt x="60702" y="0"/>
                  </a:lnTo>
                  <a:lnTo>
                    <a:pt x="26388" y="0"/>
                  </a:lnTo>
                  <a:lnTo>
                    <a:pt x="0" y="0"/>
                  </a:lnTo>
                  <a:lnTo>
                    <a:pt x="0" y="373135"/>
                  </a:lnTo>
                  <a:lnTo>
                    <a:pt x="60702" y="373135"/>
                  </a:lnTo>
                  <a:lnTo>
                    <a:pt x="60702" y="81917"/>
                  </a:lnTo>
                  <a:lnTo>
                    <a:pt x="349262" y="373135"/>
                  </a:lnTo>
                  <a:lnTo>
                    <a:pt x="410486" y="373135"/>
                  </a:lnTo>
                  <a:lnTo>
                    <a:pt x="410486" y="0"/>
                  </a:lnTo>
                  <a:lnTo>
                    <a:pt x="349262" y="0"/>
                  </a:lnTo>
                  <a:close/>
                </a:path>
              </a:pathLst>
            </a:custGeom>
            <a:solidFill>
              <a:srgbClr val="0F214A"/>
            </a:solidFill>
            <a:ln w="4731" cap="flat">
              <a:noFill/>
              <a:prstDash val="solid"/>
              <a:miter/>
            </a:ln>
          </p:spPr>
          <p:txBody>
            <a:bodyPr rtlCol="0" anchor="ctr"/>
            <a:lstStyle/>
            <a:p>
              <a:endParaRPr lang="en-GB" dirty="0"/>
            </a:p>
          </p:txBody>
        </p:sp>
        <p:sp>
          <p:nvSpPr>
            <p:cNvPr id="46" name="Freeform: Shape 45">
              <a:extLst>
                <a:ext uri="{FF2B5EF4-FFF2-40B4-BE49-F238E27FC236}">
                  <a16:creationId xmlns:a16="http://schemas.microsoft.com/office/drawing/2014/main" id="{34311A0A-BE4B-477F-A258-403879A87BF4}"/>
                </a:ext>
              </a:extLst>
            </p:cNvPr>
            <p:cNvSpPr/>
            <p:nvPr/>
          </p:nvSpPr>
          <p:spPr>
            <a:xfrm>
              <a:off x="8863965" y="4927183"/>
              <a:ext cx="421876" cy="373134"/>
            </a:xfrm>
            <a:custGeom>
              <a:avLst/>
              <a:gdLst>
                <a:gd name="connsiteX0" fmla="*/ 355716 w 421876"/>
                <a:gd name="connsiteY0" fmla="*/ 0 h 373134"/>
                <a:gd name="connsiteX1" fmla="*/ 212955 w 421876"/>
                <a:gd name="connsiteY1" fmla="*/ 291598 h 373134"/>
                <a:gd name="connsiteX2" fmla="*/ 70146 w 421876"/>
                <a:gd name="connsiteY2" fmla="*/ 0 h 373134"/>
                <a:gd name="connsiteX3" fmla="*/ 0 w 421876"/>
                <a:gd name="connsiteY3" fmla="*/ 0 h 373134"/>
                <a:gd name="connsiteX4" fmla="*/ 187042 w 421876"/>
                <a:gd name="connsiteY4" fmla="*/ 373135 h 373134"/>
                <a:gd name="connsiteX5" fmla="*/ 235309 w 421876"/>
                <a:gd name="connsiteY5" fmla="*/ 373135 h 373134"/>
                <a:gd name="connsiteX6" fmla="*/ 421876 w 421876"/>
                <a:gd name="connsiteY6" fmla="*/ 0 h 373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1876" h="373134">
                  <a:moveTo>
                    <a:pt x="355716" y="0"/>
                  </a:moveTo>
                  <a:lnTo>
                    <a:pt x="212955" y="291598"/>
                  </a:lnTo>
                  <a:lnTo>
                    <a:pt x="70146" y="0"/>
                  </a:lnTo>
                  <a:lnTo>
                    <a:pt x="0" y="0"/>
                  </a:lnTo>
                  <a:lnTo>
                    <a:pt x="187042" y="373135"/>
                  </a:lnTo>
                  <a:lnTo>
                    <a:pt x="235309" y="373135"/>
                  </a:lnTo>
                  <a:lnTo>
                    <a:pt x="421876" y="0"/>
                  </a:lnTo>
                  <a:close/>
                </a:path>
              </a:pathLst>
            </a:custGeom>
            <a:solidFill>
              <a:srgbClr val="0F214A"/>
            </a:solidFill>
            <a:ln w="4731" cap="flat">
              <a:noFill/>
              <a:prstDash val="solid"/>
              <a:miter/>
            </a:ln>
          </p:spPr>
          <p:txBody>
            <a:bodyPr rtlCol="0" anchor="ctr"/>
            <a:lstStyle/>
            <a:p>
              <a:endParaRPr lang="en-GB" dirty="0"/>
            </a:p>
          </p:txBody>
        </p:sp>
      </p:grpSp>
      <p:sp>
        <p:nvSpPr>
          <p:cNvPr id="4" name="Date Placeholder 3"/>
          <p:cNvSpPr>
            <a:spLocks noGrp="1"/>
          </p:cNvSpPr>
          <p:nvPr>
            <p:ph type="dt" sz="half" idx="2"/>
          </p:nvPr>
        </p:nvSpPr>
        <p:spPr>
          <a:xfrm>
            <a:off x="0" y="6858000"/>
            <a:ext cx="0" cy="0"/>
          </a:xfrm>
          <a:prstGeom prst="rect">
            <a:avLst/>
          </a:prstGeom>
        </p:spPr>
        <p:txBody>
          <a:bodyPr vert="horz" lIns="0" tIns="0" rIns="0" bIns="0" rtlCol="0" anchor="t" anchorCtr="0"/>
          <a:lstStyle>
            <a:lvl1pPr algn="r">
              <a:defRPr sz="700">
                <a:noFill/>
              </a:defRPr>
            </a:lvl1pPr>
          </a:lstStyle>
          <a:p>
            <a:endParaRPr lang="en-GB" sz="700" dirty="0"/>
          </a:p>
        </p:txBody>
      </p:sp>
      <p:sp>
        <p:nvSpPr>
          <p:cNvPr id="5" name="Footer Placeholder 4"/>
          <p:cNvSpPr>
            <a:spLocks noGrp="1"/>
          </p:cNvSpPr>
          <p:nvPr>
            <p:ph type="ftr" sz="quarter" idx="3"/>
          </p:nvPr>
        </p:nvSpPr>
        <p:spPr>
          <a:xfrm>
            <a:off x="2422800" y="6440400"/>
            <a:ext cx="2638800" cy="151200"/>
          </a:xfrm>
          <a:prstGeom prst="rect">
            <a:avLst/>
          </a:prstGeom>
        </p:spPr>
        <p:txBody>
          <a:bodyPr vert="horz" lIns="0" tIns="0" rIns="0" bIns="0" rtlCol="0" anchor="t" anchorCtr="0"/>
          <a:lstStyle>
            <a:lvl1pPr algn="l">
              <a:defRPr sz="700" b="0" cap="all" baseline="0">
                <a:solidFill>
                  <a:schemeClr val="accent1"/>
                </a:solidFill>
              </a:defRPr>
            </a:lvl1pPr>
          </a:lstStyle>
          <a:p>
            <a:endParaRPr lang="en-GB" dirty="0"/>
          </a:p>
        </p:txBody>
      </p:sp>
      <p:sp>
        <p:nvSpPr>
          <p:cNvPr id="6" name="Slide Number Placeholder 5"/>
          <p:cNvSpPr>
            <a:spLocks noGrp="1"/>
          </p:cNvSpPr>
          <p:nvPr>
            <p:ph type="sldNum" sz="quarter" idx="4"/>
          </p:nvPr>
        </p:nvSpPr>
        <p:spPr>
          <a:xfrm>
            <a:off x="540000" y="6440400"/>
            <a:ext cx="266400" cy="151200"/>
          </a:xfrm>
          <a:prstGeom prst="rect">
            <a:avLst/>
          </a:prstGeom>
        </p:spPr>
        <p:txBody>
          <a:bodyPr vert="horz" lIns="0" tIns="0" rIns="0" bIns="0" rtlCol="0" anchor="t" anchorCtr="0"/>
          <a:lstStyle>
            <a:lvl1pPr algn="l">
              <a:defRPr sz="700">
                <a:solidFill>
                  <a:schemeClr val="accent1"/>
                </a:solidFill>
              </a:defRPr>
            </a:lvl1pPr>
          </a:lstStyle>
          <a:p>
            <a:fld id="{5BA07366-CB75-4AA8-9E5B-928B849F427C}" type="slidenum">
              <a:rPr lang="en-GB" smtClean="0"/>
              <a:pPr/>
              <a:t>‹#›</a:t>
            </a:fld>
            <a:endParaRPr lang="en-GB" dirty="0"/>
          </a:p>
        </p:txBody>
      </p:sp>
      <p:sp>
        <p:nvSpPr>
          <p:cNvPr id="11" name="_SD_FLD_Copyright"/>
          <p:cNvSpPr txBox="1"/>
          <p:nvPr userDrawn="1"/>
        </p:nvSpPr>
        <p:spPr>
          <a:xfrm>
            <a:off x="853200" y="6440400"/>
            <a:ext cx="278923" cy="107722"/>
          </a:xfrm>
          <a:prstGeom prst="rect">
            <a:avLst/>
          </a:prstGeom>
          <a:noFill/>
        </p:spPr>
        <p:txBody>
          <a:bodyPr wrap="none" lIns="0" tIns="0" rIns="0" bIns="0" rtlCol="0">
            <a:spAutoFit/>
          </a:bodyPr>
          <a:lstStyle/>
          <a:p>
            <a:r>
              <a:rPr lang="en-GB" sz="700" noProof="0">
                <a:solidFill>
                  <a:schemeClr val="accent1"/>
                </a:solidFill>
              </a:rPr>
              <a:t>DNV ©</a:t>
            </a:r>
            <a:endParaRPr lang="en-GB" sz="700" noProof="0" dirty="0">
              <a:solidFill>
                <a:schemeClr val="accent1"/>
              </a:solidFill>
            </a:endParaRPr>
          </a:p>
        </p:txBody>
      </p:sp>
      <p:sp>
        <p:nvSpPr>
          <p:cNvPr id="16" name="SD_FLD_DocumentDate"/>
          <p:cNvSpPr txBox="1">
            <a:spLocks noChangeArrowheads="1"/>
          </p:cNvSpPr>
          <p:nvPr userDrawn="1"/>
        </p:nvSpPr>
        <p:spPr bwMode="auto">
          <a:xfrm>
            <a:off x="1166400" y="6440400"/>
            <a:ext cx="1198800" cy="15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t" anchorCtr="0"/>
          <a:lstStyle/>
          <a:p>
            <a:pPr algn="ctr">
              <a:spcBef>
                <a:spcPts val="0"/>
              </a:spcBef>
            </a:pPr>
            <a:r>
              <a:rPr lang="en-GB" altLang="ja-JP" sz="700" cap="all" baseline="0">
                <a:solidFill>
                  <a:schemeClr val="accent1"/>
                </a:solidFill>
                <a:ea typeface="ＭＳ Ｐゴシック" charset="-128"/>
                <a:cs typeface="Arial" charset="0"/>
              </a:rPr>
              <a:t>04 October 2024</a:t>
            </a:r>
            <a:endParaRPr lang="en-GB" altLang="ja-JP" sz="700" cap="all" baseline="0" dirty="0">
              <a:solidFill>
                <a:schemeClr val="accent1"/>
              </a:solidFill>
              <a:ea typeface="ＭＳ Ｐゴシック" charset="-128"/>
              <a:cs typeface="Arial" charset="0"/>
            </a:endParaRPr>
          </a:p>
        </p:txBody>
      </p:sp>
      <p:sp>
        <p:nvSpPr>
          <p:cNvPr id="39" name="SD_FLD_Confidentiality">
            <a:extLst>
              <a:ext uri="{FF2B5EF4-FFF2-40B4-BE49-F238E27FC236}">
                <a16:creationId xmlns:a16="http://schemas.microsoft.com/office/drawing/2014/main" id="{93DBE27C-CF05-4B0E-B0C5-CDDB19365D12}"/>
              </a:ext>
            </a:extLst>
          </p:cNvPr>
          <p:cNvSpPr/>
          <p:nvPr userDrawn="1"/>
        </p:nvSpPr>
        <p:spPr>
          <a:xfrm>
            <a:off x="7131600" y="6440400"/>
            <a:ext cx="2440800" cy="1512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marL="0" algn="ctr" defTabSz="914400" rtl="0" eaLnBrk="1" latinLnBrk="0" hangingPunct="1">
              <a:lnSpc>
                <a:spcPct val="100000"/>
              </a:lnSpc>
              <a:spcBef>
                <a:spcPts val="0"/>
              </a:spcBef>
            </a:pPr>
            <a:endParaRPr lang="en-GB" sz="700" b="0" kern="1200" cap="all" baseline="0" dirty="0">
              <a:solidFill>
                <a:schemeClr val="accent1"/>
              </a:solidFill>
              <a:latin typeface="+mn-lt"/>
              <a:ea typeface="+mn-ea"/>
              <a:cs typeface="+mn-cs"/>
            </a:endParaRPr>
          </a:p>
        </p:txBody>
      </p:sp>
      <p:sp>
        <p:nvSpPr>
          <p:cNvPr id="49" name="SD_FLD_Draft" hidden="1">
            <a:extLst>
              <a:ext uri="{FF2B5EF4-FFF2-40B4-BE49-F238E27FC236}">
                <a16:creationId xmlns:a16="http://schemas.microsoft.com/office/drawing/2014/main" id="{EBD04EA3-2614-447C-8C02-69A389AD5F0C}"/>
              </a:ext>
            </a:extLst>
          </p:cNvPr>
          <p:cNvSpPr txBox="1">
            <a:spLocks noChangeArrowheads="1"/>
          </p:cNvSpPr>
          <p:nvPr userDrawn="1"/>
        </p:nvSpPr>
        <p:spPr bwMode="auto">
          <a:xfrm>
            <a:off x="5243513" y="6232324"/>
            <a:ext cx="1700337" cy="20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14400" rIns="0" bIns="0" anchor="t" anchorCtr="0"/>
          <a:lstStyle/>
          <a:p>
            <a:pPr algn="ctr">
              <a:lnSpc>
                <a:spcPct val="83000"/>
              </a:lnSpc>
              <a:spcBef>
                <a:spcPts val="0"/>
              </a:spcBef>
            </a:pPr>
            <a:r>
              <a:rPr lang="en-GB" altLang="ja-JP" sz="1600" b="0" cap="all" baseline="0" dirty="0">
                <a:solidFill>
                  <a:srgbClr val="C4262E"/>
                </a:solidFill>
                <a:ea typeface="ＭＳ Ｐゴシック" charset="-128"/>
                <a:cs typeface="Arial" charset="0"/>
              </a:rPr>
              <a:t>DRAFT</a:t>
            </a:r>
          </a:p>
        </p:txBody>
      </p:sp>
    </p:spTree>
    <p:extLst>
      <p:ext uri="{BB962C8B-B14F-4D97-AF65-F5344CB8AC3E}">
        <p14:creationId xmlns:p14="http://schemas.microsoft.com/office/powerpoint/2010/main" val="438226050"/>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679" r:id="rId3"/>
    <p:sldLayoutId id="2147483680" r:id="rId4"/>
    <p:sldLayoutId id="2147483661" r:id="rId5"/>
    <p:sldLayoutId id="2147483702" r:id="rId6"/>
    <p:sldLayoutId id="2147483682" r:id="rId7"/>
    <p:sldLayoutId id="2147483674" r:id="rId8"/>
    <p:sldLayoutId id="2147483651" r:id="rId9"/>
    <p:sldLayoutId id="2147483650" r:id="rId10"/>
    <p:sldLayoutId id="2147483683" r:id="rId11"/>
    <p:sldLayoutId id="2147483698" r:id="rId12"/>
    <p:sldLayoutId id="2147483699" r:id="rId13"/>
    <p:sldLayoutId id="2147483652" r:id="rId14"/>
    <p:sldLayoutId id="2147483684" r:id="rId15"/>
    <p:sldLayoutId id="2147483685" r:id="rId16"/>
    <p:sldLayoutId id="2147483686" r:id="rId17"/>
    <p:sldLayoutId id="2147483664" r:id="rId18"/>
    <p:sldLayoutId id="2147483701" r:id="rId19"/>
    <p:sldLayoutId id="2147483695" r:id="rId20"/>
    <p:sldLayoutId id="2147483696" r:id="rId21"/>
    <p:sldLayoutId id="2147483690" r:id="rId22"/>
    <p:sldLayoutId id="2147483691" r:id="rId23"/>
    <p:sldLayoutId id="2147483697" r:id="rId24"/>
    <p:sldLayoutId id="2147483694" r:id="rId25"/>
    <p:sldLayoutId id="2147483655" r:id="rId26"/>
    <p:sldLayoutId id="2147483667" r:id="rId27"/>
    <p:sldLayoutId id="2147483692" r:id="rId28"/>
    <p:sldLayoutId id="2147483693" r:id="rId29"/>
  </p:sldLayoutIdLst>
  <p:hf hdr="0" ftr="0" dt="0"/>
  <p:txStyles>
    <p:titleStyle>
      <a:lvl1pPr algn="l" defTabSz="914400" rtl="0" eaLnBrk="1" latinLnBrk="0" hangingPunct="1">
        <a:lnSpc>
          <a:spcPct val="83000"/>
        </a:lnSpc>
        <a:spcBef>
          <a:spcPct val="0"/>
        </a:spcBef>
        <a:buNone/>
        <a:defRPr sz="3600" b="0" kern="1200">
          <a:solidFill>
            <a:schemeClr val="accent1"/>
          </a:solidFill>
          <a:latin typeface="+mj-lt"/>
          <a:ea typeface="+mj-ea"/>
          <a:cs typeface="+mj-cs"/>
        </a:defRPr>
      </a:lvl1pPr>
    </p:titleStyle>
    <p:bodyStyle>
      <a:lvl1pPr marL="180000" indent="-180000" algn="l" defTabSz="914400" rtl="0" eaLnBrk="1" latinLnBrk="0" hangingPunct="1">
        <a:lnSpc>
          <a:spcPct val="100000"/>
        </a:lnSpc>
        <a:spcBef>
          <a:spcPts val="1200"/>
        </a:spcBef>
        <a:buClrTx/>
        <a:buFont typeface="Arial" panose="020B0604020202020204" pitchFamily="34" charset="0"/>
        <a:buChar char="•"/>
        <a:defRPr sz="2000" b="0" kern="1200">
          <a:solidFill>
            <a:schemeClr val="accent1"/>
          </a:solidFill>
          <a:latin typeface="+mn-lt"/>
          <a:ea typeface="+mn-ea"/>
          <a:cs typeface="+mn-cs"/>
        </a:defRPr>
      </a:lvl1pPr>
      <a:lvl2pPr marL="360000" indent="-180000" algn="l" defTabSz="914400" rtl="0" eaLnBrk="1" latinLnBrk="0" hangingPunct="1">
        <a:lnSpc>
          <a:spcPct val="100000"/>
        </a:lnSpc>
        <a:spcBef>
          <a:spcPts val="600"/>
        </a:spcBef>
        <a:buClrTx/>
        <a:buFont typeface="Arial" panose="020B0604020202020204" pitchFamily="34" charset="0"/>
        <a:buChar char="•"/>
        <a:defRPr sz="1800" kern="1200">
          <a:solidFill>
            <a:schemeClr val="accent1"/>
          </a:solidFill>
          <a:latin typeface="+mn-lt"/>
          <a:ea typeface="+mn-ea"/>
          <a:cs typeface="+mn-cs"/>
        </a:defRPr>
      </a:lvl2pPr>
      <a:lvl3pPr marL="540000" indent="-180000" algn="l" defTabSz="914400" rtl="0" eaLnBrk="1" latinLnBrk="0" hangingPunct="1">
        <a:lnSpc>
          <a:spcPct val="100000"/>
        </a:lnSpc>
        <a:spcBef>
          <a:spcPts val="600"/>
        </a:spcBef>
        <a:buClrTx/>
        <a:buFont typeface="Arial" panose="020B0604020202020204" pitchFamily="34" charset="0"/>
        <a:buChar char="•"/>
        <a:defRPr sz="1600" kern="1200">
          <a:solidFill>
            <a:schemeClr val="accent1"/>
          </a:solidFill>
          <a:latin typeface="+mn-lt"/>
          <a:ea typeface="+mn-ea"/>
          <a:cs typeface="+mn-cs"/>
        </a:defRPr>
      </a:lvl3pPr>
      <a:lvl4pPr marL="0" indent="0" algn="l" defTabSz="914400" rtl="0" eaLnBrk="1" latinLnBrk="0" hangingPunct="1">
        <a:lnSpc>
          <a:spcPct val="90000"/>
        </a:lnSpc>
        <a:spcBef>
          <a:spcPts val="600"/>
        </a:spcBef>
        <a:buClrTx/>
        <a:buFont typeface="Arial" panose="020B0604020202020204" pitchFamily="34" charset="0"/>
        <a:buChar char="​"/>
        <a:defRPr sz="2000" b="1" kern="1200">
          <a:solidFill>
            <a:schemeClr val="accent1"/>
          </a:solidFill>
          <a:latin typeface="+mn-lt"/>
          <a:ea typeface="+mn-ea"/>
          <a:cs typeface="+mn-cs"/>
        </a:defRPr>
      </a:lvl4pPr>
      <a:lvl5pPr marL="0" indent="0" algn="l" defTabSz="914400" rtl="0" eaLnBrk="1" latinLnBrk="0" hangingPunct="1">
        <a:lnSpc>
          <a:spcPct val="100000"/>
        </a:lnSpc>
        <a:spcBef>
          <a:spcPts val="1200"/>
        </a:spcBef>
        <a:buClrTx/>
        <a:buFont typeface="Arial" panose="020B0604020202020204" pitchFamily="34" charset="0"/>
        <a:buChar char="​"/>
        <a:defRPr sz="2000" kern="1200">
          <a:solidFill>
            <a:schemeClr val="accent1"/>
          </a:solidFill>
          <a:latin typeface="+mn-lt"/>
          <a:ea typeface="+mn-ea"/>
          <a:cs typeface="+mn-cs"/>
        </a:defRPr>
      </a:lvl5pPr>
      <a:lvl6pPr marL="0" indent="0" algn="l" defTabSz="914400" rtl="0" eaLnBrk="1" latinLnBrk="0" hangingPunct="1">
        <a:spcBef>
          <a:spcPts val="600"/>
        </a:spcBef>
        <a:buFont typeface="Arial" panose="020B0604020202020204" pitchFamily="34" charset="0"/>
        <a:buChar char="​"/>
        <a:defRPr sz="1000" b="1" kern="1200">
          <a:solidFill>
            <a:schemeClr val="accent1"/>
          </a:solidFill>
          <a:latin typeface="+mn-lt"/>
          <a:ea typeface="+mn-ea"/>
          <a:cs typeface="+mn-cs"/>
        </a:defRPr>
      </a:lvl6pPr>
      <a:lvl7pPr marL="0" indent="0" algn="l" defTabSz="914400" rtl="0" eaLnBrk="1" latinLnBrk="0" hangingPunct="1">
        <a:spcBef>
          <a:spcPts val="600"/>
        </a:spcBef>
        <a:buFont typeface="Arial" panose="020B0604020202020204" pitchFamily="34" charset="0"/>
        <a:buChar char="​"/>
        <a:defRPr sz="1000" kern="1200">
          <a:solidFill>
            <a:schemeClr val="accent1"/>
          </a:solidFill>
          <a:latin typeface="+mn-lt"/>
          <a:ea typeface="+mn-ea"/>
          <a:cs typeface="+mn-cs"/>
        </a:defRPr>
      </a:lvl7pPr>
      <a:lvl8pPr marL="180000" indent="-180000" algn="l" defTabSz="914400" rtl="0" eaLnBrk="1" latinLnBrk="0" hangingPunct="1">
        <a:spcBef>
          <a:spcPts val="600"/>
        </a:spcBef>
        <a:buFont typeface="Arial" pitchFamily="34" charset="0"/>
        <a:buChar char="•"/>
        <a:defRPr sz="1000" kern="1200">
          <a:solidFill>
            <a:schemeClr val="accent1"/>
          </a:solidFill>
          <a:latin typeface="+mn-lt"/>
          <a:ea typeface="+mn-ea"/>
          <a:cs typeface="+mn-cs"/>
        </a:defRPr>
      </a:lvl8pPr>
      <a:lvl9pPr marL="0" indent="0" algn="l" defTabSz="914400" rtl="0" eaLnBrk="1" latinLnBrk="0" hangingPunct="1">
        <a:lnSpc>
          <a:spcPct val="83000"/>
        </a:lnSpc>
        <a:spcBef>
          <a:spcPts val="0"/>
        </a:spcBef>
        <a:buFont typeface="Arial" panose="020B0604020202020204" pitchFamily="34" charset="0"/>
        <a:buChar char="​"/>
        <a:defRPr sz="6000" b="1" kern="1200" spc="-300" baseline="0">
          <a:solidFill>
            <a:schemeClr val="accent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F26B43"/>
          </p15:clr>
        </p15:guide>
        <p15:guide id="2" pos="819" userDrawn="1">
          <p15:clr>
            <a:srgbClr val="F26B43"/>
          </p15:clr>
        </p15:guide>
        <p15:guide id="3" orient="horz" pos="340" userDrawn="1">
          <p15:clr>
            <a:srgbClr val="F26B43"/>
          </p15:clr>
        </p15:guide>
        <p15:guide id="4" orient="horz" pos="3809" userDrawn="1">
          <p15:clr>
            <a:srgbClr val="F26B43"/>
          </p15:clr>
        </p15:guide>
        <p15:guide id="5" pos="932" userDrawn="1">
          <p15:clr>
            <a:srgbClr val="F26B43"/>
          </p15:clr>
        </p15:guide>
        <p15:guide id="6" pos="1412" userDrawn="1">
          <p15:clr>
            <a:srgbClr val="F26B43"/>
          </p15:clr>
        </p15:guide>
        <p15:guide id="7" pos="1525" userDrawn="1">
          <p15:clr>
            <a:srgbClr val="F26B43"/>
          </p15:clr>
        </p15:guide>
        <p15:guide id="8" pos="2005" userDrawn="1">
          <p15:clr>
            <a:srgbClr val="F26B43"/>
          </p15:clr>
        </p15:guide>
        <p15:guide id="9" pos="2118" userDrawn="1">
          <p15:clr>
            <a:srgbClr val="F26B43"/>
          </p15:clr>
        </p15:guide>
        <p15:guide id="10" pos="2597" userDrawn="1">
          <p15:clr>
            <a:srgbClr val="F26B43"/>
          </p15:clr>
        </p15:guide>
        <p15:guide id="11" pos="2711" userDrawn="1">
          <p15:clr>
            <a:srgbClr val="F26B43"/>
          </p15:clr>
        </p15:guide>
        <p15:guide id="12" pos="3190" userDrawn="1">
          <p15:clr>
            <a:srgbClr val="F26B43"/>
          </p15:clr>
        </p15:guide>
        <p15:guide id="13" pos="3303" userDrawn="1">
          <p15:clr>
            <a:srgbClr val="F26B43"/>
          </p15:clr>
        </p15:guide>
        <p15:guide id="14" pos="3783" userDrawn="1">
          <p15:clr>
            <a:srgbClr val="F26B43"/>
          </p15:clr>
        </p15:guide>
        <p15:guide id="15" pos="3896" userDrawn="1">
          <p15:clr>
            <a:srgbClr val="F26B43"/>
          </p15:clr>
        </p15:guide>
        <p15:guide id="16" pos="4376" userDrawn="1">
          <p15:clr>
            <a:srgbClr val="F26B43"/>
          </p15:clr>
        </p15:guide>
        <p15:guide id="17" pos="4489" userDrawn="1">
          <p15:clr>
            <a:srgbClr val="F26B43"/>
          </p15:clr>
        </p15:guide>
        <p15:guide id="18" pos="4968" userDrawn="1">
          <p15:clr>
            <a:srgbClr val="F26B43"/>
          </p15:clr>
        </p15:guide>
        <p15:guide id="19" pos="5082" userDrawn="1">
          <p15:clr>
            <a:srgbClr val="F26B43"/>
          </p15:clr>
        </p15:guide>
        <p15:guide id="20" pos="5561" userDrawn="1">
          <p15:clr>
            <a:srgbClr val="F26B43"/>
          </p15:clr>
        </p15:guide>
        <p15:guide id="21" pos="5674" userDrawn="1">
          <p15:clr>
            <a:srgbClr val="F26B43"/>
          </p15:clr>
        </p15:guide>
        <p15:guide id="22" pos="6154" userDrawn="1">
          <p15:clr>
            <a:srgbClr val="F26B43"/>
          </p15:clr>
        </p15:guide>
        <p15:guide id="23" pos="6267" userDrawn="1">
          <p15:clr>
            <a:srgbClr val="F26B43"/>
          </p15:clr>
        </p15:guide>
        <p15:guide id="24" pos="6747" userDrawn="1">
          <p15:clr>
            <a:srgbClr val="F26B43"/>
          </p15:clr>
        </p15:guide>
        <p15:guide id="25" pos="6860" userDrawn="1">
          <p15:clr>
            <a:srgbClr val="F26B43"/>
          </p15:clr>
        </p15:guide>
        <p15:guide id="26" pos="7339" userDrawn="1">
          <p15:clr>
            <a:srgbClr val="F26B43"/>
          </p15:clr>
        </p15:guide>
        <p15:guide id="27" orient="horz" pos="109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malegislature.gov/Laws/GeneralLaws/PartI/TitleII/Chapter25/Section22" TargetMode="External"/><Relationship Id="rId2" Type="http://schemas.openxmlformats.org/officeDocument/2006/relationships/notesSlide" Target="../notesSlides/notesSlide3.xml"/><Relationship Id="rId1" Type="http://schemas.openxmlformats.org/officeDocument/2006/relationships/slideLayout" Target="../slideLayouts/slideLayout21.xml"/><Relationship Id="rId4" Type="http://schemas.openxmlformats.org/officeDocument/2006/relationships/hyperlink" Target="http://ma-eeac.org/about/"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hyperlink" Target="https://www.aceee.org/state-policy/scorecard" TargetMode="External"/><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8" Type="http://schemas.openxmlformats.org/officeDocument/2006/relationships/hyperlink" Target="https://www.energy.gov/eere/uniform-methods-project-determining-energy-efficiency-savings-specific-measures#:~:text=Funded%20by%20the%20Office%20of%20Electricity%20Delivery%20and" TargetMode="External"/><Relationship Id="rId3" Type="http://schemas.openxmlformats.org/officeDocument/2006/relationships/hyperlink" Target="https://evo-world.org/en/products-services-mainmenu-en/protocols/ipmvp" TargetMode="External"/><Relationship Id="rId7" Type="http://schemas.openxmlformats.org/officeDocument/2006/relationships/hyperlink" Target="https://www.energy.gov/scep/slsc/see-action-evaluation-measurement-and-verification-resource-portal#:~:text=Estimate%20the%20emissions%20impacts%20of%20energy%20efficiency%20and"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s://neep.org/emv-forum/regional-national-emv#:~:text=ISO-NE%20M&amp;V%20Manual%20%E2%80%93%20The%20ISO%20New%20England" TargetMode="External"/><Relationship Id="rId5" Type="http://schemas.openxmlformats.org/officeDocument/2006/relationships/hyperlink" Target="https://www.cpuc.ca.gov/-/media/cpuc-website/files/uploadedfiles/cpuc_public_website/content/utilities_and_industries/energy/energy_programs/demand_side_management/ee_and_energy_savings_assist/caenergyefficiencyevaluationprotocols.doc" TargetMode="External"/><Relationship Id="rId4" Type="http://schemas.openxmlformats.org/officeDocument/2006/relationships/hyperlink" Target="https://www.cpuc.ca.gov/-/media/cpuc-website/files/uploadedfiles/cpuc_public_website/content/utilities_and_industries/energy/energy_programs/demand_side_management/ee_and_energy_savings_assist/caevaluationframework.pdf" TargetMode="External"/><Relationship Id="rId9" Type="http://schemas.openxmlformats.org/officeDocument/2006/relationships/hyperlink" Target="https://www.epa.gov/statelocalenergy"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pda.energydataweb.com/#!/#!/"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5.jpeg"/><Relationship Id="rId4" Type="http://schemas.openxmlformats.org/officeDocument/2006/relationships/hyperlink" Target="https://www.calmac.org/search.asp"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ma-eeac.org/results-reporting/"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6.jpeg"/><Relationship Id="rId4" Type="http://schemas.openxmlformats.org/officeDocument/2006/relationships/hyperlink" Target="https://ma-eeac.org/stud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78F47-A382-4A48-9F1B-1E46B4B636EA}"/>
              </a:ext>
            </a:extLst>
          </p:cNvPr>
          <p:cNvSpPr>
            <a:spLocks noGrp="1"/>
          </p:cNvSpPr>
          <p:nvPr>
            <p:ph type="ctrTitle"/>
          </p:nvPr>
        </p:nvSpPr>
        <p:spPr/>
        <p:txBody>
          <a:bodyPr/>
          <a:lstStyle/>
          <a:p>
            <a:r>
              <a:rPr lang="en-GB"/>
              <a:t>Evaluation Lessons Learned from California and Massachusetts – the U.S. EE Leaders</a:t>
            </a:r>
            <a:endParaRPr lang="en-GB" dirty="0"/>
          </a:p>
        </p:txBody>
      </p:sp>
      <p:sp>
        <p:nvSpPr>
          <p:cNvPr id="7" name="Subtitle 6">
            <a:extLst>
              <a:ext uri="{FF2B5EF4-FFF2-40B4-BE49-F238E27FC236}">
                <a16:creationId xmlns:a16="http://schemas.microsoft.com/office/drawing/2014/main" id="{1DA0DD25-260E-469A-9E65-62422B5454C2}"/>
              </a:ext>
            </a:extLst>
          </p:cNvPr>
          <p:cNvSpPr>
            <a:spLocks noGrp="1"/>
          </p:cNvSpPr>
          <p:nvPr>
            <p:ph type="subTitle" idx="1"/>
          </p:nvPr>
        </p:nvSpPr>
        <p:spPr/>
        <p:txBody>
          <a:bodyPr/>
          <a:lstStyle/>
          <a:p>
            <a:endParaRPr lang="en-GB" dirty="0"/>
          </a:p>
        </p:txBody>
      </p:sp>
      <p:sp>
        <p:nvSpPr>
          <p:cNvPr id="8" name="Text Placeholder 7">
            <a:extLst>
              <a:ext uri="{FF2B5EF4-FFF2-40B4-BE49-F238E27FC236}">
                <a16:creationId xmlns:a16="http://schemas.microsoft.com/office/drawing/2014/main" id="{615B879D-A4F5-4E37-916F-6EDD551AEB0F}"/>
              </a:ext>
            </a:extLst>
          </p:cNvPr>
          <p:cNvSpPr>
            <a:spLocks noGrp="1"/>
          </p:cNvSpPr>
          <p:nvPr>
            <p:ph type="body" sz="quarter" idx="18"/>
          </p:nvPr>
        </p:nvSpPr>
        <p:spPr/>
        <p:txBody>
          <a:bodyPr/>
          <a:lstStyle/>
          <a:p>
            <a:endParaRPr lang="en-GB" dirty="0"/>
          </a:p>
        </p:txBody>
      </p:sp>
      <p:sp>
        <p:nvSpPr>
          <p:cNvPr id="6" name="Slide Number Placeholder 5">
            <a:extLst>
              <a:ext uri="{FF2B5EF4-FFF2-40B4-BE49-F238E27FC236}">
                <a16:creationId xmlns:a16="http://schemas.microsoft.com/office/drawing/2014/main" id="{7E1BF1F7-7A1F-41AE-A1CD-33B2E83BFA96}"/>
              </a:ext>
            </a:extLst>
          </p:cNvPr>
          <p:cNvSpPr>
            <a:spLocks noGrp="1"/>
          </p:cNvSpPr>
          <p:nvPr>
            <p:ph type="sldNum" sz="quarter" idx="17"/>
          </p:nvPr>
        </p:nvSpPr>
        <p:spPr/>
        <p:txBody>
          <a:bodyPr/>
          <a:lstStyle/>
          <a:p>
            <a:fld id="{5BA07366-CB75-4AA8-9E5B-928B849F427C}" type="slidenum">
              <a:rPr lang="en-GB" smtClean="0"/>
              <a:pPr/>
              <a:t>1</a:t>
            </a:fld>
            <a:endParaRPr lang="en-GB" dirty="0"/>
          </a:p>
        </p:txBody>
      </p:sp>
    </p:spTree>
    <p:extLst>
      <p:ext uri="{BB962C8B-B14F-4D97-AF65-F5344CB8AC3E}">
        <p14:creationId xmlns:p14="http://schemas.microsoft.com/office/powerpoint/2010/main" val="4096500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D974E-4A39-21A6-F64E-1EBD35B5E1D1}"/>
              </a:ext>
            </a:extLst>
          </p:cNvPr>
          <p:cNvSpPr>
            <a:spLocks noGrp="1"/>
          </p:cNvSpPr>
          <p:nvPr>
            <p:ph type="title"/>
          </p:nvPr>
        </p:nvSpPr>
        <p:spPr/>
        <p:txBody>
          <a:bodyPr anchor="t">
            <a:normAutofit/>
          </a:bodyPr>
          <a:lstStyle/>
          <a:p>
            <a:r>
              <a:rPr lang="en-GB" dirty="0"/>
              <a:t>Lessons Learned</a:t>
            </a:r>
          </a:p>
        </p:txBody>
      </p:sp>
      <p:graphicFrame>
        <p:nvGraphicFramePr>
          <p:cNvPr id="7" name="Content Placeholder 2">
            <a:extLst>
              <a:ext uri="{FF2B5EF4-FFF2-40B4-BE49-F238E27FC236}">
                <a16:creationId xmlns:a16="http://schemas.microsoft.com/office/drawing/2014/main" id="{7517FD1B-05BD-5591-3812-B47D71FDB750}"/>
              </a:ext>
            </a:extLst>
          </p:cNvPr>
          <p:cNvGraphicFramePr>
            <a:graphicFrameLocks noGrp="1"/>
          </p:cNvGraphicFramePr>
          <p:nvPr>
            <p:ph idx="1"/>
            <p:extLst>
              <p:ext uri="{D42A27DB-BD31-4B8C-83A1-F6EECF244321}">
                <p14:modId xmlns:p14="http://schemas.microsoft.com/office/powerpoint/2010/main" val="289087282"/>
              </p:ext>
            </p:extLst>
          </p:nvPr>
        </p:nvGraphicFramePr>
        <p:xfrm>
          <a:off x="539750" y="1270000"/>
          <a:ext cx="11110913" cy="431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a:extLst>
              <a:ext uri="{FF2B5EF4-FFF2-40B4-BE49-F238E27FC236}">
                <a16:creationId xmlns:a16="http://schemas.microsoft.com/office/drawing/2014/main" id="{C5EDD69F-FD7A-CBAD-3C4C-269CBCFFC627}"/>
              </a:ext>
            </a:extLst>
          </p:cNvPr>
          <p:cNvSpPr>
            <a:spLocks noGrp="1"/>
          </p:cNvSpPr>
          <p:nvPr>
            <p:ph type="sldNum" sz="quarter" idx="12"/>
          </p:nvPr>
        </p:nvSpPr>
        <p:spPr/>
        <p:txBody>
          <a:bodyPr anchor="t">
            <a:normAutofit/>
          </a:bodyPr>
          <a:lstStyle/>
          <a:p>
            <a:pPr>
              <a:spcAft>
                <a:spcPts val="600"/>
              </a:spcAft>
            </a:pPr>
            <a:fld id="{5BA07366-CB75-4AA8-9E5B-928B849F427C}" type="slidenum">
              <a:rPr lang="en-GB" smtClean="0"/>
              <a:pPr>
                <a:spcAft>
                  <a:spcPts val="600"/>
                </a:spcAft>
              </a:pPr>
              <a:t>10</a:t>
            </a:fld>
            <a:endParaRPr lang="en-GB"/>
          </a:p>
        </p:txBody>
      </p:sp>
    </p:spTree>
    <p:extLst>
      <p:ext uri="{BB962C8B-B14F-4D97-AF65-F5344CB8AC3E}">
        <p14:creationId xmlns:p14="http://schemas.microsoft.com/office/powerpoint/2010/main" val="42396781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86899-38E3-A14B-FF36-3877292DCC05}"/>
              </a:ext>
            </a:extLst>
          </p:cNvPr>
          <p:cNvSpPr>
            <a:spLocks noGrp="1"/>
          </p:cNvSpPr>
          <p:nvPr>
            <p:ph type="title"/>
          </p:nvPr>
        </p:nvSpPr>
        <p:spPr/>
        <p:txBody>
          <a:bodyPr/>
          <a:lstStyle/>
          <a:p>
            <a:r>
              <a:rPr lang="en-GB" dirty="0"/>
              <a:t>Lessons Learned</a:t>
            </a:r>
          </a:p>
        </p:txBody>
      </p:sp>
      <p:sp>
        <p:nvSpPr>
          <p:cNvPr id="3" name="Content Placeholder 2">
            <a:extLst>
              <a:ext uri="{FF2B5EF4-FFF2-40B4-BE49-F238E27FC236}">
                <a16:creationId xmlns:a16="http://schemas.microsoft.com/office/drawing/2014/main" id="{297ED692-C068-CD93-C73D-477468F8DC0C}"/>
              </a:ext>
            </a:extLst>
          </p:cNvPr>
          <p:cNvSpPr>
            <a:spLocks noGrp="1"/>
          </p:cNvSpPr>
          <p:nvPr>
            <p:ph idx="1"/>
          </p:nvPr>
        </p:nvSpPr>
        <p:spPr/>
        <p:txBody>
          <a:bodyPr/>
          <a:lstStyle/>
          <a:p>
            <a:r>
              <a:rPr lang="en-GB" dirty="0" err="1"/>
              <a:t>Behavioral</a:t>
            </a:r>
            <a:r>
              <a:rPr lang="en-GB" dirty="0"/>
              <a:t> programs with true experimental design have large scale proven savings</a:t>
            </a:r>
          </a:p>
          <a:p>
            <a:r>
              <a:rPr lang="en-GB" dirty="0"/>
              <a:t>Large custom engineering retrofit projects and evaluation more critical after multiple market transformations – lighting, appliances, building codes</a:t>
            </a:r>
          </a:p>
          <a:p>
            <a:r>
              <a:rPr lang="en-GB" dirty="0"/>
              <a:t>Increasing focus on details</a:t>
            </a:r>
          </a:p>
          <a:p>
            <a:pPr lvl="1"/>
            <a:r>
              <a:rPr lang="en-GB" dirty="0"/>
              <a:t>Distribution of impacts – who benefits, who does not?</a:t>
            </a:r>
          </a:p>
          <a:p>
            <a:pPr lvl="1"/>
            <a:r>
              <a:rPr lang="en-GB" dirty="0"/>
              <a:t>Emission impacts</a:t>
            </a:r>
          </a:p>
          <a:p>
            <a:pPr lvl="1"/>
            <a:r>
              <a:rPr lang="en-GB" dirty="0"/>
              <a:t>Recommendations for improvement</a:t>
            </a:r>
          </a:p>
          <a:p>
            <a:r>
              <a:rPr lang="en-GB" dirty="0"/>
              <a:t>Upstream (manufacturer) and midstream (distributor or contractor) program models spurred innovations in evaluation methods originally geared toward downstream (end user)</a:t>
            </a:r>
          </a:p>
          <a:p>
            <a:r>
              <a:rPr lang="en-GB" dirty="0"/>
              <a:t>Some impacts are incrementally too small (can be laboratory but not field measured) or do not persist long enough to be evaluated</a:t>
            </a:r>
          </a:p>
        </p:txBody>
      </p:sp>
      <p:sp>
        <p:nvSpPr>
          <p:cNvPr id="4" name="Slide Number Placeholder 3">
            <a:extLst>
              <a:ext uri="{FF2B5EF4-FFF2-40B4-BE49-F238E27FC236}">
                <a16:creationId xmlns:a16="http://schemas.microsoft.com/office/drawing/2014/main" id="{19B94963-3F50-7D87-71C3-84C1357C6174}"/>
              </a:ext>
            </a:extLst>
          </p:cNvPr>
          <p:cNvSpPr>
            <a:spLocks noGrp="1"/>
          </p:cNvSpPr>
          <p:nvPr>
            <p:ph type="sldNum" sz="quarter" idx="12"/>
          </p:nvPr>
        </p:nvSpPr>
        <p:spPr/>
        <p:txBody>
          <a:bodyPr/>
          <a:lstStyle/>
          <a:p>
            <a:fld id="{5BA07366-CB75-4AA8-9E5B-928B849F427C}" type="slidenum">
              <a:rPr lang="en-GB" smtClean="0"/>
              <a:t>11</a:t>
            </a:fld>
            <a:endParaRPr lang="en-GB" dirty="0"/>
          </a:p>
        </p:txBody>
      </p:sp>
    </p:spTree>
    <p:extLst>
      <p:ext uri="{BB962C8B-B14F-4D97-AF65-F5344CB8AC3E}">
        <p14:creationId xmlns:p14="http://schemas.microsoft.com/office/powerpoint/2010/main" val="2880244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DB71E8-14B1-6DB6-4BFE-0263B04BC657}"/>
              </a:ext>
            </a:extLst>
          </p:cNvPr>
          <p:cNvSpPr>
            <a:spLocks noGrp="1"/>
          </p:cNvSpPr>
          <p:nvPr>
            <p:ph type="title"/>
          </p:nvPr>
        </p:nvSpPr>
        <p:spPr/>
        <p:txBody>
          <a:bodyPr/>
          <a:lstStyle/>
          <a:p>
            <a:r>
              <a:rPr lang="en-GB" dirty="0"/>
              <a:t>Latest Trends</a:t>
            </a:r>
          </a:p>
        </p:txBody>
      </p:sp>
      <p:sp>
        <p:nvSpPr>
          <p:cNvPr id="6" name="Text Placeholder 5">
            <a:extLst>
              <a:ext uri="{FF2B5EF4-FFF2-40B4-BE49-F238E27FC236}">
                <a16:creationId xmlns:a16="http://schemas.microsoft.com/office/drawing/2014/main" id="{1C138E92-E143-6EBD-1990-13EF2902CE1A}"/>
              </a:ext>
            </a:extLst>
          </p:cNvPr>
          <p:cNvSpPr>
            <a:spLocks noGrp="1"/>
          </p:cNvSpPr>
          <p:nvPr>
            <p:ph type="body" sz="quarter" idx="14"/>
          </p:nvPr>
        </p:nvSpPr>
        <p:spPr/>
        <p:txBody>
          <a:bodyPr/>
          <a:lstStyle/>
          <a:p>
            <a:r>
              <a:rPr lang="en-GB" dirty="0"/>
              <a:t>Embedded Evaluation</a:t>
            </a:r>
          </a:p>
          <a:p>
            <a:pPr lvl="1"/>
            <a:r>
              <a:rPr lang="en-GB" dirty="0"/>
              <a:t>Often used in pilot programs and for emerging technologies becoming more common for large scale programs</a:t>
            </a:r>
          </a:p>
          <a:p>
            <a:pPr lvl="1"/>
            <a:r>
              <a:rPr lang="en-GB" dirty="0"/>
              <a:t>Early engagement between program design and implementation and evaluation to define data needs</a:t>
            </a:r>
          </a:p>
          <a:p>
            <a:pPr lvl="1"/>
            <a:r>
              <a:rPr lang="en-GB" dirty="0"/>
              <a:t>Re-emergence of market transformation programs aligns with embedding regular measurement of market progress given long term goals that must fit into annual budget cycles</a:t>
            </a:r>
          </a:p>
        </p:txBody>
      </p:sp>
      <p:sp>
        <p:nvSpPr>
          <p:cNvPr id="7" name="Text Placeholder 6">
            <a:extLst>
              <a:ext uri="{FF2B5EF4-FFF2-40B4-BE49-F238E27FC236}">
                <a16:creationId xmlns:a16="http://schemas.microsoft.com/office/drawing/2014/main" id="{D3E0AFAC-8821-55CD-B0DF-CB4DD3DF31BA}"/>
              </a:ext>
            </a:extLst>
          </p:cNvPr>
          <p:cNvSpPr>
            <a:spLocks noGrp="1"/>
          </p:cNvSpPr>
          <p:nvPr>
            <p:ph type="body" sz="quarter" idx="15"/>
          </p:nvPr>
        </p:nvSpPr>
        <p:spPr/>
        <p:txBody>
          <a:bodyPr/>
          <a:lstStyle/>
          <a:p>
            <a:r>
              <a:rPr lang="en-GB" dirty="0"/>
              <a:t>What’s Old is New</a:t>
            </a:r>
          </a:p>
        </p:txBody>
      </p:sp>
      <p:sp>
        <p:nvSpPr>
          <p:cNvPr id="8" name="Text Placeholder 7">
            <a:extLst>
              <a:ext uri="{FF2B5EF4-FFF2-40B4-BE49-F238E27FC236}">
                <a16:creationId xmlns:a16="http://schemas.microsoft.com/office/drawing/2014/main" id="{E5A1E7D9-DEC9-B8C1-363D-4265794A808A}"/>
              </a:ext>
            </a:extLst>
          </p:cNvPr>
          <p:cNvSpPr>
            <a:spLocks noGrp="1"/>
          </p:cNvSpPr>
          <p:nvPr>
            <p:ph type="body" sz="quarter" idx="23"/>
          </p:nvPr>
        </p:nvSpPr>
        <p:spPr/>
        <p:txBody>
          <a:bodyPr/>
          <a:lstStyle/>
          <a:p>
            <a:r>
              <a:rPr lang="en-GB" dirty="0"/>
              <a:t>Process Evaluation</a:t>
            </a:r>
          </a:p>
          <a:p>
            <a:pPr lvl="1"/>
            <a:r>
              <a:rPr lang="en-GB" dirty="0"/>
              <a:t>Interviews to understand if program theory and logic can be supported by the market and available data</a:t>
            </a:r>
          </a:p>
          <a:p>
            <a:pPr lvl="1"/>
            <a:r>
              <a:rPr lang="en-GB" dirty="0"/>
              <a:t>Customer and market actor surveys to show where major gaps in awareness and education exist explain lower than expected uptake or impacts</a:t>
            </a:r>
          </a:p>
          <a:p>
            <a:pPr lvl="1"/>
            <a:r>
              <a:rPr lang="en-GB" dirty="0"/>
              <a:t>New program designs often come out of learning why traditional program designs are suboptimal </a:t>
            </a:r>
          </a:p>
        </p:txBody>
      </p:sp>
      <p:sp>
        <p:nvSpPr>
          <p:cNvPr id="4" name="Slide Number Placeholder 3">
            <a:extLst>
              <a:ext uri="{FF2B5EF4-FFF2-40B4-BE49-F238E27FC236}">
                <a16:creationId xmlns:a16="http://schemas.microsoft.com/office/drawing/2014/main" id="{210A399D-07C0-B897-C7BE-69958D6E17AA}"/>
              </a:ext>
            </a:extLst>
          </p:cNvPr>
          <p:cNvSpPr>
            <a:spLocks noGrp="1"/>
          </p:cNvSpPr>
          <p:nvPr>
            <p:ph type="sldNum" sz="quarter" idx="12"/>
          </p:nvPr>
        </p:nvSpPr>
        <p:spPr/>
        <p:txBody>
          <a:bodyPr/>
          <a:lstStyle/>
          <a:p>
            <a:fld id="{5BA07366-CB75-4AA8-9E5B-928B849F427C}" type="slidenum">
              <a:rPr lang="en-GB" smtClean="0"/>
              <a:t>12</a:t>
            </a:fld>
            <a:endParaRPr lang="en-GB" dirty="0"/>
          </a:p>
        </p:txBody>
      </p:sp>
    </p:spTree>
    <p:extLst>
      <p:ext uri="{BB962C8B-B14F-4D97-AF65-F5344CB8AC3E}">
        <p14:creationId xmlns:p14="http://schemas.microsoft.com/office/powerpoint/2010/main" val="3537493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3336C63-3370-40CC-A68B-A5A3810417A0}"/>
              </a:ext>
            </a:extLst>
          </p:cNvPr>
          <p:cNvSpPr>
            <a:spLocks noGrp="1"/>
          </p:cNvSpPr>
          <p:nvPr>
            <p:ph type="title"/>
          </p:nvPr>
        </p:nvSpPr>
        <p:spPr/>
        <p:txBody>
          <a:bodyPr/>
          <a:lstStyle/>
          <a:p>
            <a:r>
              <a:rPr lang="en-GB" dirty="0"/>
              <a:t>Questions?</a:t>
            </a:r>
          </a:p>
        </p:txBody>
      </p:sp>
      <p:sp>
        <p:nvSpPr>
          <p:cNvPr id="4" name="Text Placeholder 3">
            <a:extLst>
              <a:ext uri="{FF2B5EF4-FFF2-40B4-BE49-F238E27FC236}">
                <a16:creationId xmlns:a16="http://schemas.microsoft.com/office/drawing/2014/main" id="{6418D4F6-1197-4C74-8A1A-A927165EB246}"/>
              </a:ext>
            </a:extLst>
          </p:cNvPr>
          <p:cNvSpPr>
            <a:spLocks noGrp="1"/>
          </p:cNvSpPr>
          <p:nvPr>
            <p:ph type="body" sz="quarter" idx="13"/>
          </p:nvPr>
        </p:nvSpPr>
        <p:spPr/>
        <p:txBody>
          <a:bodyPr/>
          <a:lstStyle/>
          <a:p>
            <a:r>
              <a:rPr lang="en-GB" dirty="0"/>
              <a:t>Thank you for your attention</a:t>
            </a:r>
          </a:p>
        </p:txBody>
      </p:sp>
      <p:sp>
        <p:nvSpPr>
          <p:cNvPr id="5" name="Slide Number Placeholder 4">
            <a:extLst>
              <a:ext uri="{FF2B5EF4-FFF2-40B4-BE49-F238E27FC236}">
                <a16:creationId xmlns:a16="http://schemas.microsoft.com/office/drawing/2014/main" id="{3B0B726E-FB32-4BE7-A175-AA81ADFB340E}"/>
              </a:ext>
            </a:extLst>
          </p:cNvPr>
          <p:cNvSpPr>
            <a:spLocks noGrp="1"/>
          </p:cNvSpPr>
          <p:nvPr>
            <p:ph type="sldNum" sz="quarter" idx="12"/>
          </p:nvPr>
        </p:nvSpPr>
        <p:spPr>
          <a:xfrm>
            <a:off x="540000" y="6440400"/>
            <a:ext cx="266400" cy="151200"/>
          </a:xfrm>
        </p:spPr>
        <p:txBody>
          <a:bodyPr/>
          <a:lstStyle/>
          <a:p>
            <a:fld id="{5BA07366-CB75-4AA8-9E5B-928B849F427C}" type="slidenum">
              <a:rPr lang="en-GB" smtClean="0"/>
              <a:pPr/>
              <a:t>13</a:t>
            </a:fld>
            <a:endParaRPr lang="en-GB" dirty="0"/>
          </a:p>
        </p:txBody>
      </p:sp>
      <p:sp>
        <p:nvSpPr>
          <p:cNvPr id="10" name="Text Placeholder 9">
            <a:extLst>
              <a:ext uri="{FF2B5EF4-FFF2-40B4-BE49-F238E27FC236}">
                <a16:creationId xmlns:a16="http://schemas.microsoft.com/office/drawing/2014/main" id="{6DBFE0E5-DD38-4845-9DD7-71DAD8FBEA8E}"/>
              </a:ext>
            </a:extLst>
          </p:cNvPr>
          <p:cNvSpPr>
            <a:spLocks noGrp="1"/>
          </p:cNvSpPr>
          <p:nvPr>
            <p:ph type="body" sz="quarter" idx="15"/>
          </p:nvPr>
        </p:nvSpPr>
        <p:spPr/>
        <p:txBody>
          <a:bodyPr/>
          <a:lstStyle/>
          <a:p>
            <a:r>
              <a:rPr lang="en-GB" dirty="0"/>
              <a:t>Jarred Metoyer, MSc.</a:t>
            </a:r>
          </a:p>
        </p:txBody>
      </p:sp>
      <p:sp>
        <p:nvSpPr>
          <p:cNvPr id="11" name="Text Placeholder 10">
            <a:extLst>
              <a:ext uri="{FF2B5EF4-FFF2-40B4-BE49-F238E27FC236}">
                <a16:creationId xmlns:a16="http://schemas.microsoft.com/office/drawing/2014/main" id="{7490AC70-B994-482E-B2B8-084B5E9200E7}"/>
              </a:ext>
            </a:extLst>
          </p:cNvPr>
          <p:cNvSpPr>
            <a:spLocks noGrp="1"/>
          </p:cNvSpPr>
          <p:nvPr>
            <p:ph type="body" sz="quarter" idx="16"/>
          </p:nvPr>
        </p:nvSpPr>
        <p:spPr/>
        <p:txBody>
          <a:bodyPr/>
          <a:lstStyle/>
          <a:p>
            <a:r>
              <a:rPr lang="en-GB" dirty="0"/>
              <a:t>Senior Vice President</a:t>
            </a:r>
          </a:p>
          <a:p>
            <a:r>
              <a:rPr lang="en-GB" dirty="0"/>
              <a:t>Jarred.Metoyer@dnv.com</a:t>
            </a:r>
          </a:p>
        </p:txBody>
      </p:sp>
    </p:spTree>
    <p:extLst>
      <p:ext uri="{BB962C8B-B14F-4D97-AF65-F5344CB8AC3E}">
        <p14:creationId xmlns:p14="http://schemas.microsoft.com/office/powerpoint/2010/main" val="172720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765015D-C912-74E0-AB6E-AB8E18A1B190}"/>
              </a:ext>
            </a:extLst>
          </p:cNvPr>
          <p:cNvSpPr>
            <a:spLocks noGrp="1"/>
          </p:cNvSpPr>
          <p:nvPr>
            <p:ph type="title"/>
          </p:nvPr>
        </p:nvSpPr>
        <p:spPr/>
        <p:txBody>
          <a:bodyPr/>
          <a:lstStyle/>
          <a:p>
            <a:r>
              <a:rPr lang="en-GB" dirty="0"/>
              <a:t>Outline</a:t>
            </a:r>
          </a:p>
        </p:txBody>
      </p:sp>
      <p:sp>
        <p:nvSpPr>
          <p:cNvPr id="5" name="Slide Number Placeholder 4">
            <a:extLst>
              <a:ext uri="{FF2B5EF4-FFF2-40B4-BE49-F238E27FC236}">
                <a16:creationId xmlns:a16="http://schemas.microsoft.com/office/drawing/2014/main" id="{5D123226-DF05-6544-9ADF-1E5966C5213F}"/>
              </a:ext>
            </a:extLst>
          </p:cNvPr>
          <p:cNvSpPr>
            <a:spLocks noGrp="1"/>
          </p:cNvSpPr>
          <p:nvPr>
            <p:ph type="sldNum" sz="quarter" idx="12"/>
          </p:nvPr>
        </p:nvSpPr>
        <p:spPr/>
        <p:txBody>
          <a:bodyPr/>
          <a:lstStyle/>
          <a:p>
            <a:fld id="{5BA07366-CB75-4AA8-9E5B-928B849F427C}" type="slidenum">
              <a:rPr lang="en-GB" smtClean="0"/>
              <a:pPr/>
              <a:t>2</a:t>
            </a:fld>
            <a:endParaRPr lang="en-GB" sz="100" dirty="0"/>
          </a:p>
        </p:txBody>
      </p:sp>
      <p:graphicFrame>
        <p:nvGraphicFramePr>
          <p:cNvPr id="7" name="Diagram 6">
            <a:extLst>
              <a:ext uri="{FF2B5EF4-FFF2-40B4-BE49-F238E27FC236}">
                <a16:creationId xmlns:a16="http://schemas.microsoft.com/office/drawing/2014/main" id="{35F90C6E-9BB0-9A0F-1DB9-514C544E84A5}"/>
              </a:ext>
            </a:extLst>
          </p:cNvPr>
          <p:cNvGraphicFramePr/>
          <p:nvPr>
            <p:extLst>
              <p:ext uri="{D42A27DB-BD31-4B8C-83A1-F6EECF244321}">
                <p14:modId xmlns:p14="http://schemas.microsoft.com/office/powerpoint/2010/main" val="2040682619"/>
              </p:ext>
            </p:extLst>
          </p:nvPr>
        </p:nvGraphicFramePr>
        <p:xfrm>
          <a:off x="2286000" y="1219200"/>
          <a:ext cx="6883400" cy="3852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1670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9C3C8-1EE3-4070-87EA-38845D6B8637}"/>
              </a:ext>
            </a:extLst>
          </p:cNvPr>
          <p:cNvSpPr>
            <a:spLocks noGrp="1"/>
          </p:cNvSpPr>
          <p:nvPr>
            <p:ph type="title"/>
          </p:nvPr>
        </p:nvSpPr>
        <p:spPr/>
        <p:txBody>
          <a:bodyPr/>
          <a:lstStyle/>
          <a:p>
            <a:r>
              <a:rPr lang="en-GB" dirty="0"/>
              <a:t>California Policy</a:t>
            </a:r>
          </a:p>
        </p:txBody>
      </p:sp>
      <p:sp>
        <p:nvSpPr>
          <p:cNvPr id="2" name="Text Placeholder 1">
            <a:extLst>
              <a:ext uri="{FF2B5EF4-FFF2-40B4-BE49-F238E27FC236}">
                <a16:creationId xmlns:a16="http://schemas.microsoft.com/office/drawing/2014/main" id="{BC083452-3312-6DA3-DE77-64C69FD200C0}"/>
              </a:ext>
            </a:extLst>
          </p:cNvPr>
          <p:cNvSpPr>
            <a:spLocks noGrp="1"/>
          </p:cNvSpPr>
          <p:nvPr>
            <p:ph type="body" sz="quarter" idx="14"/>
          </p:nvPr>
        </p:nvSpPr>
        <p:spPr>
          <a:xfrm>
            <a:off x="527115" y="1219200"/>
            <a:ext cx="5018400" cy="4311704"/>
          </a:xfrm>
        </p:spPr>
        <p:txBody>
          <a:bodyPr/>
          <a:lstStyle/>
          <a:p>
            <a:pPr marL="0" indent="0">
              <a:buNone/>
            </a:pPr>
            <a:r>
              <a:rPr lang="en-GB"/>
              <a:t>Public Utilities Code Section 381 (Public Goods Charge):  Created by Assembly Bill (AB) 1890 in 1996</a:t>
            </a:r>
          </a:p>
          <a:p>
            <a:r>
              <a:rPr lang="en-GB" sz="1600"/>
              <a:t>Established a Public Goods Charge (PGC) that consumers pay on electricity consumption for cost-effective energy efficiency, renewables, and research</a:t>
            </a:r>
          </a:p>
          <a:p>
            <a:pPr marL="0" indent="0">
              <a:buNone/>
            </a:pPr>
            <a:r>
              <a:rPr lang="en-GB"/>
              <a:t>Public Utilities Code Section 890 – 900 (Gas Surcharge): Created by AB 1002 in 1999</a:t>
            </a:r>
          </a:p>
          <a:p>
            <a:r>
              <a:rPr lang="en-GB" sz="1600"/>
              <a:t>Established a natural gas surcharge to fund cost-effective energy efficiency and other public purpose programs</a:t>
            </a:r>
          </a:p>
          <a:p>
            <a:pPr marL="0" indent="0">
              <a:buNone/>
            </a:pPr>
            <a:r>
              <a:rPr lang="en-GB" sz="1600"/>
              <a:t>AB 32 (2006) required California to reduce its GHG emissions to 1990 levels by 2020</a:t>
            </a:r>
          </a:p>
          <a:p>
            <a:pPr marL="0" indent="0">
              <a:buNone/>
            </a:pPr>
            <a:r>
              <a:rPr lang="en-GB" sz="1600"/>
              <a:t>SB 100 (2018) requires 100% clean electricity by 2045</a:t>
            </a:r>
          </a:p>
          <a:p>
            <a:pPr marL="0" indent="0">
              <a:buNone/>
            </a:pPr>
            <a:r>
              <a:rPr lang="en-GB" sz="1600"/>
              <a:t>AB 1279 (2023) requires 85% emission reduction 2045</a:t>
            </a:r>
            <a:endParaRPr lang="en-GB" sz="1600" dirty="0"/>
          </a:p>
        </p:txBody>
      </p:sp>
      <p:sp>
        <p:nvSpPr>
          <p:cNvPr id="5" name="Text Placeholder 4">
            <a:extLst>
              <a:ext uri="{FF2B5EF4-FFF2-40B4-BE49-F238E27FC236}">
                <a16:creationId xmlns:a16="http://schemas.microsoft.com/office/drawing/2014/main" id="{6F868363-F496-875E-659C-A47B567670BF}"/>
              </a:ext>
            </a:extLst>
          </p:cNvPr>
          <p:cNvSpPr>
            <a:spLocks noGrp="1"/>
          </p:cNvSpPr>
          <p:nvPr>
            <p:ph type="body" sz="quarter" idx="15"/>
          </p:nvPr>
        </p:nvSpPr>
        <p:spPr/>
        <p:txBody>
          <a:bodyPr/>
          <a:lstStyle/>
          <a:p>
            <a:r>
              <a:rPr lang="en-GB" dirty="0"/>
              <a:t>Massachusetts Policy</a:t>
            </a:r>
          </a:p>
        </p:txBody>
      </p:sp>
      <p:sp>
        <p:nvSpPr>
          <p:cNvPr id="7" name="Text Placeholder 6">
            <a:extLst>
              <a:ext uri="{FF2B5EF4-FFF2-40B4-BE49-F238E27FC236}">
                <a16:creationId xmlns:a16="http://schemas.microsoft.com/office/drawing/2014/main" id="{17604370-D4D2-1B13-6F3B-360D39EEBF1A}"/>
              </a:ext>
            </a:extLst>
          </p:cNvPr>
          <p:cNvSpPr>
            <a:spLocks noGrp="1"/>
          </p:cNvSpPr>
          <p:nvPr>
            <p:ph type="body" sz="quarter" idx="23"/>
          </p:nvPr>
        </p:nvSpPr>
        <p:spPr>
          <a:xfrm>
            <a:off x="6631200" y="1275504"/>
            <a:ext cx="5018400" cy="4306992"/>
          </a:xfrm>
        </p:spPr>
        <p:txBody>
          <a:bodyPr/>
          <a:lstStyle/>
          <a:p>
            <a:pPr algn="l"/>
            <a:r>
              <a:rPr lang="en-GB" b="0" i="0">
                <a:solidFill>
                  <a:srgbClr val="141414"/>
                </a:solidFill>
                <a:effectLst/>
                <a:latin typeface="Noto Sans VF"/>
              </a:rPr>
              <a:t>Pursuant to </a:t>
            </a:r>
            <a:r>
              <a:rPr lang="en-GB" b="1" i="0" u="none" strike="noStrike">
                <a:solidFill>
                  <a:srgbClr val="14558F"/>
                </a:solidFill>
                <a:effectLst/>
                <a:latin typeface="Noto Sans VF"/>
                <a:hlinkClick r:id="rId3"/>
              </a:rPr>
              <a:t>G.L. c. 25, §22</a:t>
            </a:r>
            <a:r>
              <a:rPr lang="en-GB" b="0" i="0">
                <a:solidFill>
                  <a:srgbClr val="141414"/>
                </a:solidFill>
                <a:effectLst/>
                <a:latin typeface="Noto Sans VF"/>
              </a:rPr>
              <a:t>, as set forth in the Green Communities Act (2008), the </a:t>
            </a:r>
            <a:r>
              <a:rPr lang="en-GB" b="1" i="0" u="none" strike="noStrike">
                <a:solidFill>
                  <a:srgbClr val="14558F"/>
                </a:solidFill>
                <a:effectLst/>
                <a:latin typeface="Noto Sans VF"/>
                <a:hlinkClick r:id="rId4"/>
              </a:rPr>
              <a:t>Energy Efficiency Advisory Council</a:t>
            </a:r>
            <a:r>
              <a:rPr lang="en-GB" b="0" i="0">
                <a:solidFill>
                  <a:srgbClr val="141414"/>
                </a:solidFill>
                <a:effectLst/>
                <a:latin typeface="Noto Sans VF"/>
              </a:rPr>
              <a:t> (“EEAC”) is charged with reviewing the state’s investor-owned electric and gas utilities' (Program Administrators or "PAs") energy efficiency investment plans and budgets (collectively, the “Three-Year Plan”), which is prepared in coordination with the EEAC.</a:t>
            </a:r>
            <a:endParaRPr lang="en-GB" b="0" i="0">
              <a:solidFill>
                <a:srgbClr val="363636"/>
              </a:solidFill>
              <a:effectLst/>
              <a:highlight>
                <a:srgbClr val="FFFFFF"/>
              </a:highlight>
              <a:latin typeface="Roboto" panose="02000000000000000000" pitchFamily="2" charset="0"/>
            </a:endParaRPr>
          </a:p>
          <a:p>
            <a:r>
              <a:rPr lang="en-GB" b="0" i="0">
                <a:solidFill>
                  <a:srgbClr val="363636"/>
                </a:solidFill>
                <a:effectLst/>
                <a:highlight>
                  <a:srgbClr val="FFFFFF"/>
                </a:highlight>
                <a:latin typeface="Roboto" panose="02000000000000000000" pitchFamily="2" charset="0"/>
              </a:rPr>
              <a:t>In 2021, the Massachusetts passed An Act Creating a Next-Generation Roadmap for Climate Policy which requires the Electric and Gas Plans to collectively save at least 845,000 metric tons of CO2e in 2030. </a:t>
            </a:r>
            <a:endParaRPr lang="en-GB" dirty="0"/>
          </a:p>
        </p:txBody>
      </p:sp>
      <p:sp>
        <p:nvSpPr>
          <p:cNvPr id="6" name="Slide Number Placeholder 5">
            <a:extLst>
              <a:ext uri="{FF2B5EF4-FFF2-40B4-BE49-F238E27FC236}">
                <a16:creationId xmlns:a16="http://schemas.microsoft.com/office/drawing/2014/main" id="{636EF7BC-0E6D-4690-B6A3-C0EE4F476627}"/>
              </a:ext>
            </a:extLst>
          </p:cNvPr>
          <p:cNvSpPr>
            <a:spLocks noGrp="1"/>
          </p:cNvSpPr>
          <p:nvPr>
            <p:ph type="sldNum" sz="quarter" idx="12"/>
          </p:nvPr>
        </p:nvSpPr>
        <p:spPr/>
        <p:txBody>
          <a:bodyPr/>
          <a:lstStyle/>
          <a:p>
            <a:fld id="{5BA07366-CB75-4AA8-9E5B-928B849F427C}" type="slidenum">
              <a:rPr lang="en-GB" smtClean="0"/>
              <a:pPr/>
              <a:t>3</a:t>
            </a:fld>
            <a:endParaRPr lang="en-GB" dirty="0"/>
          </a:p>
        </p:txBody>
      </p:sp>
    </p:spTree>
    <p:extLst>
      <p:ext uri="{BB962C8B-B14F-4D97-AF65-F5344CB8AC3E}">
        <p14:creationId xmlns:p14="http://schemas.microsoft.com/office/powerpoint/2010/main" val="1379280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1328869-72E4-3B73-FC28-CA1CF0E61FAB}"/>
              </a:ext>
            </a:extLst>
          </p:cNvPr>
          <p:cNvSpPr>
            <a:spLocks noGrp="1"/>
          </p:cNvSpPr>
          <p:nvPr>
            <p:ph type="title"/>
          </p:nvPr>
        </p:nvSpPr>
        <p:spPr/>
        <p:txBody>
          <a:bodyPr/>
          <a:lstStyle/>
          <a:p>
            <a:r>
              <a:rPr lang="en-GB" b="1" i="0">
                <a:solidFill>
                  <a:srgbClr val="465660"/>
                </a:solidFill>
                <a:effectLst/>
                <a:latin typeface="Arial" panose="020B0604020202020204" pitchFamily="34" charset="0"/>
              </a:rPr>
              <a:t>Customer Energy Efficiency Programs</a:t>
            </a:r>
            <a:br>
              <a:rPr lang="en-GB" b="1" i="0">
                <a:solidFill>
                  <a:srgbClr val="465660"/>
                </a:solidFill>
                <a:effectLst/>
                <a:highlight>
                  <a:srgbClr val="F5F5F5"/>
                </a:highlight>
                <a:latin typeface="Arial" panose="020B0604020202020204" pitchFamily="34" charset="0"/>
              </a:rPr>
            </a:br>
            <a:br>
              <a:rPr lang="en-GB" b="1" i="0">
                <a:solidFill>
                  <a:srgbClr val="465660"/>
                </a:solidFill>
                <a:effectLst/>
                <a:highlight>
                  <a:srgbClr val="F5F5F5"/>
                </a:highlight>
                <a:latin typeface="Arial" panose="020B0604020202020204" pitchFamily="34" charset="0"/>
              </a:rPr>
            </a:br>
            <a:endParaRPr lang="en-GB" dirty="0"/>
          </a:p>
        </p:txBody>
      </p:sp>
      <p:sp>
        <p:nvSpPr>
          <p:cNvPr id="8" name="Content Placeholder 7">
            <a:extLst>
              <a:ext uri="{FF2B5EF4-FFF2-40B4-BE49-F238E27FC236}">
                <a16:creationId xmlns:a16="http://schemas.microsoft.com/office/drawing/2014/main" id="{0C8BDDE9-DDAD-B0D2-CD86-A533EB714C6B}"/>
              </a:ext>
            </a:extLst>
          </p:cNvPr>
          <p:cNvSpPr>
            <a:spLocks noGrp="1"/>
          </p:cNvSpPr>
          <p:nvPr>
            <p:ph idx="1"/>
          </p:nvPr>
        </p:nvSpPr>
        <p:spPr/>
        <p:txBody>
          <a:bodyPr/>
          <a:lstStyle/>
          <a:p>
            <a:pPr marL="0" indent="0">
              <a:buNone/>
            </a:pPr>
            <a:r>
              <a:rPr lang="en-GB"/>
              <a:t>A wide range of state energy efficiency policies and program efforts are implemented through the utility sector and/or “public benefits” energy programs, which have the responsibility of administering and delivering electric and natural gas efficiency programs. These programs target numerous customer segments including residential and commercial buildings, industry, and agriculture. (ACEEE)</a:t>
            </a:r>
          </a:p>
          <a:p>
            <a:pPr marL="0" indent="0">
              <a:buNone/>
            </a:pPr>
            <a:r>
              <a:rPr lang="en-GB"/>
              <a:t>Including, but not limited to:</a:t>
            </a:r>
          </a:p>
          <a:p>
            <a:r>
              <a:rPr lang="en-GB"/>
              <a:t>Direct monetary incentives for efficient technology</a:t>
            </a:r>
          </a:p>
          <a:p>
            <a:r>
              <a:rPr lang="en-GB"/>
              <a:t>Market interventions to reduce retail costs or financing of efficient technology</a:t>
            </a:r>
          </a:p>
          <a:p>
            <a:r>
              <a:rPr lang="en-GB"/>
              <a:t>Enhancement of energy codes and code enforcement</a:t>
            </a:r>
          </a:p>
          <a:p>
            <a:r>
              <a:rPr lang="en-GB"/>
              <a:t>Training, education, and outreach supporting all the above</a:t>
            </a:r>
          </a:p>
          <a:p>
            <a:r>
              <a:rPr lang="en-GB"/>
              <a:t>Research and technology development</a:t>
            </a:r>
          </a:p>
          <a:p>
            <a:pPr marL="0" indent="0">
              <a:buNone/>
            </a:pPr>
            <a:endParaRPr lang="en-GB"/>
          </a:p>
          <a:p>
            <a:pPr marL="0" indent="0">
              <a:buNone/>
            </a:pPr>
            <a:endParaRPr lang="en-GB"/>
          </a:p>
          <a:p>
            <a:pPr marL="0" indent="0">
              <a:buNone/>
            </a:pPr>
            <a:endParaRPr lang="en-GB" dirty="0"/>
          </a:p>
        </p:txBody>
      </p:sp>
      <p:sp>
        <p:nvSpPr>
          <p:cNvPr id="6" name="Slide Number Placeholder 5">
            <a:extLst>
              <a:ext uri="{FF2B5EF4-FFF2-40B4-BE49-F238E27FC236}">
                <a16:creationId xmlns:a16="http://schemas.microsoft.com/office/drawing/2014/main" id="{47071900-D55D-A208-B936-FF3880C8AF1D}"/>
              </a:ext>
            </a:extLst>
          </p:cNvPr>
          <p:cNvSpPr>
            <a:spLocks noGrp="1"/>
          </p:cNvSpPr>
          <p:nvPr>
            <p:ph type="sldNum" sz="quarter" idx="12"/>
          </p:nvPr>
        </p:nvSpPr>
        <p:spPr/>
        <p:txBody>
          <a:bodyPr/>
          <a:lstStyle/>
          <a:p>
            <a:fld id="{5BA07366-CB75-4AA8-9E5B-928B849F427C}" type="slidenum">
              <a:rPr lang="en-GB" smtClean="0"/>
              <a:pPr/>
              <a:t>4</a:t>
            </a:fld>
            <a:endParaRPr lang="en-GB" dirty="0"/>
          </a:p>
        </p:txBody>
      </p:sp>
    </p:spTree>
    <p:extLst>
      <p:ext uri="{BB962C8B-B14F-4D97-AF65-F5344CB8AC3E}">
        <p14:creationId xmlns:p14="http://schemas.microsoft.com/office/powerpoint/2010/main" val="250226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9214759C-D837-1525-8F65-08121ACE0CC4}"/>
              </a:ext>
            </a:extLst>
          </p:cNvPr>
          <p:cNvSpPr>
            <a:spLocks noGrp="1"/>
          </p:cNvSpPr>
          <p:nvPr>
            <p:ph type="title"/>
          </p:nvPr>
        </p:nvSpPr>
        <p:spPr/>
        <p:txBody>
          <a:bodyPr/>
          <a:lstStyle/>
          <a:p>
            <a:r>
              <a:rPr lang="en-GB" dirty="0"/>
              <a:t>American Council for an Energy-Efficiency Economy</a:t>
            </a:r>
          </a:p>
        </p:txBody>
      </p:sp>
      <p:sp>
        <p:nvSpPr>
          <p:cNvPr id="5" name="Slide Number Placeholder 4">
            <a:extLst>
              <a:ext uri="{FF2B5EF4-FFF2-40B4-BE49-F238E27FC236}">
                <a16:creationId xmlns:a16="http://schemas.microsoft.com/office/drawing/2014/main" id="{49A301F6-B0C1-DCFD-0884-DD6195B0A5DE}"/>
              </a:ext>
            </a:extLst>
          </p:cNvPr>
          <p:cNvSpPr>
            <a:spLocks noGrp="1"/>
          </p:cNvSpPr>
          <p:nvPr>
            <p:ph type="sldNum" sz="quarter" idx="12"/>
          </p:nvPr>
        </p:nvSpPr>
        <p:spPr/>
        <p:txBody>
          <a:bodyPr/>
          <a:lstStyle/>
          <a:p>
            <a:fld id="{5BA07366-CB75-4AA8-9E5B-928B849F427C}" type="slidenum">
              <a:rPr lang="en-GB" smtClean="0"/>
              <a:pPr/>
              <a:t>5</a:t>
            </a:fld>
            <a:endParaRPr lang="en-GB" sz="100" dirty="0"/>
          </a:p>
        </p:txBody>
      </p:sp>
      <p:pic>
        <p:nvPicPr>
          <p:cNvPr id="10" name="Picture 9">
            <a:extLst>
              <a:ext uri="{FF2B5EF4-FFF2-40B4-BE49-F238E27FC236}">
                <a16:creationId xmlns:a16="http://schemas.microsoft.com/office/drawing/2014/main" id="{F97FC022-778C-819B-78F7-29FA68BF76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00200" y="1086287"/>
            <a:ext cx="8267883" cy="5203388"/>
          </a:xfrm>
          <a:prstGeom prst="rect">
            <a:avLst/>
          </a:prstGeom>
        </p:spPr>
      </p:pic>
    </p:spTree>
    <p:extLst>
      <p:ext uri="{BB962C8B-B14F-4D97-AF65-F5344CB8AC3E}">
        <p14:creationId xmlns:p14="http://schemas.microsoft.com/office/powerpoint/2010/main" val="889245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69C3C8-1EE3-4070-87EA-38845D6B8637}"/>
              </a:ext>
            </a:extLst>
          </p:cNvPr>
          <p:cNvSpPr>
            <a:spLocks noGrp="1"/>
          </p:cNvSpPr>
          <p:nvPr>
            <p:ph type="title"/>
          </p:nvPr>
        </p:nvSpPr>
        <p:spPr/>
        <p:txBody>
          <a:bodyPr/>
          <a:lstStyle/>
          <a:p>
            <a:r>
              <a:rPr lang="en-GB" dirty="0"/>
              <a:t>California</a:t>
            </a:r>
          </a:p>
        </p:txBody>
      </p:sp>
      <p:sp>
        <p:nvSpPr>
          <p:cNvPr id="2" name="Text Placeholder 1">
            <a:extLst>
              <a:ext uri="{FF2B5EF4-FFF2-40B4-BE49-F238E27FC236}">
                <a16:creationId xmlns:a16="http://schemas.microsoft.com/office/drawing/2014/main" id="{BC083452-3312-6DA3-DE77-64C69FD200C0}"/>
              </a:ext>
            </a:extLst>
          </p:cNvPr>
          <p:cNvSpPr>
            <a:spLocks noGrp="1"/>
          </p:cNvSpPr>
          <p:nvPr>
            <p:ph type="body" sz="quarter" idx="14"/>
          </p:nvPr>
        </p:nvSpPr>
        <p:spPr>
          <a:xfrm>
            <a:off x="228600" y="1371600"/>
            <a:ext cx="5791200" cy="4311704"/>
          </a:xfrm>
        </p:spPr>
        <p:txBody>
          <a:bodyPr/>
          <a:lstStyle/>
          <a:p>
            <a:r>
              <a:rPr lang="en-GB">
                <a:hlinkClick r:id="rId3"/>
              </a:rPr>
              <a:t>The State Energy Efficiency Scorecard | ACEEE</a:t>
            </a:r>
            <a:endParaRPr lang="en-GB" dirty="0"/>
          </a:p>
          <a:p>
            <a:r>
              <a:rPr lang="en-GB" dirty="0"/>
              <a:t>2020-2022 #1</a:t>
            </a:r>
          </a:p>
          <a:p>
            <a:r>
              <a:rPr lang="en-GB" dirty="0"/>
              <a:t>2017-19 #2</a:t>
            </a:r>
          </a:p>
          <a:p>
            <a:r>
              <a:rPr lang="en-GB" dirty="0"/>
              <a:t>2016 #1 (Tie)</a:t>
            </a:r>
          </a:p>
          <a:p>
            <a:r>
              <a:rPr lang="en-GB" dirty="0"/>
              <a:t>2011-2015 #2</a:t>
            </a:r>
          </a:p>
          <a:p>
            <a:r>
              <a:rPr lang="en-GB" dirty="0"/>
              <a:t>2007-2010 #1</a:t>
            </a:r>
          </a:p>
          <a:p>
            <a:endParaRPr lang="en-GB" dirty="0"/>
          </a:p>
        </p:txBody>
      </p:sp>
      <p:sp>
        <p:nvSpPr>
          <p:cNvPr id="5" name="Text Placeholder 4">
            <a:extLst>
              <a:ext uri="{FF2B5EF4-FFF2-40B4-BE49-F238E27FC236}">
                <a16:creationId xmlns:a16="http://schemas.microsoft.com/office/drawing/2014/main" id="{6F868363-F496-875E-659C-A47B567670BF}"/>
              </a:ext>
            </a:extLst>
          </p:cNvPr>
          <p:cNvSpPr>
            <a:spLocks noGrp="1"/>
          </p:cNvSpPr>
          <p:nvPr>
            <p:ph type="body" sz="quarter" idx="15"/>
          </p:nvPr>
        </p:nvSpPr>
        <p:spPr/>
        <p:txBody>
          <a:bodyPr/>
          <a:lstStyle/>
          <a:p>
            <a:r>
              <a:rPr lang="en-GB" dirty="0"/>
              <a:t>Massachusetts</a:t>
            </a:r>
          </a:p>
        </p:txBody>
      </p:sp>
      <p:sp>
        <p:nvSpPr>
          <p:cNvPr id="7" name="Text Placeholder 6">
            <a:extLst>
              <a:ext uri="{FF2B5EF4-FFF2-40B4-BE49-F238E27FC236}">
                <a16:creationId xmlns:a16="http://schemas.microsoft.com/office/drawing/2014/main" id="{17604370-D4D2-1B13-6F3B-360D39EEBF1A}"/>
              </a:ext>
            </a:extLst>
          </p:cNvPr>
          <p:cNvSpPr>
            <a:spLocks noGrp="1"/>
          </p:cNvSpPr>
          <p:nvPr>
            <p:ph type="body" sz="quarter" idx="23"/>
          </p:nvPr>
        </p:nvSpPr>
        <p:spPr>
          <a:xfrm>
            <a:off x="6330951" y="1406422"/>
            <a:ext cx="5632449" cy="4306992"/>
          </a:xfrm>
        </p:spPr>
        <p:txBody>
          <a:bodyPr/>
          <a:lstStyle/>
          <a:p>
            <a:r>
              <a:rPr lang="en-GB">
                <a:hlinkClick r:id="rId3"/>
              </a:rPr>
              <a:t>The State Energy Efficiency Scorecard | ACEEE</a:t>
            </a:r>
            <a:endParaRPr lang="en-GB" dirty="0"/>
          </a:p>
          <a:p>
            <a:r>
              <a:rPr lang="en-GB" dirty="0"/>
              <a:t>2020-2022 #2</a:t>
            </a:r>
          </a:p>
          <a:p>
            <a:r>
              <a:rPr lang="en-GB" dirty="0"/>
              <a:t>2017-2019 #1</a:t>
            </a:r>
          </a:p>
          <a:p>
            <a:r>
              <a:rPr lang="en-GB" dirty="0"/>
              <a:t>2016 #1 (Tie)</a:t>
            </a:r>
          </a:p>
          <a:p>
            <a:r>
              <a:rPr lang="en-GB" dirty="0"/>
              <a:t>2011-2015 #1</a:t>
            </a:r>
          </a:p>
          <a:p>
            <a:r>
              <a:rPr lang="en-GB" dirty="0"/>
              <a:t>2007-2010 #2</a:t>
            </a:r>
          </a:p>
        </p:txBody>
      </p:sp>
      <p:sp>
        <p:nvSpPr>
          <p:cNvPr id="6" name="Slide Number Placeholder 5">
            <a:extLst>
              <a:ext uri="{FF2B5EF4-FFF2-40B4-BE49-F238E27FC236}">
                <a16:creationId xmlns:a16="http://schemas.microsoft.com/office/drawing/2014/main" id="{636EF7BC-0E6D-4690-B6A3-C0EE4F476627}"/>
              </a:ext>
            </a:extLst>
          </p:cNvPr>
          <p:cNvSpPr>
            <a:spLocks noGrp="1"/>
          </p:cNvSpPr>
          <p:nvPr>
            <p:ph type="sldNum" sz="quarter" idx="12"/>
          </p:nvPr>
        </p:nvSpPr>
        <p:spPr/>
        <p:txBody>
          <a:bodyPr/>
          <a:lstStyle/>
          <a:p>
            <a:fld id="{5BA07366-CB75-4AA8-9E5B-928B849F427C}" type="slidenum">
              <a:rPr lang="en-GB" smtClean="0"/>
              <a:pPr/>
              <a:t>6</a:t>
            </a:fld>
            <a:endParaRPr lang="en-GB" dirty="0"/>
          </a:p>
        </p:txBody>
      </p:sp>
      <p:pic>
        <p:nvPicPr>
          <p:cNvPr id="11" name="Picture 10" descr="A building with a large lawn and a city in the background&#10;&#10;Description automatically generated">
            <a:extLst>
              <a:ext uri="{FF2B5EF4-FFF2-40B4-BE49-F238E27FC236}">
                <a16:creationId xmlns:a16="http://schemas.microsoft.com/office/drawing/2014/main" id="{C02CB0EF-45AC-5993-94F7-71E9C857899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883" y="4062537"/>
            <a:ext cx="5660136" cy="2121354"/>
          </a:xfrm>
          <a:prstGeom prst="rect">
            <a:avLst/>
          </a:prstGeom>
        </p:spPr>
      </p:pic>
      <p:pic>
        <p:nvPicPr>
          <p:cNvPr id="13" name="Picture 12" descr="A city with many buildings and trees&#10;&#10;Description automatically generated">
            <a:extLst>
              <a:ext uri="{FF2B5EF4-FFF2-40B4-BE49-F238E27FC236}">
                <a16:creationId xmlns:a16="http://schemas.microsoft.com/office/drawing/2014/main" id="{B92E0AAF-8A5E-449B-DCD3-3AEC2AD7493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06068" y="4044262"/>
            <a:ext cx="5667049" cy="2197944"/>
          </a:xfrm>
          <a:prstGeom prst="rect">
            <a:avLst/>
          </a:prstGeom>
        </p:spPr>
      </p:pic>
    </p:spTree>
    <p:extLst>
      <p:ext uri="{BB962C8B-B14F-4D97-AF65-F5344CB8AC3E}">
        <p14:creationId xmlns:p14="http://schemas.microsoft.com/office/powerpoint/2010/main" val="1478619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91C111-3793-FD73-68CE-DDEC2D3B6124}"/>
              </a:ext>
            </a:extLst>
          </p:cNvPr>
          <p:cNvSpPr>
            <a:spLocks noGrp="1"/>
          </p:cNvSpPr>
          <p:nvPr>
            <p:ph type="title"/>
          </p:nvPr>
        </p:nvSpPr>
        <p:spPr/>
        <p:txBody>
          <a:bodyPr/>
          <a:lstStyle/>
          <a:p>
            <a:r>
              <a:rPr lang="en-GB" dirty="0"/>
              <a:t>Strong Evaluation Frameworks</a:t>
            </a:r>
          </a:p>
        </p:txBody>
      </p:sp>
      <p:sp>
        <p:nvSpPr>
          <p:cNvPr id="3" name="Content Placeholder 2">
            <a:extLst>
              <a:ext uri="{FF2B5EF4-FFF2-40B4-BE49-F238E27FC236}">
                <a16:creationId xmlns:a16="http://schemas.microsoft.com/office/drawing/2014/main" id="{CB4C1459-4BC8-EEEF-2592-0254392BA1F8}"/>
              </a:ext>
            </a:extLst>
          </p:cNvPr>
          <p:cNvSpPr>
            <a:spLocks noGrp="1"/>
          </p:cNvSpPr>
          <p:nvPr>
            <p:ph sz="half" idx="1"/>
          </p:nvPr>
        </p:nvSpPr>
        <p:spPr/>
        <p:txBody>
          <a:bodyPr/>
          <a:lstStyle/>
          <a:p>
            <a:r>
              <a:rPr lang="en-GB" dirty="0"/>
              <a:t>Both states built upon national and regional methods to prove and continuously measure progress to justify spending</a:t>
            </a:r>
          </a:p>
          <a:p>
            <a:r>
              <a:rPr lang="en-US" dirty="0">
                <a:hlinkClick r:id="rId3"/>
              </a:rPr>
              <a:t>IPMVP - Efficiency Valuation Organization (EVO) (evo-world.org)</a:t>
            </a:r>
            <a:endParaRPr lang="en-GB" dirty="0"/>
          </a:p>
          <a:p>
            <a:r>
              <a:rPr lang="en-US" dirty="0">
                <a:solidFill>
                  <a:srgbClr val="000000"/>
                </a:solidFill>
                <a:highlight>
                  <a:srgbClr val="FFFFFF"/>
                </a:highlight>
                <a:latin typeface="Source Sans Pro" panose="020B0503030403020204" pitchFamily="34" charset="0"/>
              </a:rPr>
              <a:t>The </a:t>
            </a:r>
            <a:r>
              <a:rPr lang="en-US" u="sng" dirty="0">
                <a:solidFill>
                  <a:srgbClr val="003065"/>
                </a:solidFill>
                <a:highlight>
                  <a:srgbClr val="FFFFFF"/>
                </a:highlight>
                <a:latin typeface="Source Sans Pro" panose="020B0503030403020204" pitchFamily="34" charset="0"/>
                <a:hlinkClick r:id="rId4" tooltip="CA Evaluation Framework"/>
              </a:rPr>
              <a:t>CA Evaluation Framework</a:t>
            </a:r>
            <a:r>
              <a:rPr lang="en-US" dirty="0">
                <a:solidFill>
                  <a:srgbClr val="000000"/>
                </a:solidFill>
                <a:highlight>
                  <a:srgbClr val="FFFFFF"/>
                </a:highlight>
                <a:latin typeface="Source Sans Pro" panose="020B0503030403020204" pitchFamily="34" charset="0"/>
              </a:rPr>
              <a:t>, which provides a consistent, systemized and cyclic approach for planning and conducting</a:t>
            </a:r>
            <a:endParaRPr lang="en-GB" dirty="0"/>
          </a:p>
          <a:p>
            <a:pPr algn="l">
              <a:buFont typeface="Arial" panose="020B0604020202020204" pitchFamily="34" charset="0"/>
              <a:buChar char="•"/>
            </a:pPr>
            <a:r>
              <a:rPr lang="en-US" b="0" i="0" dirty="0">
                <a:solidFill>
                  <a:srgbClr val="000000"/>
                </a:solidFill>
                <a:effectLst/>
                <a:highlight>
                  <a:srgbClr val="FFFFFF"/>
                </a:highlight>
                <a:latin typeface="Source Sans Pro" panose="020B0503030403020204" pitchFamily="34" charset="0"/>
              </a:rPr>
              <a:t>The </a:t>
            </a:r>
            <a:r>
              <a:rPr lang="en-US" b="0" i="0" u="sng" dirty="0">
                <a:solidFill>
                  <a:srgbClr val="003065"/>
                </a:solidFill>
                <a:effectLst/>
                <a:highlight>
                  <a:srgbClr val="FFFFFF"/>
                </a:highlight>
                <a:latin typeface="Source Sans Pro" panose="020B0503030403020204" pitchFamily="34" charset="0"/>
                <a:hlinkClick r:id="rId5" tooltip="CA Energy Efficiency Evaluation Protocols"/>
              </a:rPr>
              <a:t>CA Energy Efficiency Evaluation Protocols</a:t>
            </a:r>
            <a:r>
              <a:rPr lang="en-US" b="0" i="0" dirty="0">
                <a:solidFill>
                  <a:srgbClr val="000000"/>
                </a:solidFill>
                <a:effectLst/>
                <a:highlight>
                  <a:srgbClr val="FFFFFF"/>
                </a:highlight>
                <a:latin typeface="Source Sans Pro" panose="020B0503030403020204" pitchFamily="34" charset="0"/>
              </a:rPr>
              <a:t>, providing guidance to policy makers to plan and structure energy efficiency evaluation efforts.</a:t>
            </a:r>
          </a:p>
        </p:txBody>
      </p:sp>
      <p:sp>
        <p:nvSpPr>
          <p:cNvPr id="6" name="Content Placeholder 5">
            <a:extLst>
              <a:ext uri="{FF2B5EF4-FFF2-40B4-BE49-F238E27FC236}">
                <a16:creationId xmlns:a16="http://schemas.microsoft.com/office/drawing/2014/main" id="{32046099-20B0-5E6D-47FA-C1E9689F6A90}"/>
              </a:ext>
            </a:extLst>
          </p:cNvPr>
          <p:cNvSpPr>
            <a:spLocks noGrp="1"/>
          </p:cNvSpPr>
          <p:nvPr>
            <p:ph sz="half" idx="2"/>
          </p:nvPr>
        </p:nvSpPr>
        <p:spPr/>
        <p:txBody>
          <a:bodyPr/>
          <a:lstStyle/>
          <a:p>
            <a:r>
              <a:rPr lang="en-GB">
                <a:hlinkClick r:id="rId6"/>
              </a:rPr>
              <a:t>Regional &amp; National EM&amp;V | Northeast Energy Efficiency Partnerships (neep.org)</a:t>
            </a:r>
            <a:endParaRPr lang="en-GB">
              <a:hlinkClick r:id="rId7"/>
            </a:endParaRPr>
          </a:p>
          <a:p>
            <a:r>
              <a:rPr lang="en-GB">
                <a:hlinkClick r:id="rId7"/>
              </a:rPr>
              <a:t>SEE Action Evaluation, Measurement, and Verification Resource Portal | Department of Energy</a:t>
            </a:r>
            <a:endParaRPr lang="en-GB">
              <a:hlinkClick r:id="rId8"/>
            </a:endParaRPr>
          </a:p>
          <a:p>
            <a:r>
              <a:rPr lang="en-GB">
                <a:hlinkClick r:id="rId8"/>
              </a:rPr>
              <a:t>Uniform Methods Project: Determining Energy Efficiency Savings for Specific Measures | Department of Energy</a:t>
            </a:r>
            <a:endParaRPr lang="en-GB"/>
          </a:p>
          <a:p>
            <a:r>
              <a:rPr lang="en-GB">
                <a:hlinkClick r:id="rId9"/>
              </a:rPr>
              <a:t>Energy Resources for State, Local, and Tribal Governments | US EPA</a:t>
            </a:r>
            <a:endParaRPr lang="en-GB" dirty="0"/>
          </a:p>
        </p:txBody>
      </p:sp>
      <p:sp>
        <p:nvSpPr>
          <p:cNvPr id="5" name="Slide Number Placeholder 4">
            <a:extLst>
              <a:ext uri="{FF2B5EF4-FFF2-40B4-BE49-F238E27FC236}">
                <a16:creationId xmlns:a16="http://schemas.microsoft.com/office/drawing/2014/main" id="{4DA8C728-6CEC-0627-7922-A66A37BDDD52}"/>
              </a:ext>
            </a:extLst>
          </p:cNvPr>
          <p:cNvSpPr>
            <a:spLocks noGrp="1"/>
          </p:cNvSpPr>
          <p:nvPr>
            <p:ph type="sldNum" sz="quarter" idx="12"/>
          </p:nvPr>
        </p:nvSpPr>
        <p:spPr/>
        <p:txBody>
          <a:bodyPr/>
          <a:lstStyle/>
          <a:p>
            <a:fld id="{5BA07366-CB75-4AA8-9E5B-928B849F427C}" type="slidenum">
              <a:rPr lang="en-GB" smtClean="0"/>
              <a:t>7</a:t>
            </a:fld>
            <a:endParaRPr lang="en-GB" dirty="0"/>
          </a:p>
        </p:txBody>
      </p:sp>
    </p:spTree>
    <p:extLst>
      <p:ext uri="{BB962C8B-B14F-4D97-AF65-F5344CB8AC3E}">
        <p14:creationId xmlns:p14="http://schemas.microsoft.com/office/powerpoint/2010/main" val="2928722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FC258D2-ABF1-04B5-44D2-B7FC87570D81}"/>
              </a:ext>
            </a:extLst>
          </p:cNvPr>
          <p:cNvSpPr>
            <a:spLocks noGrp="1"/>
          </p:cNvSpPr>
          <p:nvPr>
            <p:ph type="title"/>
          </p:nvPr>
        </p:nvSpPr>
        <p:spPr>
          <a:xfrm>
            <a:off x="539750" y="539750"/>
            <a:ext cx="11110914" cy="936000"/>
          </a:xfrm>
        </p:spPr>
        <p:txBody>
          <a:bodyPr anchor="t">
            <a:normAutofit/>
          </a:bodyPr>
          <a:lstStyle/>
          <a:p>
            <a:r>
              <a:rPr lang="en-GB" dirty="0"/>
              <a:t>California Evaluations</a:t>
            </a:r>
          </a:p>
        </p:txBody>
      </p:sp>
      <p:sp>
        <p:nvSpPr>
          <p:cNvPr id="8" name="Content Placeholder 7">
            <a:extLst>
              <a:ext uri="{FF2B5EF4-FFF2-40B4-BE49-F238E27FC236}">
                <a16:creationId xmlns:a16="http://schemas.microsoft.com/office/drawing/2014/main" id="{E56DD305-6B64-6E7E-2BA3-2151EB1EC886}"/>
              </a:ext>
            </a:extLst>
          </p:cNvPr>
          <p:cNvSpPr>
            <a:spLocks noGrp="1"/>
          </p:cNvSpPr>
          <p:nvPr>
            <p:ph sz="half" idx="1"/>
          </p:nvPr>
        </p:nvSpPr>
        <p:spPr>
          <a:xfrm>
            <a:off x="539750" y="1730374"/>
            <a:ext cx="5465764" cy="4316414"/>
          </a:xfrm>
        </p:spPr>
        <p:txBody>
          <a:bodyPr>
            <a:normAutofit/>
          </a:bodyPr>
          <a:lstStyle/>
          <a:p>
            <a:pPr marL="0" indent="0">
              <a:lnSpc>
                <a:spcPct val="90000"/>
              </a:lnSpc>
              <a:buNone/>
            </a:pPr>
            <a:r>
              <a:rPr lang="en-GB"/>
              <a:t>California has led the nation in energy efficiency programs since the 1970s. Due to the state’s efficiency programs, per capita energy use has remained flat, while the rest of the US has increased by about 33 percent. (CPUC)</a:t>
            </a:r>
          </a:p>
          <a:p>
            <a:pPr marL="0" indent="0">
              <a:lnSpc>
                <a:spcPct val="90000"/>
              </a:lnSpc>
              <a:buNone/>
            </a:pPr>
            <a:endParaRPr lang="en-GB"/>
          </a:p>
          <a:p>
            <a:pPr>
              <a:lnSpc>
                <a:spcPct val="90000"/>
              </a:lnSpc>
              <a:buFont typeface="Arial" panose="020B0604020202020204" pitchFamily="34" charset="0"/>
              <a:buChar char="•"/>
            </a:pPr>
            <a:r>
              <a:rPr lang="en-GB" b="0" i="0" u="sng">
                <a:effectLst/>
                <a:highlight>
                  <a:srgbClr val="FFFFFF"/>
                </a:highlight>
                <a:hlinkClick r:id="rId3"/>
              </a:rPr>
              <a:t>Evaluation Studies Public Document Search</a:t>
            </a:r>
            <a:r>
              <a:rPr lang="en-GB" b="0" i="0">
                <a:effectLst/>
                <a:highlight>
                  <a:srgbClr val="FFFFFF"/>
                </a:highlight>
              </a:rPr>
              <a:t> - view current master evaluation plan, search research plans, draft reports, and provide comments on active documents</a:t>
            </a:r>
          </a:p>
          <a:p>
            <a:pPr>
              <a:lnSpc>
                <a:spcPct val="90000"/>
              </a:lnSpc>
              <a:buFont typeface="Arial" panose="020B0604020202020204" pitchFamily="34" charset="0"/>
              <a:buChar char="•"/>
            </a:pPr>
            <a:r>
              <a:rPr lang="en-GB" b="0" i="0" u="sng">
                <a:effectLst/>
                <a:highlight>
                  <a:srgbClr val="FFFFFF"/>
                </a:highlight>
                <a:hlinkClick r:id="rId4"/>
              </a:rPr>
              <a:t>CalMAC</a:t>
            </a:r>
            <a:r>
              <a:rPr lang="en-GB" b="0" i="0">
                <a:effectLst/>
                <a:highlight>
                  <a:srgbClr val="FFFFFF"/>
                </a:highlight>
              </a:rPr>
              <a:t> - California Measurement Advisory Council (CALMAC) - library of program evaluation and research reports on EE and other clean energy programs</a:t>
            </a:r>
          </a:p>
          <a:p>
            <a:pPr marL="0" indent="0">
              <a:lnSpc>
                <a:spcPct val="90000"/>
              </a:lnSpc>
              <a:buNone/>
            </a:pPr>
            <a:endParaRPr lang="en-GB" dirty="0"/>
          </a:p>
        </p:txBody>
      </p:sp>
      <p:pic>
        <p:nvPicPr>
          <p:cNvPr id="10" name="Content Placeholder 9" descr="A flag flying in front of a capitol building&#10;&#10;Description automatically generated">
            <a:extLst>
              <a:ext uri="{FF2B5EF4-FFF2-40B4-BE49-F238E27FC236}">
                <a16:creationId xmlns:a16="http://schemas.microsoft.com/office/drawing/2014/main" id="{A4733A29-B977-9981-C755-BDDBFAE13E07}"/>
              </a:ext>
            </a:extLst>
          </p:cNvPr>
          <p:cNvPicPr>
            <a:picLocks noGrp="1" noChangeAspect="1"/>
          </p:cNvPicPr>
          <p:nvPr>
            <p:ph sz="half" idx="2"/>
          </p:nvPr>
        </p:nvPicPr>
        <p:blipFill>
          <a:blip r:embed="rId5" cstate="email">
            <a:extLst>
              <a:ext uri="{28A0092B-C50C-407E-A947-70E740481C1C}">
                <a14:useLocalDpi xmlns:a14="http://schemas.microsoft.com/office/drawing/2010/main"/>
              </a:ext>
            </a:extLst>
          </a:blip>
          <a:srcRect r="15474" b="-2"/>
          <a:stretch/>
        </p:blipFill>
        <p:spPr>
          <a:xfrm>
            <a:off x="6184900" y="1730374"/>
            <a:ext cx="5465763" cy="4316414"/>
          </a:xfrm>
          <a:noFill/>
        </p:spPr>
      </p:pic>
      <p:sp>
        <p:nvSpPr>
          <p:cNvPr id="6" name="Slide Number Placeholder 5">
            <a:extLst>
              <a:ext uri="{FF2B5EF4-FFF2-40B4-BE49-F238E27FC236}">
                <a16:creationId xmlns:a16="http://schemas.microsoft.com/office/drawing/2014/main" id="{73832CF6-ABD5-D8A5-5FB9-7258A08AF760}"/>
              </a:ext>
            </a:extLst>
          </p:cNvPr>
          <p:cNvSpPr>
            <a:spLocks noGrp="1"/>
          </p:cNvSpPr>
          <p:nvPr>
            <p:ph type="sldNum" sz="quarter" idx="12"/>
          </p:nvPr>
        </p:nvSpPr>
        <p:spPr>
          <a:xfrm>
            <a:off x="540000" y="6440400"/>
            <a:ext cx="266400" cy="151200"/>
          </a:xfrm>
        </p:spPr>
        <p:txBody>
          <a:bodyPr anchor="t">
            <a:normAutofit/>
          </a:bodyPr>
          <a:lstStyle/>
          <a:p>
            <a:pPr>
              <a:spcAft>
                <a:spcPts val="600"/>
              </a:spcAft>
            </a:pPr>
            <a:fld id="{5BA07366-CB75-4AA8-9E5B-928B849F427C}" type="slidenum">
              <a:rPr lang="en-GB" smtClean="0"/>
              <a:pPr>
                <a:spcAft>
                  <a:spcPts val="600"/>
                </a:spcAft>
              </a:pPr>
              <a:t>8</a:t>
            </a:fld>
            <a:endParaRPr lang="en-GB"/>
          </a:p>
        </p:txBody>
      </p:sp>
    </p:spTree>
    <p:extLst>
      <p:ext uri="{BB962C8B-B14F-4D97-AF65-F5344CB8AC3E}">
        <p14:creationId xmlns:p14="http://schemas.microsoft.com/office/powerpoint/2010/main" val="2904870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309FB-908F-C082-70FB-0A0C3241A7E4}"/>
              </a:ext>
            </a:extLst>
          </p:cNvPr>
          <p:cNvSpPr>
            <a:spLocks noGrp="1"/>
          </p:cNvSpPr>
          <p:nvPr>
            <p:ph type="title"/>
          </p:nvPr>
        </p:nvSpPr>
        <p:spPr>
          <a:xfrm>
            <a:off x="539750" y="539750"/>
            <a:ext cx="11110914" cy="936000"/>
          </a:xfrm>
        </p:spPr>
        <p:txBody>
          <a:bodyPr anchor="t">
            <a:normAutofit/>
          </a:bodyPr>
          <a:lstStyle/>
          <a:p>
            <a:r>
              <a:rPr lang="en-GB" dirty="0"/>
              <a:t>Massachusetts Evaluations</a:t>
            </a:r>
          </a:p>
        </p:txBody>
      </p:sp>
      <p:sp>
        <p:nvSpPr>
          <p:cNvPr id="3" name="Content Placeholder 2">
            <a:extLst>
              <a:ext uri="{FF2B5EF4-FFF2-40B4-BE49-F238E27FC236}">
                <a16:creationId xmlns:a16="http://schemas.microsoft.com/office/drawing/2014/main" id="{2494CD2D-A0FF-D7F7-32A1-AFDC165903A9}"/>
              </a:ext>
            </a:extLst>
          </p:cNvPr>
          <p:cNvSpPr>
            <a:spLocks noGrp="1"/>
          </p:cNvSpPr>
          <p:nvPr>
            <p:ph sz="half" idx="1"/>
          </p:nvPr>
        </p:nvSpPr>
        <p:spPr>
          <a:xfrm>
            <a:off x="539750" y="1730374"/>
            <a:ext cx="5465764" cy="4316414"/>
          </a:xfrm>
        </p:spPr>
        <p:txBody>
          <a:bodyPr>
            <a:normAutofit/>
          </a:bodyPr>
          <a:lstStyle/>
          <a:p>
            <a:pPr marL="0" indent="0">
              <a:lnSpc>
                <a:spcPct val="90000"/>
              </a:lnSpc>
              <a:buNone/>
            </a:pPr>
            <a:r>
              <a:rPr lang="en-GB" sz="1700" dirty="0"/>
              <a:t>Since 1977, Massachusetts </a:t>
            </a:r>
            <a:r>
              <a:rPr lang="en-US" sz="1700" dirty="0"/>
              <a:t>widespread use of new technologies and implementation of the state’s building energy code supported, in part, observed declines in energy intensity. Investment in energy efficiency further increased in the last two decades.</a:t>
            </a:r>
            <a:endParaRPr lang="en-GB" sz="1700" dirty="0"/>
          </a:p>
          <a:p>
            <a:pPr>
              <a:lnSpc>
                <a:spcPct val="90000"/>
              </a:lnSpc>
            </a:pPr>
            <a:endParaRPr lang="en-GB" sz="1700" dirty="0"/>
          </a:p>
          <a:p>
            <a:pPr>
              <a:lnSpc>
                <a:spcPct val="90000"/>
              </a:lnSpc>
            </a:pPr>
            <a:r>
              <a:rPr lang="en-GB" sz="1700" dirty="0"/>
              <a:t>Massachusetts Energy Efficiency Advisory Council </a:t>
            </a:r>
          </a:p>
          <a:p>
            <a:pPr lvl="1">
              <a:lnSpc>
                <a:spcPct val="90000"/>
              </a:lnSpc>
            </a:pPr>
            <a:r>
              <a:rPr lang="en-US" sz="1700" dirty="0">
                <a:hlinkClick r:id="rId3"/>
              </a:rPr>
              <a:t>Energy Efficiency Program Results &amp; Reporting – MA Energy Efficiency Advisory Council (ma-eeac.org)</a:t>
            </a:r>
            <a:endParaRPr lang="en-US" sz="1700" dirty="0"/>
          </a:p>
          <a:p>
            <a:pPr lvl="1">
              <a:lnSpc>
                <a:spcPct val="90000"/>
              </a:lnSpc>
            </a:pPr>
            <a:r>
              <a:rPr lang="en-US" sz="1700" dirty="0">
                <a:hlinkClick r:id="rId4"/>
              </a:rPr>
              <a:t>Evaluation, Measurement, and Verification Studies – MA Energy Efficiency Advisory Council (ma-eeac.org)</a:t>
            </a:r>
            <a:endParaRPr lang="en-US" sz="1700" dirty="0"/>
          </a:p>
          <a:p>
            <a:pPr>
              <a:lnSpc>
                <a:spcPct val="90000"/>
              </a:lnSpc>
            </a:pPr>
            <a:endParaRPr lang="en-GB" sz="1700" dirty="0"/>
          </a:p>
        </p:txBody>
      </p:sp>
      <p:pic>
        <p:nvPicPr>
          <p:cNvPr id="6" name="Content Placeholder 5" descr="A brick alley between brick buildings with Beacon Hill in the background&#10;&#10;Description automatically generated">
            <a:extLst>
              <a:ext uri="{FF2B5EF4-FFF2-40B4-BE49-F238E27FC236}">
                <a16:creationId xmlns:a16="http://schemas.microsoft.com/office/drawing/2014/main" id="{5F3947E8-0AB1-0F68-5833-013CA7D3DC9F}"/>
              </a:ext>
            </a:extLst>
          </p:cNvPr>
          <p:cNvPicPr>
            <a:picLocks noGrp="1" noChangeAspect="1"/>
          </p:cNvPicPr>
          <p:nvPr>
            <p:ph sz="half" idx="2"/>
          </p:nvPr>
        </p:nvPicPr>
        <p:blipFill>
          <a:blip r:embed="rId5" cstate="email">
            <a:extLst>
              <a:ext uri="{28A0092B-C50C-407E-A947-70E740481C1C}">
                <a14:useLocalDpi xmlns:a14="http://schemas.microsoft.com/office/drawing/2010/main"/>
              </a:ext>
            </a:extLst>
          </a:blip>
          <a:srcRect l="7735" r="7740" b="-2"/>
          <a:stretch/>
        </p:blipFill>
        <p:spPr>
          <a:xfrm>
            <a:off x="6184900" y="1730374"/>
            <a:ext cx="5465763" cy="4316414"/>
          </a:xfrm>
          <a:noFill/>
        </p:spPr>
      </p:pic>
      <p:sp>
        <p:nvSpPr>
          <p:cNvPr id="4" name="Slide Number Placeholder 3">
            <a:extLst>
              <a:ext uri="{FF2B5EF4-FFF2-40B4-BE49-F238E27FC236}">
                <a16:creationId xmlns:a16="http://schemas.microsoft.com/office/drawing/2014/main" id="{FCCDB55A-F79F-F2AE-4E24-D04698D9FF3F}"/>
              </a:ext>
            </a:extLst>
          </p:cNvPr>
          <p:cNvSpPr>
            <a:spLocks noGrp="1"/>
          </p:cNvSpPr>
          <p:nvPr>
            <p:ph type="sldNum" sz="quarter" idx="12"/>
          </p:nvPr>
        </p:nvSpPr>
        <p:spPr>
          <a:xfrm>
            <a:off x="540000" y="6440400"/>
            <a:ext cx="266400" cy="151200"/>
          </a:xfrm>
        </p:spPr>
        <p:txBody>
          <a:bodyPr anchor="t">
            <a:normAutofit/>
          </a:bodyPr>
          <a:lstStyle/>
          <a:p>
            <a:pPr>
              <a:spcAft>
                <a:spcPts val="600"/>
              </a:spcAft>
            </a:pPr>
            <a:fld id="{5BA07366-CB75-4AA8-9E5B-928B849F427C}" type="slidenum">
              <a:rPr lang="en-GB" smtClean="0"/>
              <a:pPr>
                <a:spcAft>
                  <a:spcPts val="600"/>
                </a:spcAft>
              </a:pPr>
              <a:t>9</a:t>
            </a:fld>
            <a:endParaRPr lang="en-GB"/>
          </a:p>
        </p:txBody>
      </p:sp>
    </p:spTree>
    <p:extLst>
      <p:ext uri="{BB962C8B-B14F-4D97-AF65-F5344CB8AC3E}">
        <p14:creationId xmlns:p14="http://schemas.microsoft.com/office/powerpoint/2010/main" val="10017489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SUBGRID]" val="[SubGrid]"/>
</p:tagLst>
</file>

<file path=ppt/tags/tag14.xml><?xml version="1.0" encoding="utf-8"?>
<p:tagLst xmlns:a="http://schemas.openxmlformats.org/drawingml/2006/main" xmlns:r="http://schemas.openxmlformats.org/officeDocument/2006/relationships" xmlns:p="http://schemas.openxmlformats.org/presentationml/2006/main">
  <p:tag name="[SUBGRID]" val="[SubGrid]"/>
</p:tagLst>
</file>

<file path=ppt/tags/tag15.xml><?xml version="1.0" encoding="utf-8"?>
<p:tagLst xmlns:a="http://schemas.openxmlformats.org/drawingml/2006/main" xmlns:r="http://schemas.openxmlformats.org/officeDocument/2006/relationships" xmlns:p="http://schemas.openxmlformats.org/presentationml/2006/main">
  <p:tag name="[SUBGRID]" val="[SubGrid]"/>
</p:tagLst>
</file>

<file path=ppt/tags/tag16.xml><?xml version="1.0" encoding="utf-8"?>
<p:tagLst xmlns:a="http://schemas.openxmlformats.org/drawingml/2006/main" xmlns:r="http://schemas.openxmlformats.org/officeDocument/2006/relationships" xmlns:p="http://schemas.openxmlformats.org/presentationml/2006/main">
  <p:tag name="[SUBGRID]" val="[SubGrid]"/>
</p:tagLst>
</file>

<file path=ppt/tags/tag17.xml><?xml version="1.0" encoding="utf-8"?>
<p:tagLst xmlns:a="http://schemas.openxmlformats.org/drawingml/2006/main" xmlns:r="http://schemas.openxmlformats.org/officeDocument/2006/relationships" xmlns:p="http://schemas.openxmlformats.org/presentationml/2006/main">
  <p:tag name="[SUBGRID]" val="[SubGrid]"/>
</p:tagLst>
</file>

<file path=ppt/tags/tag18.xml><?xml version="1.0" encoding="utf-8"?>
<p:tagLst xmlns:a="http://schemas.openxmlformats.org/drawingml/2006/main" xmlns:r="http://schemas.openxmlformats.org/officeDocument/2006/relationships" xmlns:p="http://schemas.openxmlformats.org/presentationml/2006/main">
  <p:tag name="[SUBGRID]" val="[SubGrid]"/>
</p:tagLst>
</file>

<file path=ppt/tags/tag19.xml><?xml version="1.0" encoding="utf-8"?>
<p:tagLst xmlns:a="http://schemas.openxmlformats.org/drawingml/2006/main" xmlns:r="http://schemas.openxmlformats.org/officeDocument/2006/relationships" xmlns:p="http://schemas.openxmlformats.org/presentationml/2006/main">
  <p:tag name="[SUBGRID]" val="[SubGrid]"/>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20.xml><?xml version="1.0" encoding="utf-8"?>
<p:tagLst xmlns:a="http://schemas.openxmlformats.org/drawingml/2006/main" xmlns:r="http://schemas.openxmlformats.org/officeDocument/2006/relationships" xmlns:p="http://schemas.openxmlformats.org/presentationml/2006/main">
  <p:tag name="[SUBGRID]" val="[SubGrid]"/>
</p:tagLst>
</file>

<file path=ppt/tags/tag21.xml><?xml version="1.0" encoding="utf-8"?>
<p:tagLst xmlns:a="http://schemas.openxmlformats.org/drawingml/2006/main" xmlns:r="http://schemas.openxmlformats.org/officeDocument/2006/relationships" xmlns:p="http://schemas.openxmlformats.org/presentationml/2006/main">
  <p:tag name="[SUBGRID]" val="[SubGrid]"/>
</p:tagLst>
</file>

<file path=ppt/tags/tag22.xml><?xml version="1.0" encoding="utf-8"?>
<p:tagLst xmlns:a="http://schemas.openxmlformats.org/drawingml/2006/main" xmlns:r="http://schemas.openxmlformats.org/officeDocument/2006/relationships" xmlns:p="http://schemas.openxmlformats.org/presentationml/2006/main">
  <p:tag name="[SUBGRID]" val="[SubGrid]"/>
</p:tagLst>
</file>

<file path=ppt/tags/tag23.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DNV">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lnSpc>
            <a:spcPct val="100000"/>
          </a:lnSpc>
          <a:spcBef>
            <a:spcPts val="600"/>
          </a:spcBef>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lnSpc>
            <a:spcPct val="100000"/>
          </a:lnSpc>
          <a:spcBef>
            <a:spcPts val="600"/>
          </a:spcBef>
          <a:defRPr sz="2000" dirty="0" err="1" smtClean="0">
            <a:solidFill>
              <a:schemeClr val="accent1"/>
            </a:solidFill>
          </a:defRPr>
        </a:defPPr>
      </a:lstStyle>
    </a:txDef>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extLst>
    <a:ext uri="{05A4C25C-085E-4340-85A3-A5531E510DB2}">
      <thm15:themeFamily xmlns:thm15="http://schemas.microsoft.com/office/thememl/2012/main" name="Blank.potx" id="{462ADBFF-273A-4567-B294-D5011C0B512B}" vid="{1EFF4E61-7111-49E7-B341-7E4FF95B340F}"/>
    </a:ext>
  </a:extLst>
</a:theme>
</file>

<file path=ppt/theme/theme2.xml><?xml version="1.0" encoding="utf-8"?>
<a:theme xmlns:a="http://schemas.openxmlformats.org/drawingml/2006/main" name="Office Theme">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Pine forest">
      <a:srgbClr val="2B6173"/>
    </a:custClr>
    <a:custClr name="Earth">
      <a:srgbClr val="F2E6D5"/>
    </a:custClr>
    <a:custClr name="Eucalyptus">
      <a:srgbClr val="15C2BB"/>
    </a:custClr>
    <a:custClr name="Sunflower">
      <a:srgbClr val="FFF377"/>
    </a:custClr>
    <a:custClr name="Lavender">
      <a:srgbClr val="A1AAE6"/>
    </a:custClr>
    <a:custClr name="Energy Red">
      <a:srgbClr val="EB2A34"/>
    </a:custClr>
    <a:custClr name="Sandstone">
      <a:srgbClr val="CCCBC9"/>
    </a:custClr>
    <a:custClr name="Terracotta">
      <a:srgbClr val="B56700"/>
    </a:custClr>
    <a:custClr name="Warm grey">
      <a:srgbClr val="988F86"/>
    </a:custClr>
  </a:custClrLst>
</a:theme>
</file>

<file path=ppt/theme/theme3.xml><?xml version="1.0" encoding="utf-8"?>
<a:theme xmlns:a="http://schemas.openxmlformats.org/drawingml/2006/main" name="Office Theme">
  <a:themeElements>
    <a:clrScheme name="DNV PP">
      <a:dk1>
        <a:srgbClr val="000000"/>
      </a:dk1>
      <a:lt1>
        <a:srgbClr val="FFFFFF"/>
      </a:lt1>
      <a:dk2>
        <a:srgbClr val="0F204B"/>
      </a:dk2>
      <a:lt2>
        <a:srgbClr val="F4F3EF"/>
      </a:lt2>
      <a:accent1>
        <a:srgbClr val="0F204B"/>
      </a:accent1>
      <a:accent2>
        <a:srgbClr val="99D9F0"/>
      </a:accent2>
      <a:accent3>
        <a:srgbClr val="003591"/>
      </a:accent3>
      <a:accent4>
        <a:srgbClr val="009FDA"/>
      </a:accent4>
      <a:accent5>
        <a:srgbClr val="91FFB4"/>
      </a:accent5>
      <a:accent6>
        <a:srgbClr val="3F9C35"/>
      </a:accent6>
      <a:hlink>
        <a:srgbClr val="009FDA"/>
      </a:hlink>
      <a:folHlink>
        <a:srgbClr val="3F9C35"/>
      </a:folHlink>
    </a:clrScheme>
    <a:fontScheme name="DN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1010</TotalTime>
  <Words>1071</Words>
  <Application>Microsoft Office PowerPoint</Application>
  <PresentationFormat>Widescreen</PresentationFormat>
  <Paragraphs>116</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ＭＳ Ｐゴシック</vt:lpstr>
      <vt:lpstr>Arial</vt:lpstr>
      <vt:lpstr>Noto Sans VF</vt:lpstr>
      <vt:lpstr>Roboto</vt:lpstr>
      <vt:lpstr>Source Sans Pro</vt:lpstr>
      <vt:lpstr>DNV</vt:lpstr>
      <vt:lpstr>Evaluation Lessons Learned from California and Massachusetts – the U.S. EE Leaders</vt:lpstr>
      <vt:lpstr>Outline</vt:lpstr>
      <vt:lpstr>California Policy</vt:lpstr>
      <vt:lpstr>Customer Energy Efficiency Programs  </vt:lpstr>
      <vt:lpstr>American Council for an Energy-Efficiency Economy</vt:lpstr>
      <vt:lpstr>California</vt:lpstr>
      <vt:lpstr>Strong Evaluation Frameworks</vt:lpstr>
      <vt:lpstr>California Evaluations</vt:lpstr>
      <vt:lpstr>Massachusetts Evaluations</vt:lpstr>
      <vt:lpstr>Lessons Learned</vt:lpstr>
      <vt:lpstr>Lessons Learned</vt:lpstr>
      <vt:lpstr>Latest Trends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Metoyer, Jarred</dc:creator>
  <cp:lastModifiedBy>Metoyer, Jarred</cp:lastModifiedBy>
  <cp:revision>1</cp:revision>
  <dcterms:created xsi:type="dcterms:W3CDTF">2024-10-03T13:38:00Z</dcterms:created>
  <dcterms:modified xsi:type="dcterms:W3CDTF">2024-10-04T07:24:12Z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SD_DocumentLanguageString">
    <vt:lpwstr>English (United Kingdom)</vt:lpwstr>
  </property>
  <property fmtid="{D5CDD505-2E9C-101B-9397-08002B2CF9AE}" pid="5" name="SD_UserprofileName">
    <vt:lpwstr/>
  </property>
  <property fmtid="{D5CDD505-2E9C-101B-9397-08002B2CF9AE}" pid="6" name="MSIP_Label_48141450-2387-4aca-b41f-19cd6be9dd3c_Enabled">
    <vt:lpwstr>true</vt:lpwstr>
  </property>
  <property fmtid="{D5CDD505-2E9C-101B-9397-08002B2CF9AE}" pid="7" name="MSIP_Label_48141450-2387-4aca-b41f-19cd6be9dd3c_SetDate">
    <vt:lpwstr>2024-10-03T14:31:19Z</vt:lpwstr>
  </property>
  <property fmtid="{D5CDD505-2E9C-101B-9397-08002B2CF9AE}" pid="8" name="MSIP_Label_48141450-2387-4aca-b41f-19cd6be9dd3c_Method">
    <vt:lpwstr>Standard</vt:lpwstr>
  </property>
  <property fmtid="{D5CDD505-2E9C-101B-9397-08002B2CF9AE}" pid="9" name="MSIP_Label_48141450-2387-4aca-b41f-19cd6be9dd3c_Name">
    <vt:lpwstr>Restricted_Unprotected</vt:lpwstr>
  </property>
  <property fmtid="{D5CDD505-2E9C-101B-9397-08002B2CF9AE}" pid="10" name="MSIP_Label_48141450-2387-4aca-b41f-19cd6be9dd3c_SiteId">
    <vt:lpwstr>adf10e2b-b6e9-41d6-be2f-c12bb566019c</vt:lpwstr>
  </property>
  <property fmtid="{D5CDD505-2E9C-101B-9397-08002B2CF9AE}" pid="11" name="MSIP_Label_48141450-2387-4aca-b41f-19cd6be9dd3c_ActionId">
    <vt:lpwstr>5044aaf4-49d2-4578-b127-de0669a05b43</vt:lpwstr>
  </property>
  <property fmtid="{D5CDD505-2E9C-101B-9397-08002B2CF9AE}" pid="12" name="MSIP_Label_48141450-2387-4aca-b41f-19cd6be9dd3c_ContentBits">
    <vt:lpwstr>0</vt:lpwstr>
  </property>
  <property fmtid="{D5CDD505-2E9C-101B-9397-08002B2CF9AE}" pid="13" name="SD_DocumentLanguage">
    <vt:lpwstr>en-GB</vt:lpwstr>
  </property>
  <property fmtid="{D5CDD505-2E9C-101B-9397-08002B2CF9AE}" pid="14" name="sdDocumentDate">
    <vt:lpwstr>45569</vt:lpwstr>
  </property>
  <property fmtid="{D5CDD505-2E9C-101B-9397-08002B2CF9AE}" pid="15" name="sdDocumentDateFormat">
    <vt:lpwstr>en-GB:dd MMMM yyyy</vt:lpwstr>
  </property>
</Properties>
</file>